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9"/>
  </p:notesMasterIdLst>
  <p:sldIdLst>
    <p:sldId id="256" r:id="rId2"/>
    <p:sldId id="310" r:id="rId3"/>
    <p:sldId id="278" r:id="rId4"/>
    <p:sldId id="279" r:id="rId5"/>
    <p:sldId id="267" r:id="rId6"/>
    <p:sldId id="268" r:id="rId7"/>
    <p:sldId id="269" r:id="rId8"/>
    <p:sldId id="308" r:id="rId9"/>
    <p:sldId id="274" r:id="rId10"/>
    <p:sldId id="275" r:id="rId11"/>
    <p:sldId id="280" r:id="rId12"/>
    <p:sldId id="281" r:id="rId13"/>
    <p:sldId id="305" r:id="rId14"/>
    <p:sldId id="306" r:id="rId15"/>
    <p:sldId id="307" r:id="rId16"/>
    <p:sldId id="271" r:id="rId17"/>
    <p:sldId id="309" r:id="rId18"/>
    <p:sldId id="273" r:id="rId19"/>
    <p:sldId id="270" r:id="rId20"/>
    <p:sldId id="282" r:id="rId21"/>
    <p:sldId id="283" r:id="rId22"/>
    <p:sldId id="292" r:id="rId23"/>
    <p:sldId id="284" r:id="rId24"/>
    <p:sldId id="285" r:id="rId25"/>
    <p:sldId id="288" r:id="rId26"/>
    <p:sldId id="289" r:id="rId27"/>
    <p:sldId id="272" r:id="rId28"/>
    <p:sldId id="295" r:id="rId29"/>
    <p:sldId id="297" r:id="rId30"/>
    <p:sldId id="298" r:id="rId31"/>
    <p:sldId id="301" r:id="rId32"/>
    <p:sldId id="299" r:id="rId33"/>
    <p:sldId id="302" r:id="rId34"/>
    <p:sldId id="303" r:id="rId35"/>
    <p:sldId id="300" r:id="rId36"/>
    <p:sldId id="304" r:id="rId37"/>
    <p:sldId id="294" r:id="rId38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 Titr" panose="00000700000000000000" pitchFamily="2" charset="-78"/>
      <p:bold r:id="rId49"/>
    </p:embeddedFont>
    <p:embeddedFont>
      <p:font typeface="Georgia" panose="02040502050405020303" pitchFamily="18" charset="0"/>
      <p:regular r:id="rId50"/>
      <p:bold r:id="rId51"/>
      <p:italic r:id="rId52"/>
      <p:boldItalic r:id="rId53"/>
    </p:embeddedFont>
    <p:embeddedFont>
      <p:font typeface="B Nazanin" panose="00000400000000000000" pitchFamily="2" charset="-78"/>
      <p:regular r:id="rId54"/>
      <p:bold r:id="rId55"/>
    </p:embeddedFont>
    <p:embeddedFont>
      <p:font typeface="B Zar" panose="00000400000000000000" pitchFamily="2" charset="-78"/>
      <p:regular r:id="rId56"/>
      <p:bold r:id="rId5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://irannano.org/indicator/" TargetMode="External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://irannano.org/indicato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59C2D-4F01-41F4-9E57-51C25833E17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D81BE1D3-3F4C-4EBE-8557-0D473EF607FA}">
      <dgm:prSet custT="1"/>
      <dgm:spPr/>
      <dgm:t>
        <a:bodyPr/>
        <a:lstStyle/>
        <a:p>
          <a:pPr rtl="1"/>
          <a:r>
            <a:rPr lang="fa-IR" sz="2800" b="1" dirty="0" smtClean="0">
              <a:cs typeface="B Zar" panose="00000400000000000000" pitchFamily="2" charset="-78"/>
            </a:rPr>
            <a:t>سیاست محصول نیست یک فرایند است.</a:t>
          </a:r>
          <a:endParaRPr lang="fa-IR" sz="2800" dirty="0">
            <a:cs typeface="B Zar" panose="00000400000000000000" pitchFamily="2" charset="-78"/>
          </a:endParaRPr>
        </a:p>
      </dgm:t>
    </dgm:pt>
    <dgm:pt modelId="{5D72ABDB-D84E-4CDE-9F21-ED754383BB7F}" type="parTrans" cxnId="{FB4D182D-7710-45C3-B661-F14732B60A1A}">
      <dgm:prSet/>
      <dgm:spPr/>
      <dgm:t>
        <a:bodyPr/>
        <a:lstStyle/>
        <a:p>
          <a:pPr rtl="1"/>
          <a:endParaRPr lang="fa-IR" sz="2400">
            <a:cs typeface="B Zar" panose="00000400000000000000" pitchFamily="2" charset="-78"/>
          </a:endParaRPr>
        </a:p>
      </dgm:t>
    </dgm:pt>
    <dgm:pt modelId="{51310948-4351-425A-8C95-B24CBB7D968F}" type="sibTrans" cxnId="{FB4D182D-7710-45C3-B661-F14732B60A1A}">
      <dgm:prSet/>
      <dgm:spPr/>
      <dgm:t>
        <a:bodyPr/>
        <a:lstStyle/>
        <a:p>
          <a:pPr rtl="1"/>
          <a:endParaRPr lang="fa-IR" sz="2400">
            <a:cs typeface="B Zar" panose="00000400000000000000" pitchFamily="2" charset="-78"/>
          </a:endParaRPr>
        </a:p>
      </dgm:t>
    </dgm:pt>
    <dgm:pt modelId="{BA558299-BC63-446D-9F0C-78AEE946E647}">
      <dgm:prSet custT="1"/>
      <dgm:spPr/>
      <dgm:t>
        <a:bodyPr/>
        <a:lstStyle/>
        <a:p>
          <a:pPr rtl="1"/>
          <a:r>
            <a:rPr lang="fa-IR" sz="2800" b="1" dirty="0" smtClean="0">
              <a:cs typeface="B Zar" panose="00000400000000000000" pitchFamily="2" charset="-78"/>
            </a:rPr>
            <a:t>این فرایند یک چرخه است.</a:t>
          </a:r>
          <a:endParaRPr lang="fa-IR" sz="2800" dirty="0">
            <a:cs typeface="B Zar" panose="00000400000000000000" pitchFamily="2" charset="-78"/>
          </a:endParaRPr>
        </a:p>
      </dgm:t>
    </dgm:pt>
    <dgm:pt modelId="{BB74DA36-131E-4C99-BBCA-DC1A07F6ADE1}" type="parTrans" cxnId="{71A255F5-7B18-48C5-BF29-7F3C25D49382}">
      <dgm:prSet/>
      <dgm:spPr/>
      <dgm:t>
        <a:bodyPr/>
        <a:lstStyle/>
        <a:p>
          <a:pPr rtl="1"/>
          <a:endParaRPr lang="fa-IR" sz="2400">
            <a:cs typeface="B Zar" panose="00000400000000000000" pitchFamily="2" charset="-78"/>
          </a:endParaRPr>
        </a:p>
      </dgm:t>
    </dgm:pt>
    <dgm:pt modelId="{EB03974C-9B61-4197-8D38-A7576BE5CFC6}" type="sibTrans" cxnId="{71A255F5-7B18-48C5-BF29-7F3C25D49382}">
      <dgm:prSet/>
      <dgm:spPr/>
      <dgm:t>
        <a:bodyPr/>
        <a:lstStyle/>
        <a:p>
          <a:pPr rtl="1"/>
          <a:endParaRPr lang="fa-IR" sz="2400">
            <a:cs typeface="B Zar" panose="00000400000000000000" pitchFamily="2" charset="-78"/>
          </a:endParaRPr>
        </a:p>
      </dgm:t>
    </dgm:pt>
    <dgm:pt modelId="{176349EF-C3CD-446F-8D58-B77F8C67339B}" type="pres">
      <dgm:prSet presAssocID="{1C459C2D-4F01-41F4-9E57-51C25833E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0798A-E246-43DA-9B6D-8967843751E9}" type="pres">
      <dgm:prSet presAssocID="{D81BE1D3-3F4C-4EBE-8557-0D473EF607FA}" presName="parentText" presStyleLbl="node1" presStyleIdx="0" presStyleCnt="2" custScaleY="2184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5F940-9F24-430B-BA68-F0A365967324}" type="pres">
      <dgm:prSet presAssocID="{51310948-4351-425A-8C95-B24CBB7D968F}" presName="spacer" presStyleCnt="0"/>
      <dgm:spPr/>
      <dgm:t>
        <a:bodyPr/>
        <a:lstStyle/>
        <a:p>
          <a:endParaRPr lang="en-US"/>
        </a:p>
      </dgm:t>
    </dgm:pt>
    <dgm:pt modelId="{D293FA04-35C4-4EFE-B54C-0C4EDC87578F}" type="pres">
      <dgm:prSet presAssocID="{BA558299-BC63-446D-9F0C-78AEE946E6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A5D34-7D49-491C-B64F-460D2BADBC1C}" type="presOf" srcId="{BA558299-BC63-446D-9F0C-78AEE946E647}" destId="{D293FA04-35C4-4EFE-B54C-0C4EDC87578F}" srcOrd="0" destOrd="0" presId="urn:microsoft.com/office/officeart/2005/8/layout/vList2"/>
    <dgm:cxn modelId="{F3167BD0-AD76-4C7A-AB78-64643530294C}" type="presOf" srcId="{D81BE1D3-3F4C-4EBE-8557-0D473EF607FA}" destId="{09C0798A-E246-43DA-9B6D-8967843751E9}" srcOrd="0" destOrd="0" presId="urn:microsoft.com/office/officeart/2005/8/layout/vList2"/>
    <dgm:cxn modelId="{FB4D182D-7710-45C3-B661-F14732B60A1A}" srcId="{1C459C2D-4F01-41F4-9E57-51C25833E172}" destId="{D81BE1D3-3F4C-4EBE-8557-0D473EF607FA}" srcOrd="0" destOrd="0" parTransId="{5D72ABDB-D84E-4CDE-9F21-ED754383BB7F}" sibTransId="{51310948-4351-425A-8C95-B24CBB7D968F}"/>
    <dgm:cxn modelId="{71A255F5-7B18-48C5-BF29-7F3C25D49382}" srcId="{1C459C2D-4F01-41F4-9E57-51C25833E172}" destId="{BA558299-BC63-446D-9F0C-78AEE946E647}" srcOrd="1" destOrd="0" parTransId="{BB74DA36-131E-4C99-BBCA-DC1A07F6ADE1}" sibTransId="{EB03974C-9B61-4197-8D38-A7576BE5CFC6}"/>
    <dgm:cxn modelId="{51B8582A-CC6C-44FA-8132-6D2722BB69F8}" type="presOf" srcId="{1C459C2D-4F01-41F4-9E57-51C25833E172}" destId="{176349EF-C3CD-446F-8D58-B77F8C67339B}" srcOrd="0" destOrd="0" presId="urn:microsoft.com/office/officeart/2005/8/layout/vList2"/>
    <dgm:cxn modelId="{41BAE669-81E9-49EC-BC21-F7EC5BA357FF}" type="presParOf" srcId="{176349EF-C3CD-446F-8D58-B77F8C67339B}" destId="{09C0798A-E246-43DA-9B6D-8967843751E9}" srcOrd="0" destOrd="0" presId="urn:microsoft.com/office/officeart/2005/8/layout/vList2"/>
    <dgm:cxn modelId="{5922A930-04AE-4D63-A398-1C74BE5DCA88}" type="presParOf" srcId="{176349EF-C3CD-446F-8D58-B77F8C67339B}" destId="{2775F940-9F24-430B-BA68-F0A365967324}" srcOrd="1" destOrd="0" presId="urn:microsoft.com/office/officeart/2005/8/layout/vList2"/>
    <dgm:cxn modelId="{733C881F-AC79-44F3-A6AF-31B8DBC93D31}" type="presParOf" srcId="{176349EF-C3CD-446F-8D58-B77F8C67339B}" destId="{D293FA04-35C4-4EFE-B54C-0C4EDC8757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741C3D-F8ED-42CE-9E62-22B40A4F8C2C}" type="doc">
      <dgm:prSet loTypeId="urn:microsoft.com/office/officeart/2005/8/layout/default#26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EC289F-C1B3-4A45-BD98-E20DF66A8B5C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فرایند اجرای برنامه</a:t>
          </a:r>
          <a:endParaRPr lang="en-US" b="1">
            <a:cs typeface="B Zar" panose="00000400000000000000" pitchFamily="2" charset="-78"/>
          </a:endParaRPr>
        </a:p>
      </dgm:t>
    </dgm:pt>
    <dgm:pt modelId="{315E3B44-F128-431D-84CB-6E7ABE8850C9}" type="parTrans" cxnId="{41565EEF-9A58-429B-B2C5-EDFFD5D88078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BAEC98D8-A561-47E8-900E-22ED3ADAB306}" type="sibTrans" cxnId="{41565EEF-9A58-429B-B2C5-EDFFD5D88078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54E02046-258E-4403-BD91-B7567D09F20F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نحوه مدیریت برنامه و ساختار اجرایی آن</a:t>
          </a:r>
          <a:endParaRPr lang="en-US" b="1">
            <a:cs typeface="B Zar" panose="00000400000000000000" pitchFamily="2" charset="-78"/>
          </a:endParaRPr>
        </a:p>
      </dgm:t>
    </dgm:pt>
    <dgm:pt modelId="{01333A97-ACBB-45EE-95A2-04D702D28C27}" type="parTrans" cxnId="{769457C8-28EF-487B-9D37-67FAF4C10D10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A3473969-5FB3-4957-B1B8-35D6DAE3C497}" type="sibTrans" cxnId="{769457C8-28EF-487B-9D37-67FAF4C10D10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A62856F6-3B94-4A29-9BF5-04BA0FAF7E30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انعطاف و توانایی تشخیص به‌موقع مسائل و اولویت‌ها</a:t>
          </a:r>
          <a:endParaRPr lang="en-US" b="1">
            <a:cs typeface="B Zar" panose="00000400000000000000" pitchFamily="2" charset="-78"/>
          </a:endParaRPr>
        </a:p>
      </dgm:t>
    </dgm:pt>
    <dgm:pt modelId="{5E551E2B-C723-4CA6-A089-5B42EBD84022}" type="parTrans" cxnId="{674B01ED-274C-4DFC-91FC-F433F1148514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73D4A2EB-31DA-4EC3-92D8-66AA57668960}" type="sibTrans" cxnId="{674B01ED-274C-4DFC-91FC-F433F1148514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BD2EDD67-D9EF-45A1-99E6-9D5ACFEC8F67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اجتناب از تکراری شدن اقدامات و پروژه‌ها</a:t>
          </a:r>
          <a:endParaRPr lang="en-US" b="1">
            <a:cs typeface="B Zar" panose="00000400000000000000" pitchFamily="2" charset="-78"/>
          </a:endParaRPr>
        </a:p>
      </dgm:t>
    </dgm:pt>
    <dgm:pt modelId="{651A6521-CA1E-4953-B2EC-A8E95462C86A}" type="parTrans" cxnId="{7A5C6F33-7A2C-42C1-B6C8-4B33136D37D8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57F31FEA-629C-405F-8811-46BB635C04E0}" type="sibTrans" cxnId="{7A5C6F33-7A2C-42C1-B6C8-4B33136D37D8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F5A66868-731D-42D5-9DC7-AB9C059C902D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یادگیری سیاست‌گذاران و مجریان </a:t>
          </a:r>
          <a:endParaRPr lang="en-US" b="1">
            <a:cs typeface="B Zar" panose="00000400000000000000" pitchFamily="2" charset="-78"/>
          </a:endParaRPr>
        </a:p>
      </dgm:t>
    </dgm:pt>
    <dgm:pt modelId="{FAF0A623-4E9B-44E8-BF27-C7D4993591A0}" type="parTrans" cxnId="{E0630A62-5C25-48CB-A770-FF8F60677A69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3BB05C6A-D37B-4A87-A6B3-9A206C8CED73}" type="sibTrans" cxnId="{E0630A62-5C25-48CB-A770-FF8F60677A69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8DF453AB-8450-4777-821E-F15FE98F22D8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رضایت ذینفعان </a:t>
          </a:r>
          <a:endParaRPr lang="en-US" b="1">
            <a:cs typeface="B Zar" panose="00000400000000000000" pitchFamily="2" charset="-78"/>
          </a:endParaRPr>
        </a:p>
      </dgm:t>
    </dgm:pt>
    <dgm:pt modelId="{7F29FCAE-9541-4D0F-BC46-94961B2C51F5}" type="parTrans" cxnId="{57C8D0E1-E429-4752-BD44-019F997B71D4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143B9A6A-BB11-4B73-9CC5-A52870E34B71}" type="sibTrans" cxnId="{57C8D0E1-E429-4752-BD44-019F997B71D4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FA59DC33-22CC-49E2-8478-855DB52B0F28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تناسب </a:t>
          </a:r>
          <a:r>
            <a:rPr lang="ar-SA" b="1" smtClean="0">
              <a:cs typeface="B Zar" panose="00000400000000000000" pitchFamily="2" charset="-78"/>
            </a:rPr>
            <a:t>هزینه‌</a:t>
          </a:r>
          <a:r>
            <a:rPr lang="fa-IR" b="1" smtClean="0">
              <a:cs typeface="B Zar" panose="00000400000000000000" pitchFamily="2" charset="-78"/>
            </a:rPr>
            <a:t> با </a:t>
          </a:r>
          <a:r>
            <a:rPr lang="ar-SA" b="1" smtClean="0">
              <a:cs typeface="B Zar" panose="00000400000000000000" pitchFamily="2" charset="-78"/>
            </a:rPr>
            <a:t>خروجی‌ها</a:t>
          </a:r>
          <a:endParaRPr lang="en-US" b="1">
            <a:cs typeface="B Zar" panose="00000400000000000000" pitchFamily="2" charset="-78"/>
          </a:endParaRPr>
        </a:p>
      </dgm:t>
    </dgm:pt>
    <dgm:pt modelId="{F3955B7A-EEE4-487A-963E-EE796F170558}" type="parTrans" cxnId="{213E08F3-66D9-4541-81FD-22F0B870228D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13F517E0-16A0-4B55-8EE2-1320EC41CF86}" type="sibTrans" cxnId="{213E08F3-66D9-4541-81FD-22F0B870228D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8A3DE1C9-09BD-48A0-9F58-78AB6CA1B643}" type="pres">
      <dgm:prSet presAssocID="{0F741C3D-F8ED-42CE-9E62-22B40A4F8C2C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B208D-6F40-4805-AC65-2A4E66DCBEAC}" type="pres">
      <dgm:prSet presAssocID="{B5EC289F-C1B3-4A45-BD98-E20DF66A8B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DB7EC-D03D-41E4-8F66-4A449E7C72F1}" type="pres">
      <dgm:prSet presAssocID="{BAEC98D8-A561-47E8-900E-22ED3ADAB306}" presName="sibTrans" presStyleCnt="0"/>
      <dgm:spPr/>
    </dgm:pt>
    <dgm:pt modelId="{918F7105-D79F-4AE1-B9EA-61ED398B5ABE}" type="pres">
      <dgm:prSet presAssocID="{54E02046-258E-4403-BD91-B7567D09F2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4ABFC-C7AD-44B4-B785-F783E4A52BA2}" type="pres">
      <dgm:prSet presAssocID="{A3473969-5FB3-4957-B1B8-35D6DAE3C497}" presName="sibTrans" presStyleCnt="0"/>
      <dgm:spPr/>
    </dgm:pt>
    <dgm:pt modelId="{DBE8A2C5-5D0F-434E-B986-8B1F7574C267}" type="pres">
      <dgm:prSet presAssocID="{A62856F6-3B94-4A29-9BF5-04BA0FAF7E3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55532-5897-47E1-945B-B22CC1A1EBD2}" type="pres">
      <dgm:prSet presAssocID="{73D4A2EB-31DA-4EC3-92D8-66AA57668960}" presName="sibTrans" presStyleCnt="0"/>
      <dgm:spPr/>
    </dgm:pt>
    <dgm:pt modelId="{AEB29A66-0D1C-4231-A97A-1A2C05454087}" type="pres">
      <dgm:prSet presAssocID="{BD2EDD67-D9EF-45A1-99E6-9D5ACFEC8F6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0BD6-4059-47DD-B5C8-339726FAE319}" type="pres">
      <dgm:prSet presAssocID="{57F31FEA-629C-405F-8811-46BB635C04E0}" presName="sibTrans" presStyleCnt="0"/>
      <dgm:spPr/>
    </dgm:pt>
    <dgm:pt modelId="{420F59F9-7011-49EA-8075-6FA7EC57A63A}" type="pres">
      <dgm:prSet presAssocID="{F5A66868-731D-42D5-9DC7-AB9C059C902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CD2DD-C924-485F-8929-9B021BE98120}" type="pres">
      <dgm:prSet presAssocID="{3BB05C6A-D37B-4A87-A6B3-9A206C8CED73}" presName="sibTrans" presStyleCnt="0"/>
      <dgm:spPr/>
    </dgm:pt>
    <dgm:pt modelId="{7084AD68-FB3E-4D8C-B4A3-E4CDA53BD47C}" type="pres">
      <dgm:prSet presAssocID="{8DF453AB-8450-4777-821E-F15FE98F22D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5595D-4D54-4DC0-8EA2-C7D77E978B75}" type="pres">
      <dgm:prSet presAssocID="{143B9A6A-BB11-4B73-9CC5-A52870E34B71}" presName="sibTrans" presStyleCnt="0"/>
      <dgm:spPr/>
    </dgm:pt>
    <dgm:pt modelId="{B0381206-9355-4EAD-B328-AC536A4FA20E}" type="pres">
      <dgm:prSet presAssocID="{FA59DC33-22CC-49E2-8478-855DB52B0F2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A74AB-4D0C-48DD-9271-9B1CA77D54AB}" type="presOf" srcId="{8DF453AB-8450-4777-821E-F15FE98F22D8}" destId="{7084AD68-FB3E-4D8C-B4A3-E4CDA53BD47C}" srcOrd="0" destOrd="0" presId="urn:microsoft.com/office/officeart/2005/8/layout/default#26"/>
    <dgm:cxn modelId="{41565EEF-9A58-429B-B2C5-EDFFD5D88078}" srcId="{0F741C3D-F8ED-42CE-9E62-22B40A4F8C2C}" destId="{B5EC289F-C1B3-4A45-BD98-E20DF66A8B5C}" srcOrd="0" destOrd="0" parTransId="{315E3B44-F128-431D-84CB-6E7ABE8850C9}" sibTransId="{BAEC98D8-A561-47E8-900E-22ED3ADAB306}"/>
    <dgm:cxn modelId="{1369AB80-68B6-4C4E-9C12-E08367C5711F}" type="presOf" srcId="{BD2EDD67-D9EF-45A1-99E6-9D5ACFEC8F67}" destId="{AEB29A66-0D1C-4231-A97A-1A2C05454087}" srcOrd="0" destOrd="0" presId="urn:microsoft.com/office/officeart/2005/8/layout/default#26"/>
    <dgm:cxn modelId="{7E95FD1B-468C-4D01-9E21-D1FFE37D1F8E}" type="presOf" srcId="{F5A66868-731D-42D5-9DC7-AB9C059C902D}" destId="{420F59F9-7011-49EA-8075-6FA7EC57A63A}" srcOrd="0" destOrd="0" presId="urn:microsoft.com/office/officeart/2005/8/layout/default#26"/>
    <dgm:cxn modelId="{674B01ED-274C-4DFC-91FC-F433F1148514}" srcId="{0F741C3D-F8ED-42CE-9E62-22B40A4F8C2C}" destId="{A62856F6-3B94-4A29-9BF5-04BA0FAF7E30}" srcOrd="2" destOrd="0" parTransId="{5E551E2B-C723-4CA6-A089-5B42EBD84022}" sibTransId="{73D4A2EB-31DA-4EC3-92D8-66AA57668960}"/>
    <dgm:cxn modelId="{2E69F414-F95C-4517-A120-96AAC6D32003}" type="presOf" srcId="{FA59DC33-22CC-49E2-8478-855DB52B0F28}" destId="{B0381206-9355-4EAD-B328-AC536A4FA20E}" srcOrd="0" destOrd="0" presId="urn:microsoft.com/office/officeart/2005/8/layout/default#26"/>
    <dgm:cxn modelId="{E0630A62-5C25-48CB-A770-FF8F60677A69}" srcId="{0F741C3D-F8ED-42CE-9E62-22B40A4F8C2C}" destId="{F5A66868-731D-42D5-9DC7-AB9C059C902D}" srcOrd="4" destOrd="0" parTransId="{FAF0A623-4E9B-44E8-BF27-C7D4993591A0}" sibTransId="{3BB05C6A-D37B-4A87-A6B3-9A206C8CED73}"/>
    <dgm:cxn modelId="{769457C8-28EF-487B-9D37-67FAF4C10D10}" srcId="{0F741C3D-F8ED-42CE-9E62-22B40A4F8C2C}" destId="{54E02046-258E-4403-BD91-B7567D09F20F}" srcOrd="1" destOrd="0" parTransId="{01333A97-ACBB-45EE-95A2-04D702D28C27}" sibTransId="{A3473969-5FB3-4957-B1B8-35D6DAE3C497}"/>
    <dgm:cxn modelId="{AD0B82F7-1DE7-48FF-96A7-A9615E7CFF9E}" type="presOf" srcId="{0F741C3D-F8ED-42CE-9E62-22B40A4F8C2C}" destId="{8A3DE1C9-09BD-48A0-9F58-78AB6CA1B643}" srcOrd="0" destOrd="0" presId="urn:microsoft.com/office/officeart/2005/8/layout/default#26"/>
    <dgm:cxn modelId="{35279149-DD19-4C44-8293-A039D4432047}" type="presOf" srcId="{B5EC289F-C1B3-4A45-BD98-E20DF66A8B5C}" destId="{726B208D-6F40-4805-AC65-2A4E66DCBEAC}" srcOrd="0" destOrd="0" presId="urn:microsoft.com/office/officeart/2005/8/layout/default#26"/>
    <dgm:cxn modelId="{AA0D611D-B4DA-4604-8CED-16DC6CA4984B}" type="presOf" srcId="{54E02046-258E-4403-BD91-B7567D09F20F}" destId="{918F7105-D79F-4AE1-B9EA-61ED398B5ABE}" srcOrd="0" destOrd="0" presId="urn:microsoft.com/office/officeart/2005/8/layout/default#26"/>
    <dgm:cxn modelId="{E4735DA7-854C-43AA-9F45-5F6F05BC4B2D}" type="presOf" srcId="{A62856F6-3B94-4A29-9BF5-04BA0FAF7E30}" destId="{DBE8A2C5-5D0F-434E-B986-8B1F7574C267}" srcOrd="0" destOrd="0" presId="urn:microsoft.com/office/officeart/2005/8/layout/default#26"/>
    <dgm:cxn modelId="{7A5C6F33-7A2C-42C1-B6C8-4B33136D37D8}" srcId="{0F741C3D-F8ED-42CE-9E62-22B40A4F8C2C}" destId="{BD2EDD67-D9EF-45A1-99E6-9D5ACFEC8F67}" srcOrd="3" destOrd="0" parTransId="{651A6521-CA1E-4953-B2EC-A8E95462C86A}" sibTransId="{57F31FEA-629C-405F-8811-46BB635C04E0}"/>
    <dgm:cxn modelId="{213E08F3-66D9-4541-81FD-22F0B870228D}" srcId="{0F741C3D-F8ED-42CE-9E62-22B40A4F8C2C}" destId="{FA59DC33-22CC-49E2-8478-855DB52B0F28}" srcOrd="6" destOrd="0" parTransId="{F3955B7A-EEE4-487A-963E-EE796F170558}" sibTransId="{13F517E0-16A0-4B55-8EE2-1320EC41CF86}"/>
    <dgm:cxn modelId="{57C8D0E1-E429-4752-BD44-019F997B71D4}" srcId="{0F741C3D-F8ED-42CE-9E62-22B40A4F8C2C}" destId="{8DF453AB-8450-4777-821E-F15FE98F22D8}" srcOrd="5" destOrd="0" parTransId="{7F29FCAE-9541-4D0F-BC46-94961B2C51F5}" sibTransId="{143B9A6A-BB11-4B73-9CC5-A52870E34B71}"/>
    <dgm:cxn modelId="{62FD9262-738C-4E65-B389-4709D91FE3D0}" type="presParOf" srcId="{8A3DE1C9-09BD-48A0-9F58-78AB6CA1B643}" destId="{726B208D-6F40-4805-AC65-2A4E66DCBEAC}" srcOrd="0" destOrd="0" presId="urn:microsoft.com/office/officeart/2005/8/layout/default#26"/>
    <dgm:cxn modelId="{F549E2C8-8240-41DA-93E1-12B39D180FB8}" type="presParOf" srcId="{8A3DE1C9-09BD-48A0-9F58-78AB6CA1B643}" destId="{53EDB7EC-D03D-41E4-8F66-4A449E7C72F1}" srcOrd="1" destOrd="0" presId="urn:microsoft.com/office/officeart/2005/8/layout/default#26"/>
    <dgm:cxn modelId="{FFAD7EA9-5515-4CB6-9973-8D8049B646CF}" type="presParOf" srcId="{8A3DE1C9-09BD-48A0-9F58-78AB6CA1B643}" destId="{918F7105-D79F-4AE1-B9EA-61ED398B5ABE}" srcOrd="2" destOrd="0" presId="urn:microsoft.com/office/officeart/2005/8/layout/default#26"/>
    <dgm:cxn modelId="{E888EBE5-F3CB-4279-91D3-AF989D585619}" type="presParOf" srcId="{8A3DE1C9-09BD-48A0-9F58-78AB6CA1B643}" destId="{7404ABFC-C7AD-44B4-B785-F783E4A52BA2}" srcOrd="3" destOrd="0" presId="urn:microsoft.com/office/officeart/2005/8/layout/default#26"/>
    <dgm:cxn modelId="{F73C9249-84F5-46A7-AFF5-EB4BA34FFA73}" type="presParOf" srcId="{8A3DE1C9-09BD-48A0-9F58-78AB6CA1B643}" destId="{DBE8A2C5-5D0F-434E-B986-8B1F7574C267}" srcOrd="4" destOrd="0" presId="urn:microsoft.com/office/officeart/2005/8/layout/default#26"/>
    <dgm:cxn modelId="{735AA4F3-FC3A-42CD-B27A-82B24D3F00D8}" type="presParOf" srcId="{8A3DE1C9-09BD-48A0-9F58-78AB6CA1B643}" destId="{17F55532-5897-47E1-945B-B22CC1A1EBD2}" srcOrd="5" destOrd="0" presId="urn:microsoft.com/office/officeart/2005/8/layout/default#26"/>
    <dgm:cxn modelId="{DE12B187-EE73-4712-9EE8-2BB614F42292}" type="presParOf" srcId="{8A3DE1C9-09BD-48A0-9F58-78AB6CA1B643}" destId="{AEB29A66-0D1C-4231-A97A-1A2C05454087}" srcOrd="6" destOrd="0" presId="urn:microsoft.com/office/officeart/2005/8/layout/default#26"/>
    <dgm:cxn modelId="{EC0AFC5A-ADE0-4B9E-A941-01141E94F54A}" type="presParOf" srcId="{8A3DE1C9-09BD-48A0-9F58-78AB6CA1B643}" destId="{D9260BD6-4059-47DD-B5C8-339726FAE319}" srcOrd="7" destOrd="0" presId="urn:microsoft.com/office/officeart/2005/8/layout/default#26"/>
    <dgm:cxn modelId="{CC78EB1C-C23E-4CFE-901C-C0066D2D024D}" type="presParOf" srcId="{8A3DE1C9-09BD-48A0-9F58-78AB6CA1B643}" destId="{420F59F9-7011-49EA-8075-6FA7EC57A63A}" srcOrd="8" destOrd="0" presId="urn:microsoft.com/office/officeart/2005/8/layout/default#26"/>
    <dgm:cxn modelId="{1AA5BA72-6195-4D59-8322-8E1C4DF4251C}" type="presParOf" srcId="{8A3DE1C9-09BD-48A0-9F58-78AB6CA1B643}" destId="{311CD2DD-C924-485F-8929-9B021BE98120}" srcOrd="9" destOrd="0" presId="urn:microsoft.com/office/officeart/2005/8/layout/default#26"/>
    <dgm:cxn modelId="{E55F2E52-8361-430C-AF4F-CC429D259841}" type="presParOf" srcId="{8A3DE1C9-09BD-48A0-9F58-78AB6CA1B643}" destId="{7084AD68-FB3E-4D8C-B4A3-E4CDA53BD47C}" srcOrd="10" destOrd="0" presId="urn:microsoft.com/office/officeart/2005/8/layout/default#26"/>
    <dgm:cxn modelId="{D0D30B53-169E-4533-8E9C-7884AA92056C}" type="presParOf" srcId="{8A3DE1C9-09BD-48A0-9F58-78AB6CA1B643}" destId="{BF85595D-4D54-4DC0-8EA2-C7D77E978B75}" srcOrd="11" destOrd="0" presId="urn:microsoft.com/office/officeart/2005/8/layout/default#26"/>
    <dgm:cxn modelId="{12A70260-DBD1-4577-B9AB-019F818547A6}" type="presParOf" srcId="{8A3DE1C9-09BD-48A0-9F58-78AB6CA1B643}" destId="{B0381206-9355-4EAD-B328-AC536A4FA20E}" srcOrd="12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3A511-1363-4A4C-AB73-0923BD6140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F101A-3744-468B-89B7-9D8FDEA1347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ورودی ها</a:t>
          </a:r>
          <a:endParaRPr lang="en-US" b="1" dirty="0">
            <a:cs typeface="B Zar" panose="00000400000000000000" pitchFamily="2" charset="-78"/>
          </a:endParaRPr>
        </a:p>
      </dgm:t>
    </dgm:pt>
    <dgm:pt modelId="{743AA120-A6B2-4EEE-B7A7-7D06AC88B6F2}" type="parTrans" cxnId="{88D3D978-E0F8-43E3-9ECC-2071862412EF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1E2F3B3E-A38A-4FC4-8977-BDF299CF0097}" type="sibTrans" cxnId="{88D3D978-E0F8-43E3-9ECC-2071862412EF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8CAB47BD-79D8-424C-9780-BAC45FA0E8C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فرایند اجرا</a:t>
          </a:r>
          <a:endParaRPr lang="en-US" b="1">
            <a:cs typeface="B Zar" panose="00000400000000000000" pitchFamily="2" charset="-78"/>
          </a:endParaRPr>
        </a:p>
      </dgm:t>
    </dgm:pt>
    <dgm:pt modelId="{E1886E39-010B-464E-A03B-F7EAEE0C947E}" type="parTrans" cxnId="{40B26B41-F18F-4DBB-9D57-AFE2808CF3A0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9937AC58-B545-459B-9C04-7BEFDD74F7E9}" type="sibTrans" cxnId="{40B26B41-F18F-4DBB-9D57-AFE2808CF3A0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21233B44-FD74-4E76-B376-07A8CDD85E6F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خروجی ها</a:t>
          </a:r>
          <a:endParaRPr lang="en-US" b="1">
            <a:cs typeface="B Zar" panose="00000400000000000000" pitchFamily="2" charset="-78"/>
          </a:endParaRPr>
        </a:p>
      </dgm:t>
    </dgm:pt>
    <dgm:pt modelId="{8F62D294-389A-45E2-B031-6944CC719969}" type="parTrans" cxnId="{82A0552B-3270-4435-BA14-AE8A263E0142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413E88E4-91A0-4801-BB4E-0DCEF90C312C}" type="sibTrans" cxnId="{82A0552B-3270-4435-BA14-AE8A263E0142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446E9CF3-8C94-4177-A1E8-AF7DEAF339DE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پیامدها</a:t>
          </a:r>
          <a:endParaRPr lang="en-US" b="1">
            <a:cs typeface="B Zar" panose="00000400000000000000" pitchFamily="2" charset="-78"/>
          </a:endParaRPr>
        </a:p>
      </dgm:t>
    </dgm:pt>
    <dgm:pt modelId="{EB493A9F-8C31-426D-9C64-CD20B483EB2D}" type="parTrans" cxnId="{1C62EA44-0DDF-4953-A79B-63A5D52AD397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129F67C1-0275-4148-8EA0-A5150AA8FBA6}" type="sibTrans" cxnId="{1C62EA44-0DDF-4953-A79B-63A5D52AD397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0A8E2C21-7834-4FCA-B0E3-C233083DF9F7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آثار</a:t>
          </a:r>
          <a:endParaRPr lang="en-US" b="1">
            <a:cs typeface="B Zar" panose="00000400000000000000" pitchFamily="2" charset="-78"/>
          </a:endParaRPr>
        </a:p>
      </dgm:t>
    </dgm:pt>
    <dgm:pt modelId="{2CC3B305-98C5-4F9F-8733-AD3BBAACB62B}" type="parTrans" cxnId="{FC39FDA6-09EE-4243-803D-B12B91C70E85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EE76229C-F8EC-4BAD-8FFF-BD119762EC38}" type="sibTrans" cxnId="{FC39FDA6-09EE-4243-803D-B12B91C70E85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3937174A-6742-43A7-8582-0DB55D6DCFCF}" type="pres">
      <dgm:prSet presAssocID="{E103A511-1363-4A4C-AB73-0923BD61407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23108-9904-4FF0-9E06-A39F83697C6C}" type="pres">
      <dgm:prSet presAssocID="{F7BF101A-3744-468B-89B7-9D8FDEA134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738AB-90A1-4FB8-B5CD-492A3FA229FD}" type="pres">
      <dgm:prSet presAssocID="{1E2F3B3E-A38A-4FC4-8977-BDF299CF009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FB166C4-257A-4978-B239-988148EBB1F8}" type="pres">
      <dgm:prSet presAssocID="{1E2F3B3E-A38A-4FC4-8977-BDF299CF009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1782973-F4E6-4158-A3E5-9A3385598147}" type="pres">
      <dgm:prSet presAssocID="{8CAB47BD-79D8-424C-9780-BAC45FA0E8CE}" presName="node" presStyleLbl="node1" presStyleIdx="1" presStyleCnt="5" custScaleY="21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7CB67-0484-4ED9-BD72-1B67D7441297}" type="pres">
      <dgm:prSet presAssocID="{9937AC58-B545-459B-9C04-7BEFDD74F7E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E7C42FE-D9FE-413E-9CC6-0FC72D45A12F}" type="pres">
      <dgm:prSet presAssocID="{9937AC58-B545-459B-9C04-7BEFDD74F7E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3FA7A1-D2CC-4905-90B1-C38A2AE5568C}" type="pres">
      <dgm:prSet presAssocID="{21233B44-FD74-4E76-B376-07A8CDD85E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FC7FE-8273-4DC5-86FE-E90A2DC58E1E}" type="pres">
      <dgm:prSet presAssocID="{413E88E4-91A0-4801-BB4E-0DCEF90C312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7EC96EB-DB13-4DD7-B2E3-A5ADAF657047}" type="pres">
      <dgm:prSet presAssocID="{413E88E4-91A0-4801-BB4E-0DCEF90C312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334E18-CDCF-488D-9165-2360C3F359DA}" type="pres">
      <dgm:prSet presAssocID="{446E9CF3-8C94-4177-A1E8-AF7DEAF339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C1E35-7B26-4CD9-AF6F-55008B9AB3A6}" type="pres">
      <dgm:prSet presAssocID="{129F67C1-0275-4148-8EA0-A5150AA8FBA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2F1872D-CB65-4C1D-9905-4F125312090A}" type="pres">
      <dgm:prSet presAssocID="{129F67C1-0275-4148-8EA0-A5150AA8FBA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0376C2-FE5A-4298-9633-FF5FE1232999}" type="pres">
      <dgm:prSet presAssocID="{0A8E2C21-7834-4FCA-B0E3-C233083DF9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9FDA6-09EE-4243-803D-B12B91C70E85}" srcId="{E103A511-1363-4A4C-AB73-0923BD614071}" destId="{0A8E2C21-7834-4FCA-B0E3-C233083DF9F7}" srcOrd="4" destOrd="0" parTransId="{2CC3B305-98C5-4F9F-8733-AD3BBAACB62B}" sibTransId="{EE76229C-F8EC-4BAD-8FFF-BD119762EC38}"/>
    <dgm:cxn modelId="{4AD29407-F83F-4985-B058-624014B316B7}" type="presOf" srcId="{129F67C1-0275-4148-8EA0-A5150AA8FBA6}" destId="{BB0C1E35-7B26-4CD9-AF6F-55008B9AB3A6}" srcOrd="0" destOrd="0" presId="urn:microsoft.com/office/officeart/2005/8/layout/process1"/>
    <dgm:cxn modelId="{98650685-F0DF-4FD8-9C62-80B1BACD398F}" type="presOf" srcId="{21233B44-FD74-4E76-B376-07A8CDD85E6F}" destId="{A03FA7A1-D2CC-4905-90B1-C38A2AE5568C}" srcOrd="0" destOrd="0" presId="urn:microsoft.com/office/officeart/2005/8/layout/process1"/>
    <dgm:cxn modelId="{1C62EA44-0DDF-4953-A79B-63A5D52AD397}" srcId="{E103A511-1363-4A4C-AB73-0923BD614071}" destId="{446E9CF3-8C94-4177-A1E8-AF7DEAF339DE}" srcOrd="3" destOrd="0" parTransId="{EB493A9F-8C31-426D-9C64-CD20B483EB2D}" sibTransId="{129F67C1-0275-4148-8EA0-A5150AA8FBA6}"/>
    <dgm:cxn modelId="{88D3D978-E0F8-43E3-9ECC-2071862412EF}" srcId="{E103A511-1363-4A4C-AB73-0923BD614071}" destId="{F7BF101A-3744-468B-89B7-9D8FDEA13476}" srcOrd="0" destOrd="0" parTransId="{743AA120-A6B2-4EEE-B7A7-7D06AC88B6F2}" sibTransId="{1E2F3B3E-A38A-4FC4-8977-BDF299CF0097}"/>
    <dgm:cxn modelId="{621C1F59-8886-4032-B3E8-A0B0DBA900AB}" type="presOf" srcId="{E103A511-1363-4A4C-AB73-0923BD614071}" destId="{3937174A-6742-43A7-8582-0DB55D6DCFCF}" srcOrd="0" destOrd="0" presId="urn:microsoft.com/office/officeart/2005/8/layout/process1"/>
    <dgm:cxn modelId="{DB512148-97E2-46AF-8CA3-C6289AB5BFD4}" type="presOf" srcId="{1E2F3B3E-A38A-4FC4-8977-BDF299CF0097}" destId="{5FB166C4-257A-4978-B239-988148EBB1F8}" srcOrd="1" destOrd="0" presId="urn:microsoft.com/office/officeart/2005/8/layout/process1"/>
    <dgm:cxn modelId="{C1723AFA-5DC6-4266-8697-F69D8E10E433}" type="presOf" srcId="{9937AC58-B545-459B-9C04-7BEFDD74F7E9}" destId="{8A07CB67-0484-4ED9-BD72-1B67D7441297}" srcOrd="0" destOrd="0" presId="urn:microsoft.com/office/officeart/2005/8/layout/process1"/>
    <dgm:cxn modelId="{414B0D72-5D69-497C-9DC4-3380768C1312}" type="presOf" srcId="{0A8E2C21-7834-4FCA-B0E3-C233083DF9F7}" destId="{650376C2-FE5A-4298-9633-FF5FE1232999}" srcOrd="0" destOrd="0" presId="urn:microsoft.com/office/officeart/2005/8/layout/process1"/>
    <dgm:cxn modelId="{D3CCE77B-EB4B-4417-B23F-13EBD88A8FD7}" type="presOf" srcId="{F7BF101A-3744-468B-89B7-9D8FDEA13476}" destId="{D2323108-9904-4FF0-9E06-A39F83697C6C}" srcOrd="0" destOrd="0" presId="urn:microsoft.com/office/officeart/2005/8/layout/process1"/>
    <dgm:cxn modelId="{29FBC1CA-A8D5-4210-BD3E-C3CAE0B6F7B2}" type="presOf" srcId="{446E9CF3-8C94-4177-A1E8-AF7DEAF339DE}" destId="{00334E18-CDCF-488D-9165-2360C3F359DA}" srcOrd="0" destOrd="0" presId="urn:microsoft.com/office/officeart/2005/8/layout/process1"/>
    <dgm:cxn modelId="{FB6825ED-AACA-46F9-AD36-95404427C97C}" type="presOf" srcId="{413E88E4-91A0-4801-BB4E-0DCEF90C312C}" destId="{791FC7FE-8273-4DC5-86FE-E90A2DC58E1E}" srcOrd="0" destOrd="0" presId="urn:microsoft.com/office/officeart/2005/8/layout/process1"/>
    <dgm:cxn modelId="{154C9ABD-0952-4EDA-9EFD-6228059ED969}" type="presOf" srcId="{129F67C1-0275-4148-8EA0-A5150AA8FBA6}" destId="{A2F1872D-CB65-4C1D-9905-4F125312090A}" srcOrd="1" destOrd="0" presId="urn:microsoft.com/office/officeart/2005/8/layout/process1"/>
    <dgm:cxn modelId="{C8037006-1646-42EB-886A-C3342FCD8134}" type="presOf" srcId="{413E88E4-91A0-4801-BB4E-0DCEF90C312C}" destId="{87EC96EB-DB13-4DD7-B2E3-A5ADAF657047}" srcOrd="1" destOrd="0" presId="urn:microsoft.com/office/officeart/2005/8/layout/process1"/>
    <dgm:cxn modelId="{ABC4FFF2-2A41-4F9C-AB8E-BF3544E543E6}" type="presOf" srcId="{9937AC58-B545-459B-9C04-7BEFDD74F7E9}" destId="{3E7C42FE-D9FE-413E-9CC6-0FC72D45A12F}" srcOrd="1" destOrd="0" presId="urn:microsoft.com/office/officeart/2005/8/layout/process1"/>
    <dgm:cxn modelId="{40B26B41-F18F-4DBB-9D57-AFE2808CF3A0}" srcId="{E103A511-1363-4A4C-AB73-0923BD614071}" destId="{8CAB47BD-79D8-424C-9780-BAC45FA0E8CE}" srcOrd="1" destOrd="0" parTransId="{E1886E39-010B-464E-A03B-F7EAEE0C947E}" sibTransId="{9937AC58-B545-459B-9C04-7BEFDD74F7E9}"/>
    <dgm:cxn modelId="{82A0552B-3270-4435-BA14-AE8A263E0142}" srcId="{E103A511-1363-4A4C-AB73-0923BD614071}" destId="{21233B44-FD74-4E76-B376-07A8CDD85E6F}" srcOrd="2" destOrd="0" parTransId="{8F62D294-389A-45E2-B031-6944CC719969}" sibTransId="{413E88E4-91A0-4801-BB4E-0DCEF90C312C}"/>
    <dgm:cxn modelId="{4E97DA6E-A145-48DB-9F85-9BDFDF699F73}" type="presOf" srcId="{1E2F3B3E-A38A-4FC4-8977-BDF299CF0097}" destId="{9E5738AB-90A1-4FB8-B5CD-492A3FA229FD}" srcOrd="0" destOrd="0" presId="urn:microsoft.com/office/officeart/2005/8/layout/process1"/>
    <dgm:cxn modelId="{43915124-E6F5-405A-9B34-8C83042FE19F}" type="presOf" srcId="{8CAB47BD-79D8-424C-9780-BAC45FA0E8CE}" destId="{C1782973-F4E6-4158-A3E5-9A3385598147}" srcOrd="0" destOrd="0" presId="urn:microsoft.com/office/officeart/2005/8/layout/process1"/>
    <dgm:cxn modelId="{6050B5E8-9038-4051-BB1E-0C33D70AA7AC}" type="presParOf" srcId="{3937174A-6742-43A7-8582-0DB55D6DCFCF}" destId="{D2323108-9904-4FF0-9E06-A39F83697C6C}" srcOrd="0" destOrd="0" presId="urn:microsoft.com/office/officeart/2005/8/layout/process1"/>
    <dgm:cxn modelId="{4BED3673-F8EF-452D-85AF-4961378F9E86}" type="presParOf" srcId="{3937174A-6742-43A7-8582-0DB55D6DCFCF}" destId="{9E5738AB-90A1-4FB8-B5CD-492A3FA229FD}" srcOrd="1" destOrd="0" presId="urn:microsoft.com/office/officeart/2005/8/layout/process1"/>
    <dgm:cxn modelId="{E172B869-B7D2-460F-A646-E4302E553D11}" type="presParOf" srcId="{9E5738AB-90A1-4FB8-B5CD-492A3FA229FD}" destId="{5FB166C4-257A-4978-B239-988148EBB1F8}" srcOrd="0" destOrd="0" presId="urn:microsoft.com/office/officeart/2005/8/layout/process1"/>
    <dgm:cxn modelId="{DFA619EE-ED94-4B94-8679-28982C26DBCE}" type="presParOf" srcId="{3937174A-6742-43A7-8582-0DB55D6DCFCF}" destId="{C1782973-F4E6-4158-A3E5-9A3385598147}" srcOrd="2" destOrd="0" presId="urn:microsoft.com/office/officeart/2005/8/layout/process1"/>
    <dgm:cxn modelId="{511FB983-0F44-483C-ACCE-EDF188A4F48F}" type="presParOf" srcId="{3937174A-6742-43A7-8582-0DB55D6DCFCF}" destId="{8A07CB67-0484-4ED9-BD72-1B67D7441297}" srcOrd="3" destOrd="0" presId="urn:microsoft.com/office/officeart/2005/8/layout/process1"/>
    <dgm:cxn modelId="{DD2BAC18-4604-4501-ADCF-16FB33A556D3}" type="presParOf" srcId="{8A07CB67-0484-4ED9-BD72-1B67D7441297}" destId="{3E7C42FE-D9FE-413E-9CC6-0FC72D45A12F}" srcOrd="0" destOrd="0" presId="urn:microsoft.com/office/officeart/2005/8/layout/process1"/>
    <dgm:cxn modelId="{471068FF-97EA-4FFF-88C2-F8CEF5BBB734}" type="presParOf" srcId="{3937174A-6742-43A7-8582-0DB55D6DCFCF}" destId="{A03FA7A1-D2CC-4905-90B1-C38A2AE5568C}" srcOrd="4" destOrd="0" presId="urn:microsoft.com/office/officeart/2005/8/layout/process1"/>
    <dgm:cxn modelId="{5CE8FD6A-2C62-419F-B73D-064006B6E582}" type="presParOf" srcId="{3937174A-6742-43A7-8582-0DB55D6DCFCF}" destId="{791FC7FE-8273-4DC5-86FE-E90A2DC58E1E}" srcOrd="5" destOrd="0" presId="urn:microsoft.com/office/officeart/2005/8/layout/process1"/>
    <dgm:cxn modelId="{8DF181B5-BC0D-4DD8-AC1F-4410035A8DEF}" type="presParOf" srcId="{791FC7FE-8273-4DC5-86FE-E90A2DC58E1E}" destId="{87EC96EB-DB13-4DD7-B2E3-A5ADAF657047}" srcOrd="0" destOrd="0" presId="urn:microsoft.com/office/officeart/2005/8/layout/process1"/>
    <dgm:cxn modelId="{E7C16F64-AFE8-4622-8CB7-86802AC3C228}" type="presParOf" srcId="{3937174A-6742-43A7-8582-0DB55D6DCFCF}" destId="{00334E18-CDCF-488D-9165-2360C3F359DA}" srcOrd="6" destOrd="0" presId="urn:microsoft.com/office/officeart/2005/8/layout/process1"/>
    <dgm:cxn modelId="{2B1F990C-A073-4B4C-B396-036CED82C7B2}" type="presParOf" srcId="{3937174A-6742-43A7-8582-0DB55D6DCFCF}" destId="{BB0C1E35-7B26-4CD9-AF6F-55008B9AB3A6}" srcOrd="7" destOrd="0" presId="urn:microsoft.com/office/officeart/2005/8/layout/process1"/>
    <dgm:cxn modelId="{7BE7049B-76A0-47D9-8018-00D87C95813F}" type="presParOf" srcId="{BB0C1E35-7B26-4CD9-AF6F-55008B9AB3A6}" destId="{A2F1872D-CB65-4C1D-9905-4F125312090A}" srcOrd="0" destOrd="0" presId="urn:microsoft.com/office/officeart/2005/8/layout/process1"/>
    <dgm:cxn modelId="{9610707B-7E26-4051-8A3A-DD32C683CEB1}" type="presParOf" srcId="{3937174A-6742-43A7-8582-0DB55D6DCFCF}" destId="{650376C2-FE5A-4298-9633-FF5FE123299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380F84-FF0B-4579-A84E-D4A01CFE93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71744A-CC72-48A2-87DF-B76CA70860E3}">
      <dgm:prSet custT="1"/>
      <dgm:spPr/>
      <dgm:t>
        <a:bodyPr/>
        <a:lstStyle/>
        <a:p>
          <a:pPr rtl="1"/>
          <a:r>
            <a:rPr lang="fa-IR" sz="2000" b="1" smtClean="0">
              <a:cs typeface="B Zar" panose="00000400000000000000" pitchFamily="2" charset="-78"/>
            </a:rPr>
            <a:t>هريك از ابعاد ارزيابي، نيازمند شاخص‌هاي مناسب و روش اندازه‌گیری آنها</a:t>
          </a:r>
          <a:endParaRPr lang="en-US" sz="2000">
            <a:cs typeface="B Zar" panose="00000400000000000000" pitchFamily="2" charset="-78"/>
          </a:endParaRPr>
        </a:p>
      </dgm:t>
    </dgm:pt>
    <dgm:pt modelId="{1509D093-C3D8-4E54-A882-807BD7A8D8FE}" type="parTrans" cxnId="{F65C9437-B1AF-4097-B8A4-847782592C72}">
      <dgm:prSet/>
      <dgm:spPr/>
      <dgm:t>
        <a:bodyPr/>
        <a:lstStyle/>
        <a:p>
          <a:endParaRPr lang="en-US"/>
        </a:p>
      </dgm:t>
    </dgm:pt>
    <dgm:pt modelId="{2B16468D-036D-406A-A21F-0A174128C4F9}" type="sibTrans" cxnId="{F65C9437-B1AF-4097-B8A4-847782592C72}">
      <dgm:prSet/>
      <dgm:spPr/>
      <dgm:t>
        <a:bodyPr/>
        <a:lstStyle/>
        <a:p>
          <a:endParaRPr lang="en-US"/>
        </a:p>
      </dgm:t>
    </dgm:pt>
    <dgm:pt modelId="{E5A4ADC2-E225-4BD1-9EA1-EE939655318A}">
      <dgm:prSet custT="1"/>
      <dgm:spPr/>
      <dgm:t>
        <a:bodyPr/>
        <a:lstStyle/>
        <a:p>
          <a:pPr rtl="1"/>
          <a:r>
            <a:rPr lang="fa-IR" sz="2000" b="1" smtClean="0">
              <a:cs typeface="B Zar" panose="00000400000000000000" pitchFamily="2" charset="-78"/>
            </a:rPr>
            <a:t>مهمترين موضوع در ارزيابي: اندازه گیری و تحليل شاخص‌هاي كمي و كيفي در گروه‌هاي خبره ي متناسب با سطح و موضوع فعاليت يا برنامه </a:t>
          </a:r>
          <a:endParaRPr lang="en-US" sz="2000">
            <a:cs typeface="B Zar" panose="00000400000000000000" pitchFamily="2" charset="-78"/>
          </a:endParaRPr>
        </a:p>
      </dgm:t>
    </dgm:pt>
    <dgm:pt modelId="{1CC13927-979A-4A60-A8FC-9166E89FFE9D}" type="parTrans" cxnId="{4490166B-0E8E-46C1-A462-F14364C2498F}">
      <dgm:prSet/>
      <dgm:spPr/>
      <dgm:t>
        <a:bodyPr/>
        <a:lstStyle/>
        <a:p>
          <a:endParaRPr lang="en-US"/>
        </a:p>
      </dgm:t>
    </dgm:pt>
    <dgm:pt modelId="{D989717B-0C4A-48B9-8ECE-34021CB17D3D}" type="sibTrans" cxnId="{4490166B-0E8E-46C1-A462-F14364C2498F}">
      <dgm:prSet/>
      <dgm:spPr/>
      <dgm:t>
        <a:bodyPr/>
        <a:lstStyle/>
        <a:p>
          <a:endParaRPr lang="en-US"/>
        </a:p>
      </dgm:t>
    </dgm:pt>
    <dgm:pt modelId="{9072974D-88CD-4529-821A-A08C76CEF431}">
      <dgm:prSet custT="1"/>
      <dgm:spPr/>
      <dgm:t>
        <a:bodyPr/>
        <a:lstStyle/>
        <a:p>
          <a:pPr rtl="1"/>
          <a:r>
            <a:rPr lang="fa-IR" sz="2000" b="1" smtClean="0">
              <a:cs typeface="B Zar" panose="00000400000000000000" pitchFamily="2" charset="-78"/>
            </a:rPr>
            <a:t>تفاوت شاخص هاي فعاليت، برنامه و سياست</a:t>
          </a:r>
          <a:endParaRPr lang="en-US" sz="2000">
            <a:cs typeface="B Zar" panose="00000400000000000000" pitchFamily="2" charset="-78"/>
          </a:endParaRPr>
        </a:p>
      </dgm:t>
    </dgm:pt>
    <dgm:pt modelId="{23C5AD11-CA66-451D-ACCC-39AA860ADCB7}" type="parTrans" cxnId="{3ADC62BF-42A5-4B0F-B235-E11897B74E5E}">
      <dgm:prSet/>
      <dgm:spPr/>
      <dgm:t>
        <a:bodyPr/>
        <a:lstStyle/>
        <a:p>
          <a:endParaRPr lang="en-US"/>
        </a:p>
      </dgm:t>
    </dgm:pt>
    <dgm:pt modelId="{45CCA29F-6327-441C-974C-F78D030AE8D1}" type="sibTrans" cxnId="{3ADC62BF-42A5-4B0F-B235-E11897B74E5E}">
      <dgm:prSet/>
      <dgm:spPr/>
      <dgm:t>
        <a:bodyPr/>
        <a:lstStyle/>
        <a:p>
          <a:endParaRPr lang="en-US"/>
        </a:p>
      </dgm:t>
    </dgm:pt>
    <dgm:pt modelId="{8CB09FEE-54D7-4713-B300-9CCE6A57209E}">
      <dgm:prSet custT="1"/>
      <dgm:spPr/>
      <dgm:t>
        <a:bodyPr/>
        <a:lstStyle/>
        <a:p>
          <a:pPr rtl="1"/>
          <a:r>
            <a:rPr lang="fa-IR" sz="2000" b="1" smtClean="0">
              <a:cs typeface="B Zar" panose="00000400000000000000" pitchFamily="2" charset="-78"/>
            </a:rPr>
            <a:t>خروجي‌هاي فعاليت‌ها با شاخص‌‌هاي ساده و گاهي پيچيده قابل اندازه‌گيري هستند</a:t>
          </a:r>
          <a:endParaRPr lang="en-US" sz="2000">
            <a:cs typeface="B Zar" panose="00000400000000000000" pitchFamily="2" charset="-78"/>
          </a:endParaRPr>
        </a:p>
      </dgm:t>
    </dgm:pt>
    <dgm:pt modelId="{CA2BA47E-A7C6-433B-9C7D-B7C4EC1F1997}" type="parTrans" cxnId="{4CCFFC9C-9404-4E1A-ABBB-9CED4194D792}">
      <dgm:prSet/>
      <dgm:spPr/>
      <dgm:t>
        <a:bodyPr/>
        <a:lstStyle/>
        <a:p>
          <a:endParaRPr lang="en-US"/>
        </a:p>
      </dgm:t>
    </dgm:pt>
    <dgm:pt modelId="{781EDF10-351A-472C-B3F3-B1C2CC481DA5}" type="sibTrans" cxnId="{4CCFFC9C-9404-4E1A-ABBB-9CED4194D792}">
      <dgm:prSet/>
      <dgm:spPr/>
      <dgm:t>
        <a:bodyPr/>
        <a:lstStyle/>
        <a:p>
          <a:endParaRPr lang="en-US"/>
        </a:p>
      </dgm:t>
    </dgm:pt>
    <dgm:pt modelId="{66D13B36-0D17-4F45-9F4A-B4F83F0135BA}">
      <dgm:prSet custT="1"/>
      <dgm:spPr/>
      <dgm:t>
        <a:bodyPr/>
        <a:lstStyle/>
        <a:p>
          <a:pPr rtl="1"/>
          <a:r>
            <a:rPr lang="fa-IR" sz="2000" b="1" smtClean="0">
              <a:cs typeface="B Zar" panose="00000400000000000000" pitchFamily="2" charset="-78"/>
            </a:rPr>
            <a:t>شاخص سازی برای سطوح برنامه و سياست</a:t>
          </a:r>
          <a:endParaRPr lang="en-US" sz="2000">
            <a:cs typeface="B Zar" panose="00000400000000000000" pitchFamily="2" charset="-78"/>
          </a:endParaRPr>
        </a:p>
      </dgm:t>
    </dgm:pt>
    <dgm:pt modelId="{4EBA5B11-B149-45F2-8E8C-D8D862F0BD89}" type="parTrans" cxnId="{A0F77477-F447-4BEF-953F-6284FE376CAC}">
      <dgm:prSet/>
      <dgm:spPr/>
      <dgm:t>
        <a:bodyPr/>
        <a:lstStyle/>
        <a:p>
          <a:endParaRPr lang="en-US"/>
        </a:p>
      </dgm:t>
    </dgm:pt>
    <dgm:pt modelId="{38BCEB60-CDB5-4808-B906-334DF02C83C8}" type="sibTrans" cxnId="{A0F77477-F447-4BEF-953F-6284FE376CAC}">
      <dgm:prSet/>
      <dgm:spPr/>
      <dgm:t>
        <a:bodyPr/>
        <a:lstStyle/>
        <a:p>
          <a:endParaRPr lang="en-US"/>
        </a:p>
      </dgm:t>
    </dgm:pt>
    <dgm:pt modelId="{19B5AD48-9E8B-4B5A-B146-995D0A3CE3B7}" type="pres">
      <dgm:prSet presAssocID="{DD380F84-FF0B-4579-A84E-D4A01CFE93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8A86C5-353C-4C70-A046-4A59A592150C}" type="pres">
      <dgm:prSet presAssocID="{C471744A-CC72-48A2-87DF-B76CA70860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745D1-E197-458B-B7D7-94F70CE2E35C}" type="pres">
      <dgm:prSet presAssocID="{2B16468D-036D-406A-A21F-0A174128C4F9}" presName="spacer" presStyleCnt="0"/>
      <dgm:spPr/>
    </dgm:pt>
    <dgm:pt modelId="{5D142D76-EA11-4F17-AF66-222B7461E97F}" type="pres">
      <dgm:prSet presAssocID="{E5A4ADC2-E225-4BD1-9EA1-EE939655318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5CFFC-04C2-49B6-8DE5-1889331BEECA}" type="pres">
      <dgm:prSet presAssocID="{D989717B-0C4A-48B9-8ECE-34021CB17D3D}" presName="spacer" presStyleCnt="0"/>
      <dgm:spPr/>
    </dgm:pt>
    <dgm:pt modelId="{DBDEFF48-3252-4CB6-9613-26EB87CFDE08}" type="pres">
      <dgm:prSet presAssocID="{9072974D-88CD-4529-821A-A08C76CEF43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DA26-DEA2-41C9-A112-D5F5B3D5F5D3}" type="pres">
      <dgm:prSet presAssocID="{45CCA29F-6327-441C-974C-F78D030AE8D1}" presName="spacer" presStyleCnt="0"/>
      <dgm:spPr/>
    </dgm:pt>
    <dgm:pt modelId="{D9BFB0D3-A794-4DE9-87F8-8BBF032D57CB}" type="pres">
      <dgm:prSet presAssocID="{8CB09FEE-54D7-4713-B300-9CCE6A5720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0180B-2660-457B-BE0B-5ECC4BD505DE}" type="pres">
      <dgm:prSet presAssocID="{781EDF10-351A-472C-B3F3-B1C2CC481DA5}" presName="spacer" presStyleCnt="0"/>
      <dgm:spPr/>
    </dgm:pt>
    <dgm:pt modelId="{48D6BC58-867A-401C-9465-D70A86C6E233}" type="pres">
      <dgm:prSet presAssocID="{66D13B36-0D17-4F45-9F4A-B4F83F0135B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7C5A2-E916-46BC-AD5C-27BD21168D66}" type="presOf" srcId="{E5A4ADC2-E225-4BD1-9EA1-EE939655318A}" destId="{5D142D76-EA11-4F17-AF66-222B7461E97F}" srcOrd="0" destOrd="0" presId="urn:microsoft.com/office/officeart/2005/8/layout/vList2"/>
    <dgm:cxn modelId="{4CCFFC9C-9404-4E1A-ABBB-9CED4194D792}" srcId="{DD380F84-FF0B-4579-A84E-D4A01CFE9370}" destId="{8CB09FEE-54D7-4713-B300-9CCE6A57209E}" srcOrd="3" destOrd="0" parTransId="{CA2BA47E-A7C6-433B-9C7D-B7C4EC1F1997}" sibTransId="{781EDF10-351A-472C-B3F3-B1C2CC481DA5}"/>
    <dgm:cxn modelId="{F65C9437-B1AF-4097-B8A4-847782592C72}" srcId="{DD380F84-FF0B-4579-A84E-D4A01CFE9370}" destId="{C471744A-CC72-48A2-87DF-B76CA70860E3}" srcOrd="0" destOrd="0" parTransId="{1509D093-C3D8-4E54-A882-807BD7A8D8FE}" sibTransId="{2B16468D-036D-406A-A21F-0A174128C4F9}"/>
    <dgm:cxn modelId="{E8BCB73B-2923-4E91-B81A-C158D8D08EC8}" type="presOf" srcId="{66D13B36-0D17-4F45-9F4A-B4F83F0135BA}" destId="{48D6BC58-867A-401C-9465-D70A86C6E233}" srcOrd="0" destOrd="0" presId="urn:microsoft.com/office/officeart/2005/8/layout/vList2"/>
    <dgm:cxn modelId="{18D74959-286B-4785-AF97-8D23B497FAF9}" type="presOf" srcId="{DD380F84-FF0B-4579-A84E-D4A01CFE9370}" destId="{19B5AD48-9E8B-4B5A-B146-995D0A3CE3B7}" srcOrd="0" destOrd="0" presId="urn:microsoft.com/office/officeart/2005/8/layout/vList2"/>
    <dgm:cxn modelId="{4490166B-0E8E-46C1-A462-F14364C2498F}" srcId="{DD380F84-FF0B-4579-A84E-D4A01CFE9370}" destId="{E5A4ADC2-E225-4BD1-9EA1-EE939655318A}" srcOrd="1" destOrd="0" parTransId="{1CC13927-979A-4A60-A8FC-9166E89FFE9D}" sibTransId="{D989717B-0C4A-48B9-8ECE-34021CB17D3D}"/>
    <dgm:cxn modelId="{52C6DE97-A99F-4BEB-9DBB-F69F54D94D8F}" type="presOf" srcId="{9072974D-88CD-4529-821A-A08C76CEF431}" destId="{DBDEFF48-3252-4CB6-9613-26EB87CFDE08}" srcOrd="0" destOrd="0" presId="urn:microsoft.com/office/officeart/2005/8/layout/vList2"/>
    <dgm:cxn modelId="{8FF3DD1D-A9E0-4746-8B52-A093BDB78AB2}" type="presOf" srcId="{8CB09FEE-54D7-4713-B300-9CCE6A57209E}" destId="{D9BFB0D3-A794-4DE9-87F8-8BBF032D57CB}" srcOrd="0" destOrd="0" presId="urn:microsoft.com/office/officeart/2005/8/layout/vList2"/>
    <dgm:cxn modelId="{F8348759-5CDC-4499-82D4-FC8D4AA63062}" type="presOf" srcId="{C471744A-CC72-48A2-87DF-B76CA70860E3}" destId="{0E8A86C5-353C-4C70-A046-4A59A592150C}" srcOrd="0" destOrd="0" presId="urn:microsoft.com/office/officeart/2005/8/layout/vList2"/>
    <dgm:cxn modelId="{3ADC62BF-42A5-4B0F-B235-E11897B74E5E}" srcId="{DD380F84-FF0B-4579-A84E-D4A01CFE9370}" destId="{9072974D-88CD-4529-821A-A08C76CEF431}" srcOrd="2" destOrd="0" parTransId="{23C5AD11-CA66-451D-ACCC-39AA860ADCB7}" sibTransId="{45CCA29F-6327-441C-974C-F78D030AE8D1}"/>
    <dgm:cxn modelId="{A0F77477-F447-4BEF-953F-6284FE376CAC}" srcId="{DD380F84-FF0B-4579-A84E-D4A01CFE9370}" destId="{66D13B36-0D17-4F45-9F4A-B4F83F0135BA}" srcOrd="4" destOrd="0" parTransId="{4EBA5B11-B149-45F2-8E8C-D8D862F0BD89}" sibTransId="{38BCEB60-CDB5-4808-B906-334DF02C83C8}"/>
    <dgm:cxn modelId="{7339F413-1400-402B-8334-7CB8FCDF79B6}" type="presParOf" srcId="{19B5AD48-9E8B-4B5A-B146-995D0A3CE3B7}" destId="{0E8A86C5-353C-4C70-A046-4A59A592150C}" srcOrd="0" destOrd="0" presId="urn:microsoft.com/office/officeart/2005/8/layout/vList2"/>
    <dgm:cxn modelId="{38D8AFD9-EF5D-44C8-881B-00A33A172D26}" type="presParOf" srcId="{19B5AD48-9E8B-4B5A-B146-995D0A3CE3B7}" destId="{8F6745D1-E197-458B-B7D7-94F70CE2E35C}" srcOrd="1" destOrd="0" presId="urn:microsoft.com/office/officeart/2005/8/layout/vList2"/>
    <dgm:cxn modelId="{03355552-0325-43DC-8C01-626001FB1FCB}" type="presParOf" srcId="{19B5AD48-9E8B-4B5A-B146-995D0A3CE3B7}" destId="{5D142D76-EA11-4F17-AF66-222B7461E97F}" srcOrd="2" destOrd="0" presId="urn:microsoft.com/office/officeart/2005/8/layout/vList2"/>
    <dgm:cxn modelId="{47FB35F3-0543-4CBE-BC7A-777872072001}" type="presParOf" srcId="{19B5AD48-9E8B-4B5A-B146-995D0A3CE3B7}" destId="{4635CFFC-04C2-49B6-8DE5-1889331BEECA}" srcOrd="3" destOrd="0" presId="urn:microsoft.com/office/officeart/2005/8/layout/vList2"/>
    <dgm:cxn modelId="{0C9CD3C8-FDE3-4131-A6F9-86D1795A6FC2}" type="presParOf" srcId="{19B5AD48-9E8B-4B5A-B146-995D0A3CE3B7}" destId="{DBDEFF48-3252-4CB6-9613-26EB87CFDE08}" srcOrd="4" destOrd="0" presId="urn:microsoft.com/office/officeart/2005/8/layout/vList2"/>
    <dgm:cxn modelId="{FA1C70CD-7A1F-487F-94B4-9A15737184B4}" type="presParOf" srcId="{19B5AD48-9E8B-4B5A-B146-995D0A3CE3B7}" destId="{13A3DA26-DEA2-41C9-A112-D5F5B3D5F5D3}" srcOrd="5" destOrd="0" presId="urn:microsoft.com/office/officeart/2005/8/layout/vList2"/>
    <dgm:cxn modelId="{266665CF-78E7-48D9-9449-A1398993B087}" type="presParOf" srcId="{19B5AD48-9E8B-4B5A-B146-995D0A3CE3B7}" destId="{D9BFB0D3-A794-4DE9-87F8-8BBF032D57CB}" srcOrd="6" destOrd="0" presId="urn:microsoft.com/office/officeart/2005/8/layout/vList2"/>
    <dgm:cxn modelId="{D89C36CF-8204-4D58-89C7-9AEE11232D11}" type="presParOf" srcId="{19B5AD48-9E8B-4B5A-B146-995D0A3CE3B7}" destId="{4C60180B-2660-457B-BE0B-5ECC4BD505DE}" srcOrd="7" destOrd="0" presId="urn:microsoft.com/office/officeart/2005/8/layout/vList2"/>
    <dgm:cxn modelId="{68FCEDA9-04E8-450E-BCB7-F2742554B884}" type="presParOf" srcId="{19B5AD48-9E8B-4B5A-B146-995D0A3CE3B7}" destId="{48D6BC58-867A-401C-9465-D70A86C6E2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82E618-2CBC-4A9B-8E97-FEBF847773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7F6E6D-2AEA-40B6-BDDB-5F31AA54D7F1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در طول اجراي سياست، در هر يك از فعاليت‌ها، داده‌هايي توليد و جمع‌آوري مي‌شوند. </a:t>
          </a:r>
          <a:endParaRPr lang="en-US">
            <a:cs typeface="B Zar" panose="00000400000000000000" pitchFamily="2" charset="-78"/>
          </a:endParaRPr>
        </a:p>
      </dgm:t>
    </dgm:pt>
    <dgm:pt modelId="{BCA2E1A0-93EF-431E-BFB7-1EC77E4674CA}" type="parTrans" cxnId="{543A8784-EE26-4A1A-90E0-F280B3300AA5}">
      <dgm:prSet/>
      <dgm:spPr/>
      <dgm:t>
        <a:bodyPr/>
        <a:lstStyle/>
        <a:p>
          <a:endParaRPr lang="en-US"/>
        </a:p>
      </dgm:t>
    </dgm:pt>
    <dgm:pt modelId="{A20DF15E-6375-4A27-8A5A-CC6E5EADD542}" type="sibTrans" cxnId="{543A8784-EE26-4A1A-90E0-F280B3300AA5}">
      <dgm:prSet/>
      <dgm:spPr/>
      <dgm:t>
        <a:bodyPr/>
        <a:lstStyle/>
        <a:p>
          <a:endParaRPr lang="en-US"/>
        </a:p>
      </dgm:t>
    </dgm:pt>
    <dgm:pt modelId="{C98A18B5-196B-489B-839B-E7823ABBBBA7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اين داده‌ها بايد در قالب بانك‌هاي اطلاعاتي ذخيره شوند و مهمترين منبع براي ارزيابي سياست‌گذاري محسوب مي‌‌گردند. </a:t>
          </a:r>
          <a:endParaRPr lang="en-US">
            <a:cs typeface="B Zar" panose="00000400000000000000" pitchFamily="2" charset="-78"/>
          </a:endParaRPr>
        </a:p>
      </dgm:t>
    </dgm:pt>
    <dgm:pt modelId="{6C4DA5BC-53DB-4CBE-BC06-C6CAE1914B2B}" type="parTrans" cxnId="{6A4DF114-704E-4CBA-8FD7-9880F0671C62}">
      <dgm:prSet/>
      <dgm:spPr/>
      <dgm:t>
        <a:bodyPr/>
        <a:lstStyle/>
        <a:p>
          <a:endParaRPr lang="en-US"/>
        </a:p>
      </dgm:t>
    </dgm:pt>
    <dgm:pt modelId="{B6EDA797-B17C-41B9-BDD0-F0E6FDCBB49D}" type="sibTrans" cxnId="{6A4DF114-704E-4CBA-8FD7-9880F0671C62}">
      <dgm:prSet/>
      <dgm:spPr/>
      <dgm:t>
        <a:bodyPr/>
        <a:lstStyle/>
        <a:p>
          <a:endParaRPr lang="en-US"/>
        </a:p>
      </dgm:t>
    </dgm:pt>
    <dgm:pt modelId="{149AD6B3-4334-40A6-BEB5-5BB964451233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علاوه بر اينكه نيازهاي اطلاعاتي ذينفعان را فراهم مي‌كند، امكان مشاهده ي نتايج فعاليت‌ها را براي سياست‌گذار فراهم مي‌نمايد.</a:t>
          </a:r>
          <a:endParaRPr lang="en-US" dirty="0">
            <a:cs typeface="B Zar" panose="00000400000000000000" pitchFamily="2" charset="-78"/>
          </a:endParaRPr>
        </a:p>
      </dgm:t>
    </dgm:pt>
    <dgm:pt modelId="{099E06C2-B175-4C11-B1F6-B8438EB74DFD}" type="parTrans" cxnId="{9D946F36-50CA-4AEC-B69C-E992477EBAC5}">
      <dgm:prSet/>
      <dgm:spPr/>
      <dgm:t>
        <a:bodyPr/>
        <a:lstStyle/>
        <a:p>
          <a:endParaRPr lang="en-US"/>
        </a:p>
      </dgm:t>
    </dgm:pt>
    <dgm:pt modelId="{9C74D627-5722-4DD7-8C73-233B2E764D5B}" type="sibTrans" cxnId="{9D946F36-50CA-4AEC-B69C-E992477EBAC5}">
      <dgm:prSet/>
      <dgm:spPr/>
      <dgm:t>
        <a:bodyPr/>
        <a:lstStyle/>
        <a:p>
          <a:endParaRPr lang="en-US"/>
        </a:p>
      </dgm:t>
    </dgm:pt>
    <dgm:pt modelId="{3DE8838D-122B-4C91-BED6-1A571DA61CA5}" type="pres">
      <dgm:prSet presAssocID="{6882E618-2CBC-4A9B-8E97-FEBF84777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F4A483-37BF-4012-A9BB-27DDC68DC6D5}" type="pres">
      <dgm:prSet presAssocID="{7F7F6E6D-2AEA-40B6-BDDB-5F31AA54D7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C76FC-103B-404D-823B-3FB42835D526}" type="pres">
      <dgm:prSet presAssocID="{A20DF15E-6375-4A27-8A5A-CC6E5EADD542}" presName="spacer" presStyleCnt="0"/>
      <dgm:spPr/>
    </dgm:pt>
    <dgm:pt modelId="{9714B4FA-D529-4CA7-B423-832D46741703}" type="pres">
      <dgm:prSet presAssocID="{C98A18B5-196B-489B-839B-E7823ABBBB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CD8E3-0012-4843-A225-3B7D52C59F9C}" type="pres">
      <dgm:prSet presAssocID="{B6EDA797-B17C-41B9-BDD0-F0E6FDCBB49D}" presName="spacer" presStyleCnt="0"/>
      <dgm:spPr/>
    </dgm:pt>
    <dgm:pt modelId="{BAB6E39E-30A4-496D-9CE6-10054403C54C}" type="pres">
      <dgm:prSet presAssocID="{149AD6B3-4334-40A6-BEB5-5BB9644512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2DDB4-707C-40CC-8D84-06FC26E7B06D}" type="presOf" srcId="{7F7F6E6D-2AEA-40B6-BDDB-5F31AA54D7F1}" destId="{5DF4A483-37BF-4012-A9BB-27DDC68DC6D5}" srcOrd="0" destOrd="0" presId="urn:microsoft.com/office/officeart/2005/8/layout/vList2"/>
    <dgm:cxn modelId="{F1B11E62-C7D6-4DCA-B536-F8FD7DC07365}" type="presOf" srcId="{6882E618-2CBC-4A9B-8E97-FEBF8477739E}" destId="{3DE8838D-122B-4C91-BED6-1A571DA61CA5}" srcOrd="0" destOrd="0" presId="urn:microsoft.com/office/officeart/2005/8/layout/vList2"/>
    <dgm:cxn modelId="{EB301AE2-DDD5-413D-B2F2-4F47F396B18D}" type="presOf" srcId="{C98A18B5-196B-489B-839B-E7823ABBBBA7}" destId="{9714B4FA-D529-4CA7-B423-832D46741703}" srcOrd="0" destOrd="0" presId="urn:microsoft.com/office/officeart/2005/8/layout/vList2"/>
    <dgm:cxn modelId="{543A8784-EE26-4A1A-90E0-F280B3300AA5}" srcId="{6882E618-2CBC-4A9B-8E97-FEBF8477739E}" destId="{7F7F6E6D-2AEA-40B6-BDDB-5F31AA54D7F1}" srcOrd="0" destOrd="0" parTransId="{BCA2E1A0-93EF-431E-BFB7-1EC77E4674CA}" sibTransId="{A20DF15E-6375-4A27-8A5A-CC6E5EADD542}"/>
    <dgm:cxn modelId="{30B47EC7-26E9-4667-905B-B8D3A11BEEDE}" type="presOf" srcId="{149AD6B3-4334-40A6-BEB5-5BB964451233}" destId="{BAB6E39E-30A4-496D-9CE6-10054403C54C}" srcOrd="0" destOrd="0" presId="urn:microsoft.com/office/officeart/2005/8/layout/vList2"/>
    <dgm:cxn modelId="{6A4DF114-704E-4CBA-8FD7-9880F0671C62}" srcId="{6882E618-2CBC-4A9B-8E97-FEBF8477739E}" destId="{C98A18B5-196B-489B-839B-E7823ABBBBA7}" srcOrd="1" destOrd="0" parTransId="{6C4DA5BC-53DB-4CBE-BC06-C6CAE1914B2B}" sibTransId="{B6EDA797-B17C-41B9-BDD0-F0E6FDCBB49D}"/>
    <dgm:cxn modelId="{9D946F36-50CA-4AEC-B69C-E992477EBAC5}" srcId="{6882E618-2CBC-4A9B-8E97-FEBF8477739E}" destId="{149AD6B3-4334-40A6-BEB5-5BB964451233}" srcOrd="2" destOrd="0" parTransId="{099E06C2-B175-4C11-B1F6-B8438EB74DFD}" sibTransId="{9C74D627-5722-4DD7-8C73-233B2E764D5B}"/>
    <dgm:cxn modelId="{8306A9C7-4565-439B-9B69-FDEFB33E45EC}" type="presParOf" srcId="{3DE8838D-122B-4C91-BED6-1A571DA61CA5}" destId="{5DF4A483-37BF-4012-A9BB-27DDC68DC6D5}" srcOrd="0" destOrd="0" presId="urn:microsoft.com/office/officeart/2005/8/layout/vList2"/>
    <dgm:cxn modelId="{AEDDFFDB-0F11-4A40-B8E4-A2775D195116}" type="presParOf" srcId="{3DE8838D-122B-4C91-BED6-1A571DA61CA5}" destId="{E4EC76FC-103B-404D-823B-3FB42835D526}" srcOrd="1" destOrd="0" presId="urn:microsoft.com/office/officeart/2005/8/layout/vList2"/>
    <dgm:cxn modelId="{CEA1ECB4-9F50-4E08-937A-6F0774EA11B3}" type="presParOf" srcId="{3DE8838D-122B-4C91-BED6-1A571DA61CA5}" destId="{9714B4FA-D529-4CA7-B423-832D46741703}" srcOrd="2" destOrd="0" presId="urn:microsoft.com/office/officeart/2005/8/layout/vList2"/>
    <dgm:cxn modelId="{CAE01201-9C20-4AC3-AE6A-9AE4C8463CEA}" type="presParOf" srcId="{3DE8838D-122B-4C91-BED6-1A571DA61CA5}" destId="{D1ACD8E3-0012-4843-A225-3B7D52C59F9C}" srcOrd="3" destOrd="0" presId="urn:microsoft.com/office/officeart/2005/8/layout/vList2"/>
    <dgm:cxn modelId="{3EA6ACD5-C35F-4BF4-BC19-47E3B69F15A0}" type="presParOf" srcId="{3DE8838D-122B-4C91-BED6-1A571DA61CA5}" destId="{BAB6E39E-30A4-496D-9CE6-10054403C5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528F86-7BD7-4E5F-B521-1A4621E70AF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F9768-9622-4E8E-83DD-2962839D4B1C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بررسی </a:t>
          </a:r>
          <a:r>
            <a:rPr lang="fa-IR" b="1" dirty="0" err="1" smtClean="0">
              <a:cs typeface="B Zar" panose="00000400000000000000" pitchFamily="2" charset="-78"/>
            </a:rPr>
            <a:t>عقلانیّت</a:t>
          </a:r>
          <a:r>
            <a:rPr lang="fa-IR" b="1" dirty="0" smtClean="0">
              <a:cs typeface="B Zar" panose="00000400000000000000" pitchFamily="2" charset="-78"/>
            </a:rPr>
            <a:t> و دلایل توجیهی سیاست، برنامه و یا اقدام</a:t>
          </a:r>
          <a:endParaRPr lang="en-US" b="1" dirty="0">
            <a:cs typeface="B Zar" panose="00000400000000000000" pitchFamily="2" charset="-78"/>
          </a:endParaRPr>
        </a:p>
      </dgm:t>
    </dgm:pt>
    <dgm:pt modelId="{D81DA76A-677D-45ED-98BD-A03A51502F82}" type="parTrans" cxnId="{272BC43A-62E5-4943-84B9-31CC178EDB90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615017E5-74BF-4770-B6E4-A8CDE57D1DCD}" type="sibTrans" cxnId="{272BC43A-62E5-4943-84B9-31CC178EDB90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294B32B1-5E98-4D55-834B-270332E41A24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برای مواجه شدن و جبران </a:t>
          </a:r>
          <a:r>
            <a:rPr lang="fa-IR" b="1" dirty="0" err="1" smtClean="0">
              <a:cs typeface="B Zar" panose="00000400000000000000" pitchFamily="2" charset="-78"/>
            </a:rPr>
            <a:t>شکست‌های</a:t>
          </a:r>
          <a:r>
            <a:rPr lang="fa-IR" b="1" dirty="0" smtClean="0">
              <a:cs typeface="B Zar" panose="00000400000000000000" pitchFamily="2" charset="-78"/>
            </a:rPr>
            <a:t> مختلف چگونه عمل </a:t>
          </a:r>
          <a:r>
            <a:rPr lang="fa-IR" b="1" dirty="0" err="1" smtClean="0">
              <a:cs typeface="B Zar" panose="00000400000000000000" pitchFamily="2" charset="-78"/>
            </a:rPr>
            <a:t>می‌شود</a:t>
          </a:r>
          <a:r>
            <a:rPr lang="fa-IR" b="1" dirty="0" smtClean="0">
              <a:cs typeface="B Zar" panose="00000400000000000000" pitchFamily="2" charset="-78"/>
            </a:rPr>
            <a:t> </a:t>
          </a:r>
          <a:endParaRPr lang="en-US" b="1" dirty="0">
            <a:cs typeface="B Zar" panose="00000400000000000000" pitchFamily="2" charset="-78"/>
          </a:endParaRPr>
        </a:p>
      </dgm:t>
    </dgm:pt>
    <dgm:pt modelId="{FD4AE7A5-1426-456F-ACEA-16C458FE34F8}" type="parTrans" cxnId="{F6EAA1FC-AB97-4FF5-A908-6DD629082A2D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233487EB-2DB5-4011-B70F-1AADFC4F8E06}" type="sibTrans" cxnId="{F6EAA1FC-AB97-4FF5-A908-6DD629082A2D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895E5BA5-A1CC-4CD3-B90E-E219B651F012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چه مزایا و منافعی ممکن است از یک سیاست، برنامه یا اقدام حاصل شود</a:t>
          </a:r>
          <a:endParaRPr lang="en-US" b="1">
            <a:cs typeface="B Zar" panose="00000400000000000000" pitchFamily="2" charset="-78"/>
          </a:endParaRPr>
        </a:p>
      </dgm:t>
    </dgm:pt>
    <dgm:pt modelId="{999D1BE8-A941-41EF-9C9F-1F790DE6736E}" type="parTrans" cxnId="{4FD78826-C96A-4C5F-9759-55A7C682EB3D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541B8FE5-ED74-4B54-82C1-25B4362A13CF}" type="sibTrans" cxnId="{4FD78826-C96A-4C5F-9759-55A7C682EB3D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DFCA877D-9414-49CA-A8E9-926B0CFAC0D4}">
      <dgm:prSet/>
      <dgm:spPr/>
      <dgm:t>
        <a:bodyPr/>
        <a:lstStyle/>
        <a:p>
          <a:pPr rtl="1"/>
          <a:r>
            <a:rPr lang="fa-IR" b="1" dirty="0" err="1" smtClean="0">
              <a:cs typeface="B Zar" panose="00000400000000000000" pitchFamily="2" charset="-78"/>
            </a:rPr>
            <a:t>پیش‌بینی</a:t>
          </a:r>
          <a:r>
            <a:rPr lang="fa-IR" b="1" dirty="0" smtClean="0">
              <a:cs typeface="B Zar" panose="00000400000000000000" pitchFamily="2" charset="-78"/>
            </a:rPr>
            <a:t> زمان حاصل شدن نتایج سیاست یا برنامه </a:t>
          </a:r>
          <a:endParaRPr lang="en-US" b="1" dirty="0">
            <a:cs typeface="B Zar" panose="00000400000000000000" pitchFamily="2" charset="-78"/>
          </a:endParaRPr>
        </a:p>
      </dgm:t>
    </dgm:pt>
    <dgm:pt modelId="{8AC67B99-54BE-486E-B739-1237D4F53B73}" type="parTrans" cxnId="{CE89AB4D-4CA6-4DF7-ACEF-FA45079CD2E6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E357404A-84B2-40E1-A63E-5AF8E78AFF88}" type="sibTrans" cxnId="{CE89AB4D-4CA6-4DF7-ACEF-FA45079CD2E6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1071C0FE-520C-4463-8823-2437EABAA61A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برآورد میزان نتایج</a:t>
          </a:r>
          <a:endParaRPr lang="en-US" b="1" dirty="0">
            <a:cs typeface="B Zar" panose="00000400000000000000" pitchFamily="2" charset="-78"/>
          </a:endParaRPr>
        </a:p>
      </dgm:t>
    </dgm:pt>
    <dgm:pt modelId="{D9927A5B-F26F-466B-8AA5-D432BDC99381}" type="parTrans" cxnId="{FEA7F543-BEE8-4C7F-8023-991F20615203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A2B5BF49-20C4-42B6-AFF5-86ABAEFF0506}" type="sibTrans" cxnId="{FEA7F543-BEE8-4C7F-8023-991F20615203}">
      <dgm:prSet/>
      <dgm:spPr/>
      <dgm:t>
        <a:bodyPr/>
        <a:lstStyle/>
        <a:p>
          <a:endParaRPr lang="en-US" b="1">
            <a:cs typeface="B Zar" panose="00000400000000000000" pitchFamily="2" charset="-78"/>
          </a:endParaRPr>
        </a:p>
      </dgm:t>
    </dgm:pt>
    <dgm:pt modelId="{CB88AF18-DA5A-4926-8638-7CAADB65B52C}" type="pres">
      <dgm:prSet presAssocID="{A8528F86-7BD7-4E5F-B521-1A4621E70AF6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D37F11-9D99-4550-B47E-B4C581B920E9}" type="pres">
      <dgm:prSet presAssocID="{17FF9768-9622-4E8E-83DD-2962839D4B1C}" presName="linNode" presStyleCnt="0"/>
      <dgm:spPr/>
    </dgm:pt>
    <dgm:pt modelId="{DE6D9D63-20A4-4597-9F21-FC020F0B667C}" type="pres">
      <dgm:prSet presAssocID="{17FF9768-9622-4E8E-83DD-2962839D4B1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70A92-2B60-4C98-8833-34BC4A0B5CCA}" type="pres">
      <dgm:prSet presAssocID="{17FF9768-9622-4E8E-83DD-2962839D4B1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5569F-B8E7-4E4F-A219-6926961A4C4C}" type="pres">
      <dgm:prSet presAssocID="{615017E5-74BF-4770-B6E4-A8CDE57D1DCD}" presName="sp" presStyleCnt="0"/>
      <dgm:spPr/>
    </dgm:pt>
    <dgm:pt modelId="{0A4A398A-9FAC-4195-BC44-814ECCA4713F}" type="pres">
      <dgm:prSet presAssocID="{DFCA877D-9414-49CA-A8E9-926B0CFAC0D4}" presName="linNode" presStyleCnt="0"/>
      <dgm:spPr/>
    </dgm:pt>
    <dgm:pt modelId="{EAF4B058-C94D-45FC-9439-4A7E7962727C}" type="pres">
      <dgm:prSet presAssocID="{DFCA877D-9414-49CA-A8E9-926B0CFAC0D4}" presName="parentText" presStyleLbl="node1" presStyleIdx="1" presStyleCnt="3" custScaleX="277778" custScaleY="424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CF755-A96F-4141-B93D-ED65620E307F}" type="pres">
      <dgm:prSet presAssocID="{E357404A-84B2-40E1-A63E-5AF8E78AFF88}" presName="sp" presStyleCnt="0"/>
      <dgm:spPr/>
    </dgm:pt>
    <dgm:pt modelId="{4CA53C85-367F-43DE-9891-CC84A338210A}" type="pres">
      <dgm:prSet presAssocID="{1071C0FE-520C-4463-8823-2437EABAA61A}" presName="linNode" presStyleCnt="0"/>
      <dgm:spPr/>
    </dgm:pt>
    <dgm:pt modelId="{C0DB308F-802F-4881-B699-F8989F1D2119}" type="pres">
      <dgm:prSet presAssocID="{1071C0FE-520C-4463-8823-2437EABAA61A}" presName="parentText" presStyleLbl="node1" presStyleIdx="2" presStyleCnt="3" custScaleX="277778" custScaleY="424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5AFB7-F8A4-407D-B4BD-AAA74CF466C7}" type="presOf" srcId="{17FF9768-9622-4E8E-83DD-2962839D4B1C}" destId="{DE6D9D63-20A4-4597-9F21-FC020F0B667C}" srcOrd="0" destOrd="0" presId="urn:microsoft.com/office/officeart/2005/8/layout/vList5"/>
    <dgm:cxn modelId="{272BC43A-62E5-4943-84B9-31CC178EDB90}" srcId="{A8528F86-7BD7-4E5F-B521-1A4621E70AF6}" destId="{17FF9768-9622-4E8E-83DD-2962839D4B1C}" srcOrd="0" destOrd="0" parTransId="{D81DA76A-677D-45ED-98BD-A03A51502F82}" sibTransId="{615017E5-74BF-4770-B6E4-A8CDE57D1DCD}"/>
    <dgm:cxn modelId="{DE789958-F300-44E6-99F7-1447EA64C9F7}" type="presOf" srcId="{DFCA877D-9414-49CA-A8E9-926B0CFAC0D4}" destId="{EAF4B058-C94D-45FC-9439-4A7E7962727C}" srcOrd="0" destOrd="0" presId="urn:microsoft.com/office/officeart/2005/8/layout/vList5"/>
    <dgm:cxn modelId="{E748CD3F-17C8-422E-8332-B3F1315F871C}" type="presOf" srcId="{294B32B1-5E98-4D55-834B-270332E41A24}" destId="{90E70A92-2B60-4C98-8833-34BC4A0B5CCA}" srcOrd="0" destOrd="0" presId="urn:microsoft.com/office/officeart/2005/8/layout/vList5"/>
    <dgm:cxn modelId="{FEA7F543-BEE8-4C7F-8023-991F20615203}" srcId="{A8528F86-7BD7-4E5F-B521-1A4621E70AF6}" destId="{1071C0FE-520C-4463-8823-2437EABAA61A}" srcOrd="2" destOrd="0" parTransId="{D9927A5B-F26F-466B-8AA5-D432BDC99381}" sibTransId="{A2B5BF49-20C4-42B6-AFF5-86ABAEFF0506}"/>
    <dgm:cxn modelId="{F6EAA1FC-AB97-4FF5-A908-6DD629082A2D}" srcId="{17FF9768-9622-4E8E-83DD-2962839D4B1C}" destId="{294B32B1-5E98-4D55-834B-270332E41A24}" srcOrd="0" destOrd="0" parTransId="{FD4AE7A5-1426-456F-ACEA-16C458FE34F8}" sibTransId="{233487EB-2DB5-4011-B70F-1AADFC4F8E06}"/>
    <dgm:cxn modelId="{CE89AB4D-4CA6-4DF7-ACEF-FA45079CD2E6}" srcId="{A8528F86-7BD7-4E5F-B521-1A4621E70AF6}" destId="{DFCA877D-9414-49CA-A8E9-926B0CFAC0D4}" srcOrd="1" destOrd="0" parTransId="{8AC67B99-54BE-486E-B739-1237D4F53B73}" sibTransId="{E357404A-84B2-40E1-A63E-5AF8E78AFF88}"/>
    <dgm:cxn modelId="{DF138E71-399F-4921-B7E5-D2CF6B72C29C}" type="presOf" srcId="{1071C0FE-520C-4463-8823-2437EABAA61A}" destId="{C0DB308F-802F-4881-B699-F8989F1D2119}" srcOrd="0" destOrd="0" presId="urn:microsoft.com/office/officeart/2005/8/layout/vList5"/>
    <dgm:cxn modelId="{880C016C-18FD-4888-BD9A-9B5231862234}" type="presOf" srcId="{895E5BA5-A1CC-4CD3-B90E-E219B651F012}" destId="{90E70A92-2B60-4C98-8833-34BC4A0B5CCA}" srcOrd="0" destOrd="1" presId="urn:microsoft.com/office/officeart/2005/8/layout/vList5"/>
    <dgm:cxn modelId="{4FD78826-C96A-4C5F-9759-55A7C682EB3D}" srcId="{17FF9768-9622-4E8E-83DD-2962839D4B1C}" destId="{895E5BA5-A1CC-4CD3-B90E-E219B651F012}" srcOrd="1" destOrd="0" parTransId="{999D1BE8-A941-41EF-9C9F-1F790DE6736E}" sibTransId="{541B8FE5-ED74-4B54-82C1-25B4362A13CF}"/>
    <dgm:cxn modelId="{A5E488EA-1AB4-4115-9FD3-83F2B1BD9844}" type="presOf" srcId="{A8528F86-7BD7-4E5F-B521-1A4621E70AF6}" destId="{CB88AF18-DA5A-4926-8638-7CAADB65B52C}" srcOrd="0" destOrd="0" presId="urn:microsoft.com/office/officeart/2005/8/layout/vList5"/>
    <dgm:cxn modelId="{5E5D5F9B-17B2-42A2-8A8A-EB82DA95B39A}" type="presParOf" srcId="{CB88AF18-DA5A-4926-8638-7CAADB65B52C}" destId="{F2D37F11-9D99-4550-B47E-B4C581B920E9}" srcOrd="0" destOrd="0" presId="urn:microsoft.com/office/officeart/2005/8/layout/vList5"/>
    <dgm:cxn modelId="{050310D3-A316-4CDB-8F95-0BB946F20573}" type="presParOf" srcId="{F2D37F11-9D99-4550-B47E-B4C581B920E9}" destId="{DE6D9D63-20A4-4597-9F21-FC020F0B667C}" srcOrd="0" destOrd="0" presId="urn:microsoft.com/office/officeart/2005/8/layout/vList5"/>
    <dgm:cxn modelId="{7502C6FF-69C2-4F9E-8A53-0BFAADDF70F3}" type="presParOf" srcId="{F2D37F11-9D99-4550-B47E-B4C581B920E9}" destId="{90E70A92-2B60-4C98-8833-34BC4A0B5CCA}" srcOrd="1" destOrd="0" presId="urn:microsoft.com/office/officeart/2005/8/layout/vList5"/>
    <dgm:cxn modelId="{76113430-0F36-4933-B8A1-C36044B05314}" type="presParOf" srcId="{CB88AF18-DA5A-4926-8638-7CAADB65B52C}" destId="{7815569F-B8E7-4E4F-A219-6926961A4C4C}" srcOrd="1" destOrd="0" presId="urn:microsoft.com/office/officeart/2005/8/layout/vList5"/>
    <dgm:cxn modelId="{72BA5DA8-E6F5-44E7-9CB9-DFE7A858CF5D}" type="presParOf" srcId="{CB88AF18-DA5A-4926-8638-7CAADB65B52C}" destId="{0A4A398A-9FAC-4195-BC44-814ECCA4713F}" srcOrd="2" destOrd="0" presId="urn:microsoft.com/office/officeart/2005/8/layout/vList5"/>
    <dgm:cxn modelId="{3F86FF00-7510-45D9-AC4B-45CFC536470A}" type="presParOf" srcId="{0A4A398A-9FAC-4195-BC44-814ECCA4713F}" destId="{EAF4B058-C94D-45FC-9439-4A7E7962727C}" srcOrd="0" destOrd="0" presId="urn:microsoft.com/office/officeart/2005/8/layout/vList5"/>
    <dgm:cxn modelId="{9379B6D7-68DC-4F9F-8AAD-2D1D1FC5537C}" type="presParOf" srcId="{CB88AF18-DA5A-4926-8638-7CAADB65B52C}" destId="{BD0CF755-A96F-4141-B93D-ED65620E307F}" srcOrd="3" destOrd="0" presId="urn:microsoft.com/office/officeart/2005/8/layout/vList5"/>
    <dgm:cxn modelId="{139E1D52-9A5D-4803-9CFB-D1B91F339A2D}" type="presParOf" srcId="{CB88AF18-DA5A-4926-8638-7CAADB65B52C}" destId="{4CA53C85-367F-43DE-9891-CC84A338210A}" srcOrd="4" destOrd="0" presId="urn:microsoft.com/office/officeart/2005/8/layout/vList5"/>
    <dgm:cxn modelId="{0D718E14-798D-4369-B24E-23DE7081F731}" type="presParOf" srcId="{4CA53C85-367F-43DE-9891-CC84A338210A}" destId="{C0DB308F-802F-4881-B699-F8989F1D21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D552FD-B20A-402B-B5F6-1F6DCCFEC9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8B2C6-9A2F-49C7-B111-476C8C283D75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مطالعات </a:t>
          </a:r>
          <a:r>
            <a:rPr lang="fa-IR" dirty="0" err="1" smtClean="0">
              <a:cs typeface="B Zar" panose="00000400000000000000" pitchFamily="2" charset="-78"/>
            </a:rPr>
            <a:t>آینده‌نگاری</a:t>
          </a:r>
          <a:endParaRPr lang="en-US" dirty="0">
            <a:cs typeface="B Zar" panose="00000400000000000000" pitchFamily="2" charset="-78"/>
          </a:endParaRPr>
        </a:p>
      </dgm:t>
    </dgm:pt>
    <dgm:pt modelId="{AA8183C7-0E43-440B-A5AB-5FD4351ECA0D}" type="parTrans" cxnId="{5DC2755D-F9A5-4401-9E12-4D1F474A59D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06AB629-19DC-4D0F-A6D9-0F535EDC7891}" type="sibTrans" cxnId="{5DC2755D-F9A5-4401-9E12-4D1F474A59D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6F05ACD-F89E-4451-B5EF-FA177857D3A6}">
      <dgm:prSet custT="1"/>
      <dgm:spPr/>
      <dgm:t>
        <a:bodyPr/>
        <a:lstStyle/>
        <a:p>
          <a:pPr rtl="1"/>
          <a:r>
            <a:rPr lang="fa-IR" sz="1800" b="1" dirty="0" smtClean="0">
              <a:cs typeface="B Zar" panose="00000400000000000000" pitchFamily="2" charset="-78"/>
            </a:rPr>
            <a:t>اجماع ساختاری و روش‌مند بر اساس قضاوت نخبگان برای پیش‌بینی فرصت‌های اجتماعی، اقتصادی و فناوری</a:t>
          </a:r>
          <a:endParaRPr lang="en-US" sz="1800" b="1" dirty="0">
            <a:cs typeface="B Zar" panose="00000400000000000000" pitchFamily="2" charset="-78"/>
          </a:endParaRPr>
        </a:p>
      </dgm:t>
    </dgm:pt>
    <dgm:pt modelId="{B188CAB3-8F77-4E5C-BA7F-51FF1F18DDBB}" type="parTrans" cxnId="{F537CBA7-FAE8-4060-A8F9-D77D46E1FDE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7107DC8-9F68-4805-A22B-EAC5E5D35B62}" type="sibTrans" cxnId="{F537CBA7-FAE8-4060-A8F9-D77D46E1FDE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7BA1376-EA27-4987-973B-81A981A9FD3A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مدل‌سازی و شبیه‌سازی</a:t>
          </a:r>
          <a:endParaRPr lang="en-US">
            <a:cs typeface="B Zar" panose="00000400000000000000" pitchFamily="2" charset="-78"/>
          </a:endParaRPr>
        </a:p>
      </dgm:t>
    </dgm:pt>
    <dgm:pt modelId="{B19D9F57-0B5E-4593-9479-9CD282674AA6}" type="parTrans" cxnId="{8956339B-9CF1-4560-ACE3-9B761D4A115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2A85DF1-00DF-4697-BB10-90998718F2D7}" type="sibTrans" cxnId="{8956339B-9CF1-4560-ACE3-9B761D4A115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18A232E-B5A1-4F45-8FE7-94E61EAFCCB1}">
      <dgm:prSet custT="1"/>
      <dgm:spPr/>
      <dgm:t>
        <a:bodyPr/>
        <a:lstStyle/>
        <a:p>
          <a:pPr rtl="1"/>
          <a:r>
            <a:rPr lang="fa-IR" sz="2000" b="1" smtClean="0">
              <a:cs typeface="B Zar" panose="00000400000000000000" pitchFamily="2" charset="-78"/>
            </a:rPr>
            <a:t>روش کمی برای برآورد اثرات اجتماعی – اقتصادی سیاست با استفاده از مدل‌سازی سناریوها </a:t>
          </a:r>
          <a:endParaRPr lang="en-US" sz="2000" b="1">
            <a:cs typeface="B Zar" panose="00000400000000000000" pitchFamily="2" charset="-78"/>
          </a:endParaRPr>
        </a:p>
      </dgm:t>
    </dgm:pt>
    <dgm:pt modelId="{AB304672-22B5-4B60-A68C-BD4904BBEF4B}" type="parTrans" cxnId="{871CB825-2E59-4956-846B-A3DDC902566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2AD212E-5E29-4B01-99FD-A76F5CD7C566}" type="sibTrans" cxnId="{871CB825-2E59-4956-846B-A3DDC902566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578C243-AEF4-43B8-9B59-6BEABC90E47F}">
      <dgm:prSet/>
      <dgm:spPr/>
      <dgm:t>
        <a:bodyPr/>
        <a:lstStyle/>
        <a:p>
          <a:pPr rtl="1"/>
          <a:r>
            <a:rPr lang="fa-IR" dirty="0" err="1" smtClean="0">
              <a:cs typeface="B Zar" panose="00000400000000000000" pitchFamily="2" charset="-78"/>
            </a:rPr>
            <a:t>روش‌های</a:t>
          </a:r>
          <a:r>
            <a:rPr lang="fa-IR" dirty="0" smtClean="0">
              <a:cs typeface="B Zar" panose="00000400000000000000" pitchFamily="2" charset="-78"/>
            </a:rPr>
            <a:t> هزینه کارایی</a:t>
          </a:r>
          <a:endParaRPr lang="en-US" dirty="0">
            <a:cs typeface="B Zar" panose="00000400000000000000" pitchFamily="2" charset="-78"/>
          </a:endParaRPr>
        </a:p>
      </dgm:t>
    </dgm:pt>
    <dgm:pt modelId="{0307540D-231F-4F4D-892C-A6CBADCE357F}" type="parTrans" cxnId="{A4C35D08-CF23-4B40-8244-F245BBEECDC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A1605AB-A4AF-4EB4-822E-C442E5DB4F32}" type="sibTrans" cxnId="{A4C35D08-CF23-4B40-8244-F245BBEECDC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14A22C1-006B-462A-ACCC-0E164008FD39}">
      <dgm:prSet custT="1"/>
      <dgm:spPr/>
      <dgm:t>
        <a:bodyPr/>
        <a:lstStyle/>
        <a:p>
          <a:pPr rtl="1"/>
          <a:r>
            <a:rPr lang="fa-IR" sz="2000" b="1" dirty="0" err="1" smtClean="0">
              <a:cs typeface="B Zar" panose="00000400000000000000" pitchFamily="2" charset="-78"/>
            </a:rPr>
            <a:t>کمی‌سازی</a:t>
          </a:r>
          <a:r>
            <a:rPr lang="fa-IR" sz="2000" b="1" dirty="0" smtClean="0">
              <a:cs typeface="B Zar" panose="00000400000000000000" pitchFamily="2" charset="-78"/>
            </a:rPr>
            <a:t> </a:t>
          </a:r>
          <a:r>
            <a:rPr lang="fa-IR" sz="2000" b="1" dirty="0" err="1" smtClean="0">
              <a:cs typeface="B Zar" panose="00000400000000000000" pitchFamily="2" charset="-78"/>
            </a:rPr>
            <a:t>هزینه‌های</a:t>
          </a:r>
          <a:r>
            <a:rPr lang="fa-IR" sz="2000" b="1" dirty="0" smtClean="0">
              <a:cs typeface="B Zar" panose="00000400000000000000" pitchFamily="2" charset="-78"/>
            </a:rPr>
            <a:t> اجرا و منافع اجرای سیاست</a:t>
          </a:r>
          <a:endParaRPr lang="en-US" sz="2000" b="1" dirty="0">
            <a:cs typeface="B Zar" panose="00000400000000000000" pitchFamily="2" charset="-78"/>
          </a:endParaRPr>
        </a:p>
      </dgm:t>
    </dgm:pt>
    <dgm:pt modelId="{73886F18-BC49-41BC-9952-9F8E85B063C9}" type="parTrans" cxnId="{FAB42547-7ABB-42E3-9F80-94AAE24707A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3BA68CD-4A99-489E-8D94-07BA3EA45394}" type="sibTrans" cxnId="{FAB42547-7ABB-42E3-9F80-94AAE24707A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115C1F1-6D94-4C1E-8015-01C26827B969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روش‌های هزینه فایده</a:t>
          </a:r>
          <a:endParaRPr lang="en-US">
            <a:cs typeface="B Zar" panose="00000400000000000000" pitchFamily="2" charset="-78"/>
          </a:endParaRPr>
        </a:p>
      </dgm:t>
    </dgm:pt>
    <dgm:pt modelId="{C91B598F-4DDA-4583-9F96-D47ACC8994BF}" type="parTrans" cxnId="{E490F2EC-F917-43F3-804B-18B16221B26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ED55A6E-CB1E-48F9-BC7D-8D2B13B2B90D}" type="sibTrans" cxnId="{E490F2EC-F917-43F3-804B-18B16221B26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9799B71-9EA2-4B19-9370-FF4070535915}">
      <dgm:prSet custT="1"/>
      <dgm:spPr/>
      <dgm:t>
        <a:bodyPr/>
        <a:lstStyle/>
        <a:p>
          <a:pPr rtl="1"/>
          <a:r>
            <a:rPr lang="fa-IR" sz="2000" b="1" dirty="0" smtClean="0">
              <a:cs typeface="B Zar" panose="00000400000000000000" pitchFamily="2" charset="-78"/>
            </a:rPr>
            <a:t>مقایسه تمام </a:t>
          </a:r>
          <a:r>
            <a:rPr lang="fa-IR" sz="2000" b="1" dirty="0" err="1" smtClean="0">
              <a:cs typeface="B Zar" panose="00000400000000000000" pitchFamily="2" charset="-78"/>
            </a:rPr>
            <a:t>هزینه‌ها</a:t>
          </a:r>
          <a:r>
            <a:rPr lang="fa-IR" sz="2000" b="1" dirty="0" smtClean="0">
              <a:cs typeface="B Zar" panose="00000400000000000000" pitchFamily="2" charset="-78"/>
            </a:rPr>
            <a:t> و سرمایه گذاری ها و منافع اجتماعی و اختصاصی </a:t>
          </a:r>
          <a:r>
            <a:rPr lang="fa-IR" sz="2000" b="1" dirty="0" err="1" smtClean="0">
              <a:cs typeface="B Zar" panose="00000400000000000000" pitchFamily="2" charset="-78"/>
            </a:rPr>
            <a:t>برنامه‌ها</a:t>
          </a:r>
          <a:r>
            <a:rPr lang="fa-IR" sz="2000" b="1" dirty="0" smtClean="0">
              <a:cs typeface="B Zar" panose="00000400000000000000" pitchFamily="2" charset="-78"/>
            </a:rPr>
            <a:t> به زبان پولی</a:t>
          </a:r>
          <a:endParaRPr lang="en-US" sz="2000" b="1" dirty="0">
            <a:cs typeface="B Zar" panose="00000400000000000000" pitchFamily="2" charset="-78"/>
          </a:endParaRPr>
        </a:p>
      </dgm:t>
    </dgm:pt>
    <dgm:pt modelId="{CFB75BC0-2EC9-4745-8540-B2E49D32E7E6}" type="parTrans" cxnId="{A682C964-18DD-4B6A-BCE7-DA622461439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00168E6-E810-4CE5-B581-DAE3F7E09EA3}" type="sibTrans" cxnId="{A682C964-18DD-4B6A-BCE7-DA622461439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9F982AE-CED5-40BF-BD45-1E52C4A4802C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تشریح برنامه</a:t>
          </a:r>
          <a:endParaRPr lang="en-US" dirty="0">
            <a:cs typeface="B Zar" panose="00000400000000000000" pitchFamily="2" charset="-78"/>
          </a:endParaRPr>
        </a:p>
      </dgm:t>
    </dgm:pt>
    <dgm:pt modelId="{C1FC28A7-A7A7-4E2F-90BD-C1BDCF38654F}" type="parTrans" cxnId="{D2E58797-4EA1-4546-8D3B-8690D1B6E3A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B19BCE2-E4D1-4145-B8DC-8A8FA2A8D68C}" type="sibTrans" cxnId="{D2E58797-4EA1-4546-8D3B-8690D1B6E3A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5969FB5-C63A-4137-B4EB-C5BE507D921B}">
      <dgm:prSet custT="1"/>
      <dgm:spPr/>
      <dgm:t>
        <a:bodyPr/>
        <a:lstStyle/>
        <a:p>
          <a:pPr rtl="1"/>
          <a:r>
            <a:rPr lang="fa-IR" sz="2000" b="1" dirty="0" smtClean="0">
              <a:cs typeface="B Zar" panose="00000400000000000000" pitchFamily="2" charset="-78"/>
            </a:rPr>
            <a:t>بیان ضرورت، اهداف و آثار با ابزارهای مختلف مانند مدل منطقی یا </a:t>
          </a:r>
          <a:r>
            <a:rPr lang="en-US" sz="2000" b="1" dirty="0" err="1" smtClean="0">
              <a:cs typeface="B Zar" panose="00000400000000000000" pitchFamily="2" charset="-78"/>
            </a:rPr>
            <a:t>ROAMEF</a:t>
          </a:r>
          <a:endParaRPr lang="en-US" sz="2000" b="1" dirty="0">
            <a:cs typeface="B Zar" panose="00000400000000000000" pitchFamily="2" charset="-78"/>
          </a:endParaRPr>
        </a:p>
      </dgm:t>
    </dgm:pt>
    <dgm:pt modelId="{11EE8B1B-6301-4CD3-95C1-2E0B559CA178}" type="parTrans" cxnId="{E8CA13B4-BA93-4E94-84B4-FF60DE2F0EC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4D5C029-0185-4FBE-9CAD-26BB3F9F4D93}" type="sibTrans" cxnId="{E8CA13B4-BA93-4E94-84B4-FF60DE2F0EC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1775E2C-DD28-406B-97AB-C68E70E004D1}" type="pres">
      <dgm:prSet presAssocID="{1CD552FD-B20A-402B-B5F6-1F6DCCFEC92F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8FC38-9A51-40BD-BE21-DD01D6681047}" type="pres">
      <dgm:prSet presAssocID="{D9F982AE-CED5-40BF-BD45-1E52C4A4802C}" presName="linNode" presStyleCnt="0"/>
      <dgm:spPr/>
    </dgm:pt>
    <dgm:pt modelId="{76702CA7-A0E3-4C37-B9E5-5623F5AE9AB4}" type="pres">
      <dgm:prSet presAssocID="{D9F982AE-CED5-40BF-BD45-1E52C4A4802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20B7D-9EAD-469E-8759-17225E7E625F}" type="pres">
      <dgm:prSet presAssocID="{D9F982AE-CED5-40BF-BD45-1E52C4A4802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23504-356C-4637-B122-8BB7B5E38EE0}" type="pres">
      <dgm:prSet presAssocID="{7B19BCE2-E4D1-4145-B8DC-8A8FA2A8D68C}" presName="sp" presStyleCnt="0"/>
      <dgm:spPr/>
    </dgm:pt>
    <dgm:pt modelId="{B3FF0706-19A8-487B-9415-67AD419D766B}" type="pres">
      <dgm:prSet presAssocID="{BED8B2C6-9A2F-49C7-B111-476C8C283D75}" presName="linNode" presStyleCnt="0"/>
      <dgm:spPr/>
    </dgm:pt>
    <dgm:pt modelId="{F75A5331-85A6-4796-931E-00B059DE08EA}" type="pres">
      <dgm:prSet presAssocID="{BED8B2C6-9A2F-49C7-B111-476C8C283D7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0B031-E038-44F4-930D-15BF45F51FEB}" type="pres">
      <dgm:prSet presAssocID="{BED8B2C6-9A2F-49C7-B111-476C8C283D75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47F28-D7D7-4B06-ADB1-17856A81427B}" type="pres">
      <dgm:prSet presAssocID="{F06AB629-19DC-4D0F-A6D9-0F535EDC7891}" presName="sp" presStyleCnt="0"/>
      <dgm:spPr/>
    </dgm:pt>
    <dgm:pt modelId="{DE07A730-827E-4661-AB92-C146AB3F315A}" type="pres">
      <dgm:prSet presAssocID="{67BA1376-EA27-4987-973B-81A981A9FD3A}" presName="linNode" presStyleCnt="0"/>
      <dgm:spPr/>
    </dgm:pt>
    <dgm:pt modelId="{7E9F563D-BC6B-40C4-A3E8-3BF30A913C07}" type="pres">
      <dgm:prSet presAssocID="{67BA1376-EA27-4987-973B-81A981A9FD3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FFA2B-D5D3-408E-A08E-AD6EFAFBF79E}" type="pres">
      <dgm:prSet presAssocID="{67BA1376-EA27-4987-973B-81A981A9FD3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D2CFC-8AEA-435C-B768-3DA686754DAC}" type="pres">
      <dgm:prSet presAssocID="{22A85DF1-00DF-4697-BB10-90998718F2D7}" presName="sp" presStyleCnt="0"/>
      <dgm:spPr/>
    </dgm:pt>
    <dgm:pt modelId="{B1743B1F-BDED-4E6A-93B0-1D310939387D}" type="pres">
      <dgm:prSet presAssocID="{5578C243-AEF4-43B8-9B59-6BEABC90E47F}" presName="linNode" presStyleCnt="0"/>
      <dgm:spPr/>
    </dgm:pt>
    <dgm:pt modelId="{FFC114C9-4525-4A1C-AB45-C247B1DB75BA}" type="pres">
      <dgm:prSet presAssocID="{5578C243-AEF4-43B8-9B59-6BEABC90E47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EF7B1-E815-4BB3-A303-8C605A18C98E}" type="pres">
      <dgm:prSet presAssocID="{5578C243-AEF4-43B8-9B59-6BEABC90E47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00CC2-748C-4473-83BD-6BA286EF188B}" type="pres">
      <dgm:prSet presAssocID="{6A1605AB-A4AF-4EB4-822E-C442E5DB4F32}" presName="sp" presStyleCnt="0"/>
      <dgm:spPr/>
    </dgm:pt>
    <dgm:pt modelId="{DCA39603-C291-4268-B722-561209E504F9}" type="pres">
      <dgm:prSet presAssocID="{8115C1F1-6D94-4C1E-8015-01C26827B969}" presName="linNode" presStyleCnt="0"/>
      <dgm:spPr/>
    </dgm:pt>
    <dgm:pt modelId="{6B4D956E-3CFF-4722-BF80-F5E37DE8CB58}" type="pres">
      <dgm:prSet presAssocID="{8115C1F1-6D94-4C1E-8015-01C26827B96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23BEF-2CD2-4A6B-AED7-719A3C7A3F24}" type="pres">
      <dgm:prSet presAssocID="{8115C1F1-6D94-4C1E-8015-01C26827B96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2D4B8-1149-4AB8-A61A-A7AB1172FA32}" type="presOf" srcId="{D9F982AE-CED5-40BF-BD45-1E52C4A4802C}" destId="{76702CA7-A0E3-4C37-B9E5-5623F5AE9AB4}" srcOrd="0" destOrd="0" presId="urn:microsoft.com/office/officeart/2005/8/layout/vList5"/>
    <dgm:cxn modelId="{C88D7CFE-4F96-48C8-A567-051B18F5D7CE}" type="presOf" srcId="{15969FB5-C63A-4137-B4EB-C5BE507D921B}" destId="{9BD20B7D-9EAD-469E-8759-17225E7E625F}" srcOrd="0" destOrd="0" presId="urn:microsoft.com/office/officeart/2005/8/layout/vList5"/>
    <dgm:cxn modelId="{1A53D0A7-6791-4668-90DF-4B7B864719F5}" type="presOf" srcId="{118A232E-B5A1-4F45-8FE7-94E61EAFCCB1}" destId="{550FFA2B-D5D3-408E-A08E-AD6EFAFBF79E}" srcOrd="0" destOrd="0" presId="urn:microsoft.com/office/officeart/2005/8/layout/vList5"/>
    <dgm:cxn modelId="{FAB42547-7ABB-42E3-9F80-94AAE24707AB}" srcId="{5578C243-AEF4-43B8-9B59-6BEABC90E47F}" destId="{614A22C1-006B-462A-ACCC-0E164008FD39}" srcOrd="0" destOrd="0" parTransId="{73886F18-BC49-41BC-9952-9F8E85B063C9}" sibTransId="{83BA68CD-4A99-489E-8D94-07BA3EA45394}"/>
    <dgm:cxn modelId="{A682C964-18DD-4B6A-BCE7-DA6224614398}" srcId="{8115C1F1-6D94-4C1E-8015-01C26827B969}" destId="{F9799B71-9EA2-4B19-9370-FF4070535915}" srcOrd="0" destOrd="0" parTransId="{CFB75BC0-2EC9-4745-8540-B2E49D32E7E6}" sibTransId="{500168E6-E810-4CE5-B581-DAE3F7E09EA3}"/>
    <dgm:cxn modelId="{E490F2EC-F917-43F3-804B-18B16221B267}" srcId="{1CD552FD-B20A-402B-B5F6-1F6DCCFEC92F}" destId="{8115C1F1-6D94-4C1E-8015-01C26827B969}" srcOrd="4" destOrd="0" parTransId="{C91B598F-4DDA-4583-9F96-D47ACC8994BF}" sibTransId="{0ED55A6E-CB1E-48F9-BC7D-8D2B13B2B90D}"/>
    <dgm:cxn modelId="{25E9CD02-2FB9-4781-AE59-6AA7BB16C217}" type="presOf" srcId="{BED8B2C6-9A2F-49C7-B111-476C8C283D75}" destId="{F75A5331-85A6-4796-931E-00B059DE08EA}" srcOrd="0" destOrd="0" presId="urn:microsoft.com/office/officeart/2005/8/layout/vList5"/>
    <dgm:cxn modelId="{30580A99-405C-4269-B0AC-4822F6C6F581}" type="presOf" srcId="{67BA1376-EA27-4987-973B-81A981A9FD3A}" destId="{7E9F563D-BC6B-40C4-A3E8-3BF30A913C07}" srcOrd="0" destOrd="0" presId="urn:microsoft.com/office/officeart/2005/8/layout/vList5"/>
    <dgm:cxn modelId="{403BDAD5-3FF4-4702-8949-17FC1854F1DF}" type="presOf" srcId="{F9799B71-9EA2-4B19-9370-FF4070535915}" destId="{C1823BEF-2CD2-4A6B-AED7-719A3C7A3F24}" srcOrd="0" destOrd="0" presId="urn:microsoft.com/office/officeart/2005/8/layout/vList5"/>
    <dgm:cxn modelId="{D2E58797-4EA1-4546-8D3B-8690D1B6E3A7}" srcId="{1CD552FD-B20A-402B-B5F6-1F6DCCFEC92F}" destId="{D9F982AE-CED5-40BF-BD45-1E52C4A4802C}" srcOrd="0" destOrd="0" parTransId="{C1FC28A7-A7A7-4E2F-90BD-C1BDCF38654F}" sibTransId="{7B19BCE2-E4D1-4145-B8DC-8A8FA2A8D68C}"/>
    <dgm:cxn modelId="{5DC2755D-F9A5-4401-9E12-4D1F474A59DD}" srcId="{1CD552FD-B20A-402B-B5F6-1F6DCCFEC92F}" destId="{BED8B2C6-9A2F-49C7-B111-476C8C283D75}" srcOrd="1" destOrd="0" parTransId="{AA8183C7-0E43-440B-A5AB-5FD4351ECA0D}" sibTransId="{F06AB629-19DC-4D0F-A6D9-0F535EDC7891}"/>
    <dgm:cxn modelId="{A4C35D08-CF23-4B40-8244-F245BBEECDC8}" srcId="{1CD552FD-B20A-402B-B5F6-1F6DCCFEC92F}" destId="{5578C243-AEF4-43B8-9B59-6BEABC90E47F}" srcOrd="3" destOrd="0" parTransId="{0307540D-231F-4F4D-892C-A6CBADCE357F}" sibTransId="{6A1605AB-A4AF-4EB4-822E-C442E5DB4F32}"/>
    <dgm:cxn modelId="{FAEEDE10-EAF3-4C04-B00C-1F5D81D1AB5B}" type="presOf" srcId="{1CD552FD-B20A-402B-B5F6-1F6DCCFEC92F}" destId="{91775E2C-DD28-406B-97AB-C68E70E004D1}" srcOrd="0" destOrd="0" presId="urn:microsoft.com/office/officeart/2005/8/layout/vList5"/>
    <dgm:cxn modelId="{6C957667-7AF7-4410-A8DB-A15A4097DD17}" type="presOf" srcId="{614A22C1-006B-462A-ACCC-0E164008FD39}" destId="{46AEF7B1-E815-4BB3-A303-8C605A18C98E}" srcOrd="0" destOrd="0" presId="urn:microsoft.com/office/officeart/2005/8/layout/vList5"/>
    <dgm:cxn modelId="{2C322CE3-9001-46E6-A0F0-AE55971817E7}" type="presOf" srcId="{5578C243-AEF4-43B8-9B59-6BEABC90E47F}" destId="{FFC114C9-4525-4A1C-AB45-C247B1DB75BA}" srcOrd="0" destOrd="0" presId="urn:microsoft.com/office/officeart/2005/8/layout/vList5"/>
    <dgm:cxn modelId="{E0526B1F-B5B2-42AE-882E-F1FB29E5E9A4}" type="presOf" srcId="{8115C1F1-6D94-4C1E-8015-01C26827B969}" destId="{6B4D956E-3CFF-4722-BF80-F5E37DE8CB58}" srcOrd="0" destOrd="0" presId="urn:microsoft.com/office/officeart/2005/8/layout/vList5"/>
    <dgm:cxn modelId="{8956339B-9CF1-4560-ACE3-9B761D4A115C}" srcId="{1CD552FD-B20A-402B-B5F6-1F6DCCFEC92F}" destId="{67BA1376-EA27-4987-973B-81A981A9FD3A}" srcOrd="2" destOrd="0" parTransId="{B19D9F57-0B5E-4593-9479-9CD282674AA6}" sibTransId="{22A85DF1-00DF-4697-BB10-90998718F2D7}"/>
    <dgm:cxn modelId="{871CB825-2E59-4956-846B-A3DDC9025668}" srcId="{67BA1376-EA27-4987-973B-81A981A9FD3A}" destId="{118A232E-B5A1-4F45-8FE7-94E61EAFCCB1}" srcOrd="0" destOrd="0" parTransId="{AB304672-22B5-4B60-A68C-BD4904BBEF4B}" sibTransId="{F2AD212E-5E29-4B01-99FD-A76F5CD7C566}"/>
    <dgm:cxn modelId="{48B0BCF4-0FBF-4481-81E3-AA7BE5538DAE}" type="presOf" srcId="{B6F05ACD-F89E-4451-B5EF-FA177857D3A6}" destId="{4900B031-E038-44F4-930D-15BF45F51FEB}" srcOrd="0" destOrd="0" presId="urn:microsoft.com/office/officeart/2005/8/layout/vList5"/>
    <dgm:cxn modelId="{E8CA13B4-BA93-4E94-84B4-FF60DE2F0ECD}" srcId="{D9F982AE-CED5-40BF-BD45-1E52C4A4802C}" destId="{15969FB5-C63A-4137-B4EB-C5BE507D921B}" srcOrd="0" destOrd="0" parTransId="{11EE8B1B-6301-4CD3-95C1-2E0B559CA178}" sibTransId="{14D5C029-0185-4FBE-9CAD-26BB3F9F4D93}"/>
    <dgm:cxn modelId="{F537CBA7-FAE8-4060-A8F9-D77D46E1FDEB}" srcId="{BED8B2C6-9A2F-49C7-B111-476C8C283D75}" destId="{B6F05ACD-F89E-4451-B5EF-FA177857D3A6}" srcOrd="0" destOrd="0" parTransId="{B188CAB3-8F77-4E5C-BA7F-51FF1F18DDBB}" sibTransId="{57107DC8-9F68-4805-A22B-EAC5E5D35B62}"/>
    <dgm:cxn modelId="{3F1DC114-B719-4F81-A89D-89F14AF4617C}" type="presParOf" srcId="{91775E2C-DD28-406B-97AB-C68E70E004D1}" destId="{D888FC38-9A51-40BD-BE21-DD01D6681047}" srcOrd="0" destOrd="0" presId="urn:microsoft.com/office/officeart/2005/8/layout/vList5"/>
    <dgm:cxn modelId="{5883BC96-3459-4F55-B1EA-965B12D0F28E}" type="presParOf" srcId="{D888FC38-9A51-40BD-BE21-DD01D6681047}" destId="{76702CA7-A0E3-4C37-B9E5-5623F5AE9AB4}" srcOrd="0" destOrd="0" presId="urn:microsoft.com/office/officeart/2005/8/layout/vList5"/>
    <dgm:cxn modelId="{12144F9C-5250-49F2-86F8-026A8CF0729D}" type="presParOf" srcId="{D888FC38-9A51-40BD-BE21-DD01D6681047}" destId="{9BD20B7D-9EAD-469E-8759-17225E7E625F}" srcOrd="1" destOrd="0" presId="urn:microsoft.com/office/officeart/2005/8/layout/vList5"/>
    <dgm:cxn modelId="{96CD4E9E-0678-4D93-BE23-366910C5DFA3}" type="presParOf" srcId="{91775E2C-DD28-406B-97AB-C68E70E004D1}" destId="{1D623504-356C-4637-B122-8BB7B5E38EE0}" srcOrd="1" destOrd="0" presId="urn:microsoft.com/office/officeart/2005/8/layout/vList5"/>
    <dgm:cxn modelId="{F4747E5A-F975-41BE-862D-B7C103BE54B8}" type="presParOf" srcId="{91775E2C-DD28-406B-97AB-C68E70E004D1}" destId="{B3FF0706-19A8-487B-9415-67AD419D766B}" srcOrd="2" destOrd="0" presId="urn:microsoft.com/office/officeart/2005/8/layout/vList5"/>
    <dgm:cxn modelId="{E6F193BF-C591-4456-9474-D4754CD521CF}" type="presParOf" srcId="{B3FF0706-19A8-487B-9415-67AD419D766B}" destId="{F75A5331-85A6-4796-931E-00B059DE08EA}" srcOrd="0" destOrd="0" presId="urn:microsoft.com/office/officeart/2005/8/layout/vList5"/>
    <dgm:cxn modelId="{7417BBBB-D0AC-4792-8B7C-796B209FED1E}" type="presParOf" srcId="{B3FF0706-19A8-487B-9415-67AD419D766B}" destId="{4900B031-E038-44F4-930D-15BF45F51FEB}" srcOrd="1" destOrd="0" presId="urn:microsoft.com/office/officeart/2005/8/layout/vList5"/>
    <dgm:cxn modelId="{A60248FB-35C0-4B92-AF14-66F370F373CE}" type="presParOf" srcId="{91775E2C-DD28-406B-97AB-C68E70E004D1}" destId="{F3C47F28-D7D7-4B06-ADB1-17856A81427B}" srcOrd="3" destOrd="0" presId="urn:microsoft.com/office/officeart/2005/8/layout/vList5"/>
    <dgm:cxn modelId="{8D88D6F2-3909-4E9F-8E9B-C492D9AE98EB}" type="presParOf" srcId="{91775E2C-DD28-406B-97AB-C68E70E004D1}" destId="{DE07A730-827E-4661-AB92-C146AB3F315A}" srcOrd="4" destOrd="0" presId="urn:microsoft.com/office/officeart/2005/8/layout/vList5"/>
    <dgm:cxn modelId="{1D288D0B-FA7C-41A2-B28E-F5C23E60D166}" type="presParOf" srcId="{DE07A730-827E-4661-AB92-C146AB3F315A}" destId="{7E9F563D-BC6B-40C4-A3E8-3BF30A913C07}" srcOrd="0" destOrd="0" presId="urn:microsoft.com/office/officeart/2005/8/layout/vList5"/>
    <dgm:cxn modelId="{FC0E8480-D59A-459C-9588-00FB972B6FE7}" type="presParOf" srcId="{DE07A730-827E-4661-AB92-C146AB3F315A}" destId="{550FFA2B-D5D3-408E-A08E-AD6EFAFBF79E}" srcOrd="1" destOrd="0" presId="urn:microsoft.com/office/officeart/2005/8/layout/vList5"/>
    <dgm:cxn modelId="{C01DEAA4-551F-4050-B3D3-416C7BA04372}" type="presParOf" srcId="{91775E2C-DD28-406B-97AB-C68E70E004D1}" destId="{C20D2CFC-8AEA-435C-B768-3DA686754DAC}" srcOrd="5" destOrd="0" presId="urn:microsoft.com/office/officeart/2005/8/layout/vList5"/>
    <dgm:cxn modelId="{5BD62E56-AB7B-434A-BE30-6D5779ADF13D}" type="presParOf" srcId="{91775E2C-DD28-406B-97AB-C68E70E004D1}" destId="{B1743B1F-BDED-4E6A-93B0-1D310939387D}" srcOrd="6" destOrd="0" presId="urn:microsoft.com/office/officeart/2005/8/layout/vList5"/>
    <dgm:cxn modelId="{BF62ABAB-6F5C-4D5B-AA3A-8A087C2B9D3A}" type="presParOf" srcId="{B1743B1F-BDED-4E6A-93B0-1D310939387D}" destId="{FFC114C9-4525-4A1C-AB45-C247B1DB75BA}" srcOrd="0" destOrd="0" presId="urn:microsoft.com/office/officeart/2005/8/layout/vList5"/>
    <dgm:cxn modelId="{C312807A-5963-4B21-BD73-CAE8BD6398D8}" type="presParOf" srcId="{B1743B1F-BDED-4E6A-93B0-1D310939387D}" destId="{46AEF7B1-E815-4BB3-A303-8C605A18C98E}" srcOrd="1" destOrd="0" presId="urn:microsoft.com/office/officeart/2005/8/layout/vList5"/>
    <dgm:cxn modelId="{2C8AEE26-EE14-4B4A-AF94-D6F753BA391B}" type="presParOf" srcId="{91775E2C-DD28-406B-97AB-C68E70E004D1}" destId="{62A00CC2-748C-4473-83BD-6BA286EF188B}" srcOrd="7" destOrd="0" presId="urn:microsoft.com/office/officeart/2005/8/layout/vList5"/>
    <dgm:cxn modelId="{62D3AD2F-E3BB-45DF-9915-F735A12BF7E7}" type="presParOf" srcId="{91775E2C-DD28-406B-97AB-C68E70E004D1}" destId="{DCA39603-C291-4268-B722-561209E504F9}" srcOrd="8" destOrd="0" presId="urn:microsoft.com/office/officeart/2005/8/layout/vList5"/>
    <dgm:cxn modelId="{2809C313-0C82-48C5-A1BA-87ADEBB24EAF}" type="presParOf" srcId="{DCA39603-C291-4268-B722-561209E504F9}" destId="{6B4D956E-3CFF-4722-BF80-F5E37DE8CB58}" srcOrd="0" destOrd="0" presId="urn:microsoft.com/office/officeart/2005/8/layout/vList5"/>
    <dgm:cxn modelId="{4325857E-A26D-45D2-83D8-C38BB92D2823}" type="presParOf" srcId="{DCA39603-C291-4268-B722-561209E504F9}" destId="{C1823BEF-2CD2-4A6B-AED7-719A3C7A3F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16FD4E-5C32-48B1-8FD3-3C1CA8E093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5E0606-77DD-4965-8D13-93D35B20605E}">
      <dgm:prSet custT="1"/>
      <dgm:spPr/>
      <dgm:t>
        <a:bodyPr/>
        <a:lstStyle/>
        <a:p>
          <a:pPr rtl="1"/>
          <a:r>
            <a:rPr lang="fa-IR" sz="2400" b="1" smtClean="0">
              <a:cs typeface="B Zar" panose="00000400000000000000" pitchFamily="2" charset="-78"/>
            </a:rPr>
            <a:t>پس از اتمام اجرای برنامه و یا حداقل در اواخر آن</a:t>
          </a:r>
          <a:endParaRPr lang="en-US" sz="2400" b="1">
            <a:cs typeface="B Zar" panose="00000400000000000000" pitchFamily="2" charset="-78"/>
          </a:endParaRPr>
        </a:p>
      </dgm:t>
    </dgm:pt>
    <dgm:pt modelId="{EBC40D93-59E1-45E8-BE89-4DDD41DE7EFD}" type="parTrans" cxnId="{F7651AA7-B759-48BA-B4F5-FCF58E793013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41F7E873-2E38-4049-9C30-3A5B8F8C65CC}" type="sibTrans" cxnId="{F7651AA7-B759-48BA-B4F5-FCF58E793013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04D65C39-B86A-4C88-AEED-9B1F2F6C3234}">
      <dgm:prSet custT="1"/>
      <dgm:spPr/>
      <dgm:t>
        <a:bodyPr/>
        <a:lstStyle/>
        <a:p>
          <a:pPr rtl="1"/>
          <a:r>
            <a:rPr lang="fa-IR" sz="2400" b="1" smtClean="0">
              <a:cs typeface="B Zar" panose="00000400000000000000" pitchFamily="2" charset="-78"/>
            </a:rPr>
            <a:t>ارزیابی خروجی‌های بلافصل</a:t>
          </a:r>
          <a:endParaRPr lang="en-US" sz="2400" b="1">
            <a:cs typeface="B Zar" panose="00000400000000000000" pitchFamily="2" charset="-78"/>
          </a:endParaRPr>
        </a:p>
      </dgm:t>
    </dgm:pt>
    <dgm:pt modelId="{90DD5E05-10EE-4900-A33D-3BB66C8A1705}" type="parTrans" cxnId="{341F0443-4904-48A1-8EDA-C66EAEF958FB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85FE868F-1AF2-4BB5-B190-BAF49FA95256}" type="sibTrans" cxnId="{341F0443-4904-48A1-8EDA-C66EAEF958FB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F8C3ED3B-CC05-48AA-A031-836958BC9F3B}">
      <dgm:prSet custT="1"/>
      <dgm:spPr/>
      <dgm:t>
        <a:bodyPr/>
        <a:lstStyle/>
        <a:p>
          <a:pPr rtl="1"/>
          <a:r>
            <a:rPr lang="fa-IR" sz="2400" b="1" smtClean="0">
              <a:cs typeface="B Zar" panose="00000400000000000000" pitchFamily="2" charset="-78"/>
            </a:rPr>
            <a:t>تقریباً اطلاعات لازم برای ارزیابی به صورت کامل وجود دارد.</a:t>
          </a:r>
          <a:endParaRPr lang="en-US" sz="2400" b="1">
            <a:cs typeface="B Zar" panose="00000400000000000000" pitchFamily="2" charset="-78"/>
          </a:endParaRPr>
        </a:p>
      </dgm:t>
    </dgm:pt>
    <dgm:pt modelId="{F574946E-E541-4D19-B27C-92C9C0FA1729}" type="parTrans" cxnId="{F5181768-1573-4A0F-8782-FAB1205E6456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91DE136D-F22E-4897-8DF4-9EA44FDD10B0}" type="sibTrans" cxnId="{F5181768-1573-4A0F-8782-FAB1205E6456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2A9852D6-C6A5-44D1-8172-D149FCA2B738}">
      <dgm:prSet custT="1"/>
      <dgm:spPr/>
      <dgm:t>
        <a:bodyPr/>
        <a:lstStyle/>
        <a:p>
          <a:pPr rtl="1"/>
          <a:r>
            <a:rPr lang="fa-IR" sz="2400" b="1" dirty="0" err="1" smtClean="0">
              <a:cs typeface="B Zar" panose="00000400000000000000" pitchFamily="2" charset="-78"/>
            </a:rPr>
            <a:t>می‌توان</a:t>
          </a:r>
          <a:r>
            <a:rPr lang="fa-IR" sz="2400" b="1" dirty="0" smtClean="0">
              <a:cs typeface="B Zar" panose="00000400000000000000" pitchFamily="2" charset="-78"/>
            </a:rPr>
            <a:t> کارایی، اثربخشی و سودمندی برنامه را بررسی نمود. </a:t>
          </a:r>
          <a:endParaRPr lang="en-US" sz="2400" b="1" dirty="0">
            <a:cs typeface="B Zar" panose="00000400000000000000" pitchFamily="2" charset="-78"/>
          </a:endParaRPr>
        </a:p>
      </dgm:t>
    </dgm:pt>
    <dgm:pt modelId="{43B4AC35-DF3B-401E-A026-0F5236EFF36E}" type="parTrans" cxnId="{DCF11945-CA62-418D-B641-13C7C5F7ED90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2F94A0A4-64EE-4B50-B453-936A6D3A3672}" type="sibTrans" cxnId="{DCF11945-CA62-418D-B641-13C7C5F7ED90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112B4674-45D7-49B3-BC21-F3BA505EF557}">
      <dgm:prSet custT="1"/>
      <dgm:spPr/>
      <dgm:t>
        <a:bodyPr/>
        <a:lstStyle/>
        <a:p>
          <a:pPr rtl="1"/>
          <a:r>
            <a:rPr lang="fa-IR" sz="2400" b="1" smtClean="0">
              <a:cs typeface="B Zar" panose="00000400000000000000" pitchFamily="2" charset="-78"/>
            </a:rPr>
            <a:t>این ارزیابی نمی‌تواند نتیجه‌ای برای بهبود برنامه اجرا شده ارائه دهد. </a:t>
          </a:r>
          <a:endParaRPr lang="en-US" sz="2400" b="1">
            <a:cs typeface="B Zar" panose="00000400000000000000" pitchFamily="2" charset="-78"/>
          </a:endParaRPr>
        </a:p>
      </dgm:t>
    </dgm:pt>
    <dgm:pt modelId="{CDA1EAF4-026E-444F-A50B-6A685CF0F5B9}" type="parTrans" cxnId="{7B8A72DF-A82E-4ECA-BE8C-644659D0051D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0DE028FB-A32E-458D-801B-39FED3FA45EC}" type="sibTrans" cxnId="{7B8A72DF-A82E-4ECA-BE8C-644659D0051D}">
      <dgm:prSet/>
      <dgm:spPr/>
      <dgm:t>
        <a:bodyPr/>
        <a:lstStyle/>
        <a:p>
          <a:endParaRPr lang="en-US" sz="1200">
            <a:cs typeface="B Zar" panose="00000400000000000000" pitchFamily="2" charset="-78"/>
          </a:endParaRPr>
        </a:p>
      </dgm:t>
    </dgm:pt>
    <dgm:pt modelId="{6741E51C-4DFD-4C74-BACA-44C1668C1880}" type="pres">
      <dgm:prSet presAssocID="{3016FD4E-5C32-48B1-8FD3-3C1CA8E093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C41D2-ADF6-423D-8219-E3BD7A591FF2}" type="pres">
      <dgm:prSet presAssocID="{565E0606-77DD-4965-8D13-93D35B2060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9F17B-B2D4-410B-8394-E249BD659526}" type="pres">
      <dgm:prSet presAssocID="{41F7E873-2E38-4049-9C30-3A5B8F8C65CC}" presName="spacer" presStyleCnt="0"/>
      <dgm:spPr/>
    </dgm:pt>
    <dgm:pt modelId="{76851462-8304-4319-A890-95B837BB5F8B}" type="pres">
      <dgm:prSet presAssocID="{04D65C39-B86A-4C88-AEED-9B1F2F6C323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D4415-C840-48E5-96AD-2684EB138FB3}" type="pres">
      <dgm:prSet presAssocID="{85FE868F-1AF2-4BB5-B190-BAF49FA95256}" presName="spacer" presStyleCnt="0"/>
      <dgm:spPr/>
    </dgm:pt>
    <dgm:pt modelId="{160176A7-7630-4316-A41E-4CA69A12C123}" type="pres">
      <dgm:prSet presAssocID="{F8C3ED3B-CC05-48AA-A031-836958BC9F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A5E5-A052-432E-9C29-12A7D0FB8081}" type="pres">
      <dgm:prSet presAssocID="{91DE136D-F22E-4897-8DF4-9EA44FDD10B0}" presName="spacer" presStyleCnt="0"/>
      <dgm:spPr/>
    </dgm:pt>
    <dgm:pt modelId="{7EB5CA5F-3DB8-4C11-950E-62DEE41D9B48}" type="pres">
      <dgm:prSet presAssocID="{2A9852D6-C6A5-44D1-8172-D149FCA2B73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D0B7E-6952-4C43-BB7B-88AE559B85C1}" type="pres">
      <dgm:prSet presAssocID="{2F94A0A4-64EE-4B50-B453-936A6D3A3672}" presName="spacer" presStyleCnt="0"/>
      <dgm:spPr/>
    </dgm:pt>
    <dgm:pt modelId="{15444072-E849-406B-ACFF-CE6F1167800C}" type="pres">
      <dgm:prSet presAssocID="{112B4674-45D7-49B3-BC21-F3BA505EF5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81768-1573-4A0F-8782-FAB1205E6456}" srcId="{3016FD4E-5C32-48B1-8FD3-3C1CA8E09343}" destId="{F8C3ED3B-CC05-48AA-A031-836958BC9F3B}" srcOrd="2" destOrd="0" parTransId="{F574946E-E541-4D19-B27C-92C9C0FA1729}" sibTransId="{91DE136D-F22E-4897-8DF4-9EA44FDD10B0}"/>
    <dgm:cxn modelId="{F7651AA7-B759-48BA-B4F5-FCF58E793013}" srcId="{3016FD4E-5C32-48B1-8FD3-3C1CA8E09343}" destId="{565E0606-77DD-4965-8D13-93D35B20605E}" srcOrd="0" destOrd="0" parTransId="{EBC40D93-59E1-45E8-BE89-4DDD41DE7EFD}" sibTransId="{41F7E873-2E38-4049-9C30-3A5B8F8C65CC}"/>
    <dgm:cxn modelId="{74BB8673-F6B1-4D93-8FE8-BFBF884FB0F3}" type="presOf" srcId="{112B4674-45D7-49B3-BC21-F3BA505EF557}" destId="{15444072-E849-406B-ACFF-CE6F1167800C}" srcOrd="0" destOrd="0" presId="urn:microsoft.com/office/officeart/2005/8/layout/vList2"/>
    <dgm:cxn modelId="{2589AB72-0F26-4D6E-A66A-E1914B6F743C}" type="presOf" srcId="{F8C3ED3B-CC05-48AA-A031-836958BC9F3B}" destId="{160176A7-7630-4316-A41E-4CA69A12C123}" srcOrd="0" destOrd="0" presId="urn:microsoft.com/office/officeart/2005/8/layout/vList2"/>
    <dgm:cxn modelId="{341F0443-4904-48A1-8EDA-C66EAEF958FB}" srcId="{3016FD4E-5C32-48B1-8FD3-3C1CA8E09343}" destId="{04D65C39-B86A-4C88-AEED-9B1F2F6C3234}" srcOrd="1" destOrd="0" parTransId="{90DD5E05-10EE-4900-A33D-3BB66C8A1705}" sibTransId="{85FE868F-1AF2-4BB5-B190-BAF49FA95256}"/>
    <dgm:cxn modelId="{4DFE9031-1C4C-4D71-90F5-2772D88A4B8E}" type="presOf" srcId="{3016FD4E-5C32-48B1-8FD3-3C1CA8E09343}" destId="{6741E51C-4DFD-4C74-BACA-44C1668C1880}" srcOrd="0" destOrd="0" presId="urn:microsoft.com/office/officeart/2005/8/layout/vList2"/>
    <dgm:cxn modelId="{EED17ABB-3DE4-443B-AAA4-9E2865BA5277}" type="presOf" srcId="{04D65C39-B86A-4C88-AEED-9B1F2F6C3234}" destId="{76851462-8304-4319-A890-95B837BB5F8B}" srcOrd="0" destOrd="0" presId="urn:microsoft.com/office/officeart/2005/8/layout/vList2"/>
    <dgm:cxn modelId="{7B8A72DF-A82E-4ECA-BE8C-644659D0051D}" srcId="{3016FD4E-5C32-48B1-8FD3-3C1CA8E09343}" destId="{112B4674-45D7-49B3-BC21-F3BA505EF557}" srcOrd="4" destOrd="0" parTransId="{CDA1EAF4-026E-444F-A50B-6A685CF0F5B9}" sibTransId="{0DE028FB-A32E-458D-801B-39FED3FA45EC}"/>
    <dgm:cxn modelId="{702316EC-4B40-4912-B8E9-30C9625F8EAB}" type="presOf" srcId="{2A9852D6-C6A5-44D1-8172-D149FCA2B738}" destId="{7EB5CA5F-3DB8-4C11-950E-62DEE41D9B48}" srcOrd="0" destOrd="0" presId="urn:microsoft.com/office/officeart/2005/8/layout/vList2"/>
    <dgm:cxn modelId="{DCF11945-CA62-418D-B641-13C7C5F7ED90}" srcId="{3016FD4E-5C32-48B1-8FD3-3C1CA8E09343}" destId="{2A9852D6-C6A5-44D1-8172-D149FCA2B738}" srcOrd="3" destOrd="0" parTransId="{43B4AC35-DF3B-401E-A026-0F5236EFF36E}" sibTransId="{2F94A0A4-64EE-4B50-B453-936A6D3A3672}"/>
    <dgm:cxn modelId="{0D3BF288-19F6-4EDC-8A73-E88B2F413F47}" type="presOf" srcId="{565E0606-77DD-4965-8D13-93D35B20605E}" destId="{38CC41D2-ADF6-423D-8219-E3BD7A591FF2}" srcOrd="0" destOrd="0" presId="urn:microsoft.com/office/officeart/2005/8/layout/vList2"/>
    <dgm:cxn modelId="{66CD5EC3-B993-421F-BBCB-CEC1428C740A}" type="presParOf" srcId="{6741E51C-4DFD-4C74-BACA-44C1668C1880}" destId="{38CC41D2-ADF6-423D-8219-E3BD7A591FF2}" srcOrd="0" destOrd="0" presId="urn:microsoft.com/office/officeart/2005/8/layout/vList2"/>
    <dgm:cxn modelId="{DFACF2D0-EFCF-4E53-9AEA-2A86406D6257}" type="presParOf" srcId="{6741E51C-4DFD-4C74-BACA-44C1668C1880}" destId="{C5F9F17B-B2D4-410B-8394-E249BD659526}" srcOrd="1" destOrd="0" presId="urn:microsoft.com/office/officeart/2005/8/layout/vList2"/>
    <dgm:cxn modelId="{02CFE44A-DAD3-4841-ABD1-E013BBEC416F}" type="presParOf" srcId="{6741E51C-4DFD-4C74-BACA-44C1668C1880}" destId="{76851462-8304-4319-A890-95B837BB5F8B}" srcOrd="2" destOrd="0" presId="urn:microsoft.com/office/officeart/2005/8/layout/vList2"/>
    <dgm:cxn modelId="{176A892E-49BB-4E8D-AE93-C77A4EC237BC}" type="presParOf" srcId="{6741E51C-4DFD-4C74-BACA-44C1668C1880}" destId="{707D4415-C840-48E5-96AD-2684EB138FB3}" srcOrd="3" destOrd="0" presId="urn:microsoft.com/office/officeart/2005/8/layout/vList2"/>
    <dgm:cxn modelId="{F503A487-4713-48D9-A4A0-4C0C5232F157}" type="presParOf" srcId="{6741E51C-4DFD-4C74-BACA-44C1668C1880}" destId="{160176A7-7630-4316-A41E-4CA69A12C123}" srcOrd="4" destOrd="0" presId="urn:microsoft.com/office/officeart/2005/8/layout/vList2"/>
    <dgm:cxn modelId="{FD45FE6C-F2E7-43BB-B37C-696BE65D23AA}" type="presParOf" srcId="{6741E51C-4DFD-4C74-BACA-44C1668C1880}" destId="{8CBAA5E5-A052-432E-9C29-12A7D0FB8081}" srcOrd="5" destOrd="0" presId="urn:microsoft.com/office/officeart/2005/8/layout/vList2"/>
    <dgm:cxn modelId="{0FB0070D-838D-44C3-BB4C-D4C49E6B2CA7}" type="presParOf" srcId="{6741E51C-4DFD-4C74-BACA-44C1668C1880}" destId="{7EB5CA5F-3DB8-4C11-950E-62DEE41D9B48}" srcOrd="6" destOrd="0" presId="urn:microsoft.com/office/officeart/2005/8/layout/vList2"/>
    <dgm:cxn modelId="{2D82B286-0DE8-4814-A624-AE2064938242}" type="presParOf" srcId="{6741E51C-4DFD-4C74-BACA-44C1668C1880}" destId="{73AD0B7E-6952-4C43-BB7B-88AE559B85C1}" srcOrd="7" destOrd="0" presId="urn:microsoft.com/office/officeart/2005/8/layout/vList2"/>
    <dgm:cxn modelId="{A752A290-349E-4D93-9C78-90CEB990A488}" type="presParOf" srcId="{6741E51C-4DFD-4C74-BACA-44C1668C1880}" destId="{15444072-E849-406B-ACFF-CE6F116780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E7E607-3067-4419-95D6-CD08CFC3A297}" type="doc">
      <dgm:prSet loTypeId="urn:microsoft.com/office/officeart/2005/8/layout/default#2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8FC55-060E-43E0-ADD0-76F4E4D648DC}">
      <dgm:prSet/>
      <dgm:spPr/>
      <dgm:t>
        <a:bodyPr/>
        <a:lstStyle/>
        <a:p>
          <a:pPr rtl="1"/>
          <a:r>
            <a:rPr lang="fa-IR" b="1" i="0" dirty="0" smtClean="0">
              <a:cs typeface="B Zar" panose="00000400000000000000" pitchFamily="2" charset="-78"/>
            </a:rPr>
            <a:t>روش‌های تحلیل آماری اطلاعات (پیمایش، نمایه سنجی، ترازیابی)</a:t>
          </a:r>
          <a:endParaRPr lang="en-US" i="0" dirty="0">
            <a:cs typeface="B Zar" panose="00000400000000000000" pitchFamily="2" charset="-78"/>
          </a:endParaRPr>
        </a:p>
      </dgm:t>
    </dgm:pt>
    <dgm:pt modelId="{29789EE7-C6E3-4606-BD20-93ECF9DB1306}" type="parTrans" cxnId="{6C5E9E41-A0F5-405D-91BD-2B025BA1715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3FB1B71-3335-47AA-9356-478261571316}" type="sibTrans" cxnId="{6C5E9E41-A0F5-405D-91BD-2B025BA1715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F85AD67-B464-445C-8BF2-B6153BB1854E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مدلسازی و شبیه‌سازی اقتصاد کلان</a:t>
          </a:r>
          <a:endParaRPr lang="en-US" dirty="0">
            <a:cs typeface="B Zar" panose="00000400000000000000" pitchFamily="2" charset="-78"/>
          </a:endParaRPr>
        </a:p>
      </dgm:t>
    </dgm:pt>
    <dgm:pt modelId="{451FD974-E7A7-4D60-8FEF-1F951D254F94}" type="parTrans" cxnId="{8EAAA558-A5E6-43F5-A660-FFA08F446CAD}">
      <dgm:prSet/>
      <dgm:spPr/>
      <dgm:t>
        <a:bodyPr/>
        <a:lstStyle/>
        <a:p>
          <a:endParaRPr lang="en-US"/>
        </a:p>
      </dgm:t>
    </dgm:pt>
    <dgm:pt modelId="{9408B5ED-23C1-4FBC-BB7A-F05449482889}" type="sibTrans" cxnId="{8EAAA558-A5E6-43F5-A660-FFA08F446CAD}">
      <dgm:prSet/>
      <dgm:spPr/>
      <dgm:t>
        <a:bodyPr/>
        <a:lstStyle/>
        <a:p>
          <a:endParaRPr lang="en-US"/>
        </a:p>
      </dgm:t>
    </dgm:pt>
    <dgm:pt modelId="{D1535900-EED4-4A19-9099-C87E25F0816E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مدلسازی اقتصاد خرد</a:t>
          </a:r>
          <a:endParaRPr lang="en-US" dirty="0">
            <a:cs typeface="B Zar" panose="00000400000000000000" pitchFamily="2" charset="-78"/>
          </a:endParaRPr>
        </a:p>
      </dgm:t>
    </dgm:pt>
    <dgm:pt modelId="{CBE8EBB6-572C-47A4-A7F0-3B4FE4836263}" type="parTrans" cxnId="{ED057D68-5A86-4E60-A4B3-4661A01BB1DD}">
      <dgm:prSet/>
      <dgm:spPr/>
      <dgm:t>
        <a:bodyPr/>
        <a:lstStyle/>
        <a:p>
          <a:endParaRPr lang="en-US"/>
        </a:p>
      </dgm:t>
    </dgm:pt>
    <dgm:pt modelId="{0F980B02-9EF5-42A1-BE01-17165C1B01B9}" type="sibTrans" cxnId="{ED057D68-5A86-4E60-A4B3-4661A01BB1DD}">
      <dgm:prSet/>
      <dgm:spPr/>
      <dgm:t>
        <a:bodyPr/>
        <a:lstStyle/>
        <a:p>
          <a:endParaRPr lang="en-US"/>
        </a:p>
      </dgm:t>
    </dgm:pt>
    <dgm:pt modelId="{400A175F-C94A-481E-8311-3BBA4CD3583E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اندازه‌گیری بهره‌وری</a:t>
          </a:r>
          <a:endParaRPr lang="en-US" dirty="0">
            <a:cs typeface="B Zar" panose="00000400000000000000" pitchFamily="2" charset="-78"/>
          </a:endParaRPr>
        </a:p>
      </dgm:t>
    </dgm:pt>
    <dgm:pt modelId="{4140C03B-20F4-485C-9DA6-7735EEF43BCF}" type="parTrans" cxnId="{813F4413-7661-4A33-930B-DB90F1A4D681}">
      <dgm:prSet/>
      <dgm:spPr/>
      <dgm:t>
        <a:bodyPr/>
        <a:lstStyle/>
        <a:p>
          <a:endParaRPr lang="en-US"/>
        </a:p>
      </dgm:t>
    </dgm:pt>
    <dgm:pt modelId="{8CD5378C-ED47-4D58-9035-5A2067FEDDB3}" type="sibTrans" cxnId="{813F4413-7661-4A33-930B-DB90F1A4D681}">
      <dgm:prSet/>
      <dgm:spPr/>
      <dgm:t>
        <a:bodyPr/>
        <a:lstStyle/>
        <a:p>
          <a:endParaRPr lang="en-US"/>
        </a:p>
      </dgm:t>
    </dgm:pt>
    <dgm:pt modelId="{49363E51-8EDE-4EDE-A6C8-02732A468D74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رویکرد گروه‌های کنترل</a:t>
          </a:r>
          <a:endParaRPr lang="en-US" dirty="0">
            <a:cs typeface="B Zar" panose="00000400000000000000" pitchFamily="2" charset="-78"/>
          </a:endParaRPr>
        </a:p>
      </dgm:t>
    </dgm:pt>
    <dgm:pt modelId="{A88D7093-FE2A-40A6-A0A8-34DA03FB2CD1}" type="parTrans" cxnId="{16CD385B-207E-409B-B9EE-24B7F7E1C136}">
      <dgm:prSet/>
      <dgm:spPr/>
      <dgm:t>
        <a:bodyPr/>
        <a:lstStyle/>
        <a:p>
          <a:endParaRPr lang="en-US"/>
        </a:p>
      </dgm:t>
    </dgm:pt>
    <dgm:pt modelId="{54B36FEB-7B09-43FF-B41C-24B4ED52AC90}" type="sibTrans" cxnId="{16CD385B-207E-409B-B9EE-24B7F7E1C136}">
      <dgm:prSet/>
      <dgm:spPr/>
      <dgm:t>
        <a:bodyPr/>
        <a:lstStyle/>
        <a:p>
          <a:endParaRPr lang="en-US"/>
        </a:p>
      </dgm:t>
    </dgm:pt>
    <dgm:pt modelId="{5FD9B67B-A1B5-4247-B155-C5CB67D04A8B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مصاحبه‌ها و مطالعه موردی و میدانی</a:t>
          </a:r>
          <a:endParaRPr lang="en-US" b="1" dirty="0">
            <a:cs typeface="B Zar" panose="00000400000000000000" pitchFamily="2" charset="-78"/>
          </a:endParaRPr>
        </a:p>
      </dgm:t>
    </dgm:pt>
    <dgm:pt modelId="{36FFBFF8-71CB-4743-9A33-64F9B0903223}" type="parTrans" cxnId="{DE34730F-7FBB-454B-A533-E342B696AFF6}">
      <dgm:prSet/>
      <dgm:spPr/>
      <dgm:t>
        <a:bodyPr/>
        <a:lstStyle/>
        <a:p>
          <a:endParaRPr lang="en-US"/>
        </a:p>
      </dgm:t>
    </dgm:pt>
    <dgm:pt modelId="{7F754872-2FA2-4F17-96AC-B35A81B15A00}" type="sibTrans" cxnId="{DE34730F-7FBB-454B-A533-E342B696AFF6}">
      <dgm:prSet/>
      <dgm:spPr/>
      <dgm:t>
        <a:bodyPr/>
        <a:lstStyle/>
        <a:p>
          <a:endParaRPr lang="en-US"/>
        </a:p>
      </dgm:t>
    </dgm:pt>
    <dgm:pt modelId="{0A164300-EECA-4560-B0FF-E424A5C5D1D0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تحلیل</a:t>
          </a:r>
          <a:r>
            <a:rPr lang="fa-IR" dirty="0" smtClean="0"/>
            <a:t> </a:t>
          </a:r>
          <a:r>
            <a:rPr lang="fa-IR" b="1" dirty="0" smtClean="0">
              <a:cs typeface="B Zar" panose="00000400000000000000" pitchFamily="2" charset="-78"/>
            </a:rPr>
            <a:t>هزینه</a:t>
          </a:r>
          <a:r>
            <a:rPr lang="fa-IR" dirty="0" smtClean="0"/>
            <a:t> </a:t>
          </a:r>
          <a:r>
            <a:rPr lang="fa-IR" b="1" dirty="0" smtClean="0">
              <a:cs typeface="B Zar" panose="00000400000000000000" pitchFamily="2" charset="-78"/>
            </a:rPr>
            <a:t>فایده</a:t>
          </a:r>
          <a:endParaRPr lang="en-US" b="1" dirty="0">
            <a:cs typeface="B Zar" panose="00000400000000000000" pitchFamily="2" charset="-78"/>
          </a:endParaRPr>
        </a:p>
      </dgm:t>
    </dgm:pt>
    <dgm:pt modelId="{FCFCD12F-D261-4EEB-BA16-1454645616BD}" type="parTrans" cxnId="{D603A181-0559-49B2-9C04-15E1D0E7F0E2}">
      <dgm:prSet/>
      <dgm:spPr/>
      <dgm:t>
        <a:bodyPr/>
        <a:lstStyle/>
        <a:p>
          <a:endParaRPr lang="en-US"/>
        </a:p>
      </dgm:t>
    </dgm:pt>
    <dgm:pt modelId="{E0509E17-D63E-4FED-8383-1624CF9E4453}" type="sibTrans" cxnId="{D603A181-0559-49B2-9C04-15E1D0E7F0E2}">
      <dgm:prSet/>
      <dgm:spPr/>
      <dgm:t>
        <a:bodyPr/>
        <a:lstStyle/>
        <a:p>
          <a:endParaRPr lang="en-US"/>
        </a:p>
      </dgm:t>
    </dgm:pt>
    <dgm:pt modelId="{AF1D1389-56B3-4822-97F8-08D435439CC5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هیئت خبرگان و داوری نخبگان</a:t>
          </a:r>
          <a:endParaRPr lang="en-US" b="1" dirty="0">
            <a:cs typeface="B Zar" panose="00000400000000000000" pitchFamily="2" charset="-78"/>
          </a:endParaRPr>
        </a:p>
      </dgm:t>
    </dgm:pt>
    <dgm:pt modelId="{9EA7F363-4937-44F5-B81D-517E64DBDC29}" type="parTrans" cxnId="{579DEE61-7172-425F-851D-88C87A43E588}">
      <dgm:prSet/>
      <dgm:spPr/>
      <dgm:t>
        <a:bodyPr/>
        <a:lstStyle/>
        <a:p>
          <a:endParaRPr lang="en-US"/>
        </a:p>
      </dgm:t>
    </dgm:pt>
    <dgm:pt modelId="{26412E64-D20B-49EC-8D8E-EFEB40AAEC92}" type="sibTrans" cxnId="{579DEE61-7172-425F-851D-88C87A43E588}">
      <dgm:prSet/>
      <dgm:spPr/>
      <dgm:t>
        <a:bodyPr/>
        <a:lstStyle/>
        <a:p>
          <a:endParaRPr lang="en-US"/>
        </a:p>
      </dgm:t>
    </dgm:pt>
    <dgm:pt modelId="{353D5902-091C-4D8C-9062-233750359545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تحلیل شبکه و ساختار روابط همکاری</a:t>
          </a:r>
          <a:endParaRPr lang="en-US" b="1" dirty="0">
            <a:cs typeface="B Zar" panose="00000400000000000000" pitchFamily="2" charset="-78"/>
          </a:endParaRPr>
        </a:p>
      </dgm:t>
    </dgm:pt>
    <dgm:pt modelId="{7A2D5DB3-BF1F-4D4A-B046-AA5038A96696}" type="parTrans" cxnId="{1735972D-111C-4B5D-940B-21D13F01E70F}">
      <dgm:prSet/>
      <dgm:spPr/>
      <dgm:t>
        <a:bodyPr/>
        <a:lstStyle/>
        <a:p>
          <a:endParaRPr lang="en-US"/>
        </a:p>
      </dgm:t>
    </dgm:pt>
    <dgm:pt modelId="{96554642-9158-4FE5-A3A7-EEEE9B6B19EC}" type="sibTrans" cxnId="{1735972D-111C-4B5D-940B-21D13F01E70F}">
      <dgm:prSet/>
      <dgm:spPr/>
      <dgm:t>
        <a:bodyPr/>
        <a:lstStyle/>
        <a:p>
          <a:endParaRPr lang="en-US"/>
        </a:p>
      </dgm:t>
    </dgm:pt>
    <dgm:pt modelId="{7B0E896A-6D87-4D3C-A88F-9FDB6EB2C7E0}" type="pres">
      <dgm:prSet presAssocID="{A7E7E607-3067-4419-95D6-CD08CFC3A297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CDAAB-FABB-42EC-A582-C07B2A3E5EB4}" type="pres">
      <dgm:prSet presAssocID="{8A48FC55-060E-43E0-ADD0-76F4E4D648D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AA42D-4080-4768-AC07-6A4169884AD2}" type="pres">
      <dgm:prSet presAssocID="{03FB1B71-3335-47AA-9356-478261571316}" presName="sibTrans" presStyleCnt="0"/>
      <dgm:spPr/>
    </dgm:pt>
    <dgm:pt modelId="{60C85D30-AD14-407C-A2A9-8BF08D2F1771}" type="pres">
      <dgm:prSet presAssocID="{9F85AD67-B464-445C-8BF2-B6153BB1854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FC1EE-3446-41F2-8BFC-D6F78CEFBC9F}" type="pres">
      <dgm:prSet presAssocID="{9408B5ED-23C1-4FBC-BB7A-F05449482889}" presName="sibTrans" presStyleCnt="0"/>
      <dgm:spPr/>
    </dgm:pt>
    <dgm:pt modelId="{FB3E80CF-45D4-40EC-A112-6EAC470352BF}" type="pres">
      <dgm:prSet presAssocID="{D1535900-EED4-4A19-9099-C87E25F081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EB21-B1DD-41F6-8C64-F60B8E60C2A3}" type="pres">
      <dgm:prSet presAssocID="{0F980B02-9EF5-42A1-BE01-17165C1B01B9}" presName="sibTrans" presStyleCnt="0"/>
      <dgm:spPr/>
    </dgm:pt>
    <dgm:pt modelId="{BA63791C-F9BB-40CF-963B-D899DFA77A3C}" type="pres">
      <dgm:prSet presAssocID="{400A175F-C94A-481E-8311-3BBA4CD3583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D00F-CD40-4F9A-870E-43BE2FE48323}" type="pres">
      <dgm:prSet presAssocID="{8CD5378C-ED47-4D58-9035-5A2067FEDDB3}" presName="sibTrans" presStyleCnt="0"/>
      <dgm:spPr/>
    </dgm:pt>
    <dgm:pt modelId="{63218019-24DE-4E27-B5C0-D6423C726D62}" type="pres">
      <dgm:prSet presAssocID="{49363E51-8EDE-4EDE-A6C8-02732A468D7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89156-8111-4631-BCC1-B6EF9E866E57}" type="pres">
      <dgm:prSet presAssocID="{54B36FEB-7B09-43FF-B41C-24B4ED52AC90}" presName="sibTrans" presStyleCnt="0"/>
      <dgm:spPr/>
    </dgm:pt>
    <dgm:pt modelId="{36C9E49B-5A1C-4703-9FF1-C72E9E61D9FA}" type="pres">
      <dgm:prSet presAssocID="{5FD9B67B-A1B5-4247-B155-C5CB67D04A8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ADC65-B8EF-4A91-B6C0-A097ED691587}" type="pres">
      <dgm:prSet presAssocID="{7F754872-2FA2-4F17-96AC-B35A81B15A00}" presName="sibTrans" presStyleCnt="0"/>
      <dgm:spPr/>
    </dgm:pt>
    <dgm:pt modelId="{7F55BA06-D58B-4594-9454-378AAA9DDFF6}" type="pres">
      <dgm:prSet presAssocID="{0A164300-EECA-4560-B0FF-E424A5C5D1D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E7054-4092-4E12-AF65-5767ED7F3B69}" type="pres">
      <dgm:prSet presAssocID="{E0509E17-D63E-4FED-8383-1624CF9E4453}" presName="sibTrans" presStyleCnt="0"/>
      <dgm:spPr/>
    </dgm:pt>
    <dgm:pt modelId="{3ABB1753-7945-4CDC-92D8-71986A233E7A}" type="pres">
      <dgm:prSet presAssocID="{AF1D1389-56B3-4822-97F8-08D435439CC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0DDD-E4BF-4553-A469-3E641C67D367}" type="pres">
      <dgm:prSet presAssocID="{26412E64-D20B-49EC-8D8E-EFEB40AAEC92}" presName="sibTrans" presStyleCnt="0"/>
      <dgm:spPr/>
    </dgm:pt>
    <dgm:pt modelId="{5F4D1987-27C9-41F8-B63F-A3830D193BA5}" type="pres">
      <dgm:prSet presAssocID="{353D5902-091C-4D8C-9062-23375035954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F429F-67EC-4FDC-A11A-7478849F6643}" type="presOf" srcId="{400A175F-C94A-481E-8311-3BBA4CD3583E}" destId="{BA63791C-F9BB-40CF-963B-D899DFA77A3C}" srcOrd="0" destOrd="0" presId="urn:microsoft.com/office/officeart/2005/8/layout/default#27"/>
    <dgm:cxn modelId="{5D73B75E-C4C8-4B99-AD9E-754E2353848D}" type="presOf" srcId="{A7E7E607-3067-4419-95D6-CD08CFC3A297}" destId="{7B0E896A-6D87-4D3C-A88F-9FDB6EB2C7E0}" srcOrd="0" destOrd="0" presId="urn:microsoft.com/office/officeart/2005/8/layout/default#27"/>
    <dgm:cxn modelId="{27A279A8-4D01-4694-B8F2-D4700C9B33BC}" type="presOf" srcId="{9F85AD67-B464-445C-8BF2-B6153BB1854E}" destId="{60C85D30-AD14-407C-A2A9-8BF08D2F1771}" srcOrd="0" destOrd="0" presId="urn:microsoft.com/office/officeart/2005/8/layout/default#27"/>
    <dgm:cxn modelId="{813F4413-7661-4A33-930B-DB90F1A4D681}" srcId="{A7E7E607-3067-4419-95D6-CD08CFC3A297}" destId="{400A175F-C94A-481E-8311-3BBA4CD3583E}" srcOrd="3" destOrd="0" parTransId="{4140C03B-20F4-485C-9DA6-7735EEF43BCF}" sibTransId="{8CD5378C-ED47-4D58-9035-5A2067FEDDB3}"/>
    <dgm:cxn modelId="{57E02A6C-F2DB-49FE-92F0-2F30DBAF76A3}" type="presOf" srcId="{5FD9B67B-A1B5-4247-B155-C5CB67D04A8B}" destId="{36C9E49B-5A1C-4703-9FF1-C72E9E61D9FA}" srcOrd="0" destOrd="0" presId="urn:microsoft.com/office/officeart/2005/8/layout/default#27"/>
    <dgm:cxn modelId="{E829044E-6A81-4801-997B-0D8EA973A952}" type="presOf" srcId="{353D5902-091C-4D8C-9062-233750359545}" destId="{5F4D1987-27C9-41F8-B63F-A3830D193BA5}" srcOrd="0" destOrd="0" presId="urn:microsoft.com/office/officeart/2005/8/layout/default#27"/>
    <dgm:cxn modelId="{89A14965-BAAF-4404-B35C-DBBA1181BF3A}" type="presOf" srcId="{49363E51-8EDE-4EDE-A6C8-02732A468D74}" destId="{63218019-24DE-4E27-B5C0-D6423C726D62}" srcOrd="0" destOrd="0" presId="urn:microsoft.com/office/officeart/2005/8/layout/default#27"/>
    <dgm:cxn modelId="{16CD385B-207E-409B-B9EE-24B7F7E1C136}" srcId="{A7E7E607-3067-4419-95D6-CD08CFC3A297}" destId="{49363E51-8EDE-4EDE-A6C8-02732A468D74}" srcOrd="4" destOrd="0" parTransId="{A88D7093-FE2A-40A6-A0A8-34DA03FB2CD1}" sibTransId="{54B36FEB-7B09-43FF-B41C-24B4ED52AC90}"/>
    <dgm:cxn modelId="{19E9803F-1153-46FB-94C7-5C0B3B6933B3}" type="presOf" srcId="{AF1D1389-56B3-4822-97F8-08D435439CC5}" destId="{3ABB1753-7945-4CDC-92D8-71986A233E7A}" srcOrd="0" destOrd="0" presId="urn:microsoft.com/office/officeart/2005/8/layout/default#27"/>
    <dgm:cxn modelId="{DE34730F-7FBB-454B-A533-E342B696AFF6}" srcId="{A7E7E607-3067-4419-95D6-CD08CFC3A297}" destId="{5FD9B67B-A1B5-4247-B155-C5CB67D04A8B}" srcOrd="5" destOrd="0" parTransId="{36FFBFF8-71CB-4743-9A33-64F9B0903223}" sibTransId="{7F754872-2FA2-4F17-96AC-B35A81B15A00}"/>
    <dgm:cxn modelId="{579DEE61-7172-425F-851D-88C87A43E588}" srcId="{A7E7E607-3067-4419-95D6-CD08CFC3A297}" destId="{AF1D1389-56B3-4822-97F8-08D435439CC5}" srcOrd="7" destOrd="0" parTransId="{9EA7F363-4937-44F5-B81D-517E64DBDC29}" sibTransId="{26412E64-D20B-49EC-8D8E-EFEB40AAEC92}"/>
    <dgm:cxn modelId="{1735972D-111C-4B5D-940B-21D13F01E70F}" srcId="{A7E7E607-3067-4419-95D6-CD08CFC3A297}" destId="{353D5902-091C-4D8C-9062-233750359545}" srcOrd="8" destOrd="0" parTransId="{7A2D5DB3-BF1F-4D4A-B046-AA5038A96696}" sibTransId="{96554642-9158-4FE5-A3A7-EEEE9B6B19EC}"/>
    <dgm:cxn modelId="{8EAAA558-A5E6-43F5-A660-FFA08F446CAD}" srcId="{A7E7E607-3067-4419-95D6-CD08CFC3A297}" destId="{9F85AD67-B464-445C-8BF2-B6153BB1854E}" srcOrd="1" destOrd="0" parTransId="{451FD974-E7A7-4D60-8FEF-1F951D254F94}" sibTransId="{9408B5ED-23C1-4FBC-BB7A-F05449482889}"/>
    <dgm:cxn modelId="{6C5E9E41-A0F5-405D-91BD-2B025BA1715F}" srcId="{A7E7E607-3067-4419-95D6-CD08CFC3A297}" destId="{8A48FC55-060E-43E0-ADD0-76F4E4D648DC}" srcOrd="0" destOrd="0" parTransId="{29789EE7-C6E3-4606-BD20-93ECF9DB1306}" sibTransId="{03FB1B71-3335-47AA-9356-478261571316}"/>
    <dgm:cxn modelId="{D0C7F8EF-9972-4884-9819-8E1D1E52DA06}" type="presOf" srcId="{0A164300-EECA-4560-B0FF-E424A5C5D1D0}" destId="{7F55BA06-D58B-4594-9454-378AAA9DDFF6}" srcOrd="0" destOrd="0" presId="urn:microsoft.com/office/officeart/2005/8/layout/default#27"/>
    <dgm:cxn modelId="{742F3CA9-B113-4F3E-AA1A-2D88D4528147}" type="presOf" srcId="{D1535900-EED4-4A19-9099-C87E25F0816E}" destId="{FB3E80CF-45D4-40EC-A112-6EAC470352BF}" srcOrd="0" destOrd="0" presId="urn:microsoft.com/office/officeart/2005/8/layout/default#27"/>
    <dgm:cxn modelId="{629403EF-C9AF-40AD-B35C-03E3A71A913B}" type="presOf" srcId="{8A48FC55-060E-43E0-ADD0-76F4E4D648DC}" destId="{A5DCDAAB-FABB-42EC-A582-C07B2A3E5EB4}" srcOrd="0" destOrd="0" presId="urn:microsoft.com/office/officeart/2005/8/layout/default#27"/>
    <dgm:cxn modelId="{ED057D68-5A86-4E60-A4B3-4661A01BB1DD}" srcId="{A7E7E607-3067-4419-95D6-CD08CFC3A297}" destId="{D1535900-EED4-4A19-9099-C87E25F0816E}" srcOrd="2" destOrd="0" parTransId="{CBE8EBB6-572C-47A4-A7F0-3B4FE4836263}" sibTransId="{0F980B02-9EF5-42A1-BE01-17165C1B01B9}"/>
    <dgm:cxn modelId="{D603A181-0559-49B2-9C04-15E1D0E7F0E2}" srcId="{A7E7E607-3067-4419-95D6-CD08CFC3A297}" destId="{0A164300-EECA-4560-B0FF-E424A5C5D1D0}" srcOrd="6" destOrd="0" parTransId="{FCFCD12F-D261-4EEB-BA16-1454645616BD}" sibTransId="{E0509E17-D63E-4FED-8383-1624CF9E4453}"/>
    <dgm:cxn modelId="{DEAAD289-6967-44BA-B53F-A79A6CEE1480}" type="presParOf" srcId="{7B0E896A-6D87-4D3C-A88F-9FDB6EB2C7E0}" destId="{A5DCDAAB-FABB-42EC-A582-C07B2A3E5EB4}" srcOrd="0" destOrd="0" presId="urn:microsoft.com/office/officeart/2005/8/layout/default#27"/>
    <dgm:cxn modelId="{A1D26BE5-B6D5-4D89-AC6F-5A252EBD3B7D}" type="presParOf" srcId="{7B0E896A-6D87-4D3C-A88F-9FDB6EB2C7E0}" destId="{1AAAA42D-4080-4768-AC07-6A4169884AD2}" srcOrd="1" destOrd="0" presId="urn:microsoft.com/office/officeart/2005/8/layout/default#27"/>
    <dgm:cxn modelId="{232DC33A-0F2C-425D-B8D0-5D741985AB24}" type="presParOf" srcId="{7B0E896A-6D87-4D3C-A88F-9FDB6EB2C7E0}" destId="{60C85D30-AD14-407C-A2A9-8BF08D2F1771}" srcOrd="2" destOrd="0" presId="urn:microsoft.com/office/officeart/2005/8/layout/default#27"/>
    <dgm:cxn modelId="{519811BF-6BDA-41F7-BC35-FECBDAF94501}" type="presParOf" srcId="{7B0E896A-6D87-4D3C-A88F-9FDB6EB2C7E0}" destId="{9D1FC1EE-3446-41F2-8BFC-D6F78CEFBC9F}" srcOrd="3" destOrd="0" presId="urn:microsoft.com/office/officeart/2005/8/layout/default#27"/>
    <dgm:cxn modelId="{B2E9DC3E-AB5B-4DB3-8B80-A1C5E8CCA4EB}" type="presParOf" srcId="{7B0E896A-6D87-4D3C-A88F-9FDB6EB2C7E0}" destId="{FB3E80CF-45D4-40EC-A112-6EAC470352BF}" srcOrd="4" destOrd="0" presId="urn:microsoft.com/office/officeart/2005/8/layout/default#27"/>
    <dgm:cxn modelId="{9F85D471-4A89-4092-ABAF-4605DF8AC3E1}" type="presParOf" srcId="{7B0E896A-6D87-4D3C-A88F-9FDB6EB2C7E0}" destId="{191CEB21-B1DD-41F6-8C64-F60B8E60C2A3}" srcOrd="5" destOrd="0" presId="urn:microsoft.com/office/officeart/2005/8/layout/default#27"/>
    <dgm:cxn modelId="{6B3BDF2D-E9F1-495F-86A3-03C83524DFAA}" type="presParOf" srcId="{7B0E896A-6D87-4D3C-A88F-9FDB6EB2C7E0}" destId="{BA63791C-F9BB-40CF-963B-D899DFA77A3C}" srcOrd="6" destOrd="0" presId="urn:microsoft.com/office/officeart/2005/8/layout/default#27"/>
    <dgm:cxn modelId="{AB972A8D-24F5-40BA-8154-19EF06F05CFC}" type="presParOf" srcId="{7B0E896A-6D87-4D3C-A88F-9FDB6EB2C7E0}" destId="{AEAED00F-CD40-4F9A-870E-43BE2FE48323}" srcOrd="7" destOrd="0" presId="urn:microsoft.com/office/officeart/2005/8/layout/default#27"/>
    <dgm:cxn modelId="{9A93AE33-D561-4FCF-9382-0BD976794025}" type="presParOf" srcId="{7B0E896A-6D87-4D3C-A88F-9FDB6EB2C7E0}" destId="{63218019-24DE-4E27-B5C0-D6423C726D62}" srcOrd="8" destOrd="0" presId="urn:microsoft.com/office/officeart/2005/8/layout/default#27"/>
    <dgm:cxn modelId="{3D0E2176-D108-4ACB-A1B8-C75ED67FF942}" type="presParOf" srcId="{7B0E896A-6D87-4D3C-A88F-9FDB6EB2C7E0}" destId="{17689156-8111-4631-BCC1-B6EF9E866E57}" srcOrd="9" destOrd="0" presId="urn:microsoft.com/office/officeart/2005/8/layout/default#27"/>
    <dgm:cxn modelId="{5D3CFCB8-4C08-4D2B-B6E1-63B9C7BF89B4}" type="presParOf" srcId="{7B0E896A-6D87-4D3C-A88F-9FDB6EB2C7E0}" destId="{36C9E49B-5A1C-4703-9FF1-C72E9E61D9FA}" srcOrd="10" destOrd="0" presId="urn:microsoft.com/office/officeart/2005/8/layout/default#27"/>
    <dgm:cxn modelId="{E355B138-6422-416F-B278-18E5500A3DEC}" type="presParOf" srcId="{7B0E896A-6D87-4D3C-A88F-9FDB6EB2C7E0}" destId="{550ADC65-B8EF-4A91-B6C0-A097ED691587}" srcOrd="11" destOrd="0" presId="urn:microsoft.com/office/officeart/2005/8/layout/default#27"/>
    <dgm:cxn modelId="{3519166E-D51D-45CB-A6DB-D75B7375B3C8}" type="presParOf" srcId="{7B0E896A-6D87-4D3C-A88F-9FDB6EB2C7E0}" destId="{7F55BA06-D58B-4594-9454-378AAA9DDFF6}" srcOrd="12" destOrd="0" presId="urn:microsoft.com/office/officeart/2005/8/layout/default#27"/>
    <dgm:cxn modelId="{880996AD-89D2-4B9C-8181-40C270864C91}" type="presParOf" srcId="{7B0E896A-6D87-4D3C-A88F-9FDB6EB2C7E0}" destId="{4FDE7054-4092-4E12-AF65-5767ED7F3B69}" srcOrd="13" destOrd="0" presId="urn:microsoft.com/office/officeart/2005/8/layout/default#27"/>
    <dgm:cxn modelId="{054F446D-2486-4DE2-8A47-509CD5D76D0B}" type="presParOf" srcId="{7B0E896A-6D87-4D3C-A88F-9FDB6EB2C7E0}" destId="{3ABB1753-7945-4CDC-92D8-71986A233E7A}" srcOrd="14" destOrd="0" presId="urn:microsoft.com/office/officeart/2005/8/layout/default#27"/>
    <dgm:cxn modelId="{668B33EE-5124-4DE3-85F4-4435D8662EDF}" type="presParOf" srcId="{7B0E896A-6D87-4D3C-A88F-9FDB6EB2C7E0}" destId="{F2A60DDD-E4BF-4553-A469-3E641C67D367}" srcOrd="15" destOrd="0" presId="urn:microsoft.com/office/officeart/2005/8/layout/default#27"/>
    <dgm:cxn modelId="{B126AFBF-5E25-4BC7-B7CB-5B0515D70F6C}" type="presParOf" srcId="{7B0E896A-6D87-4D3C-A88F-9FDB6EB2C7E0}" destId="{5F4D1987-27C9-41F8-B63F-A3830D193BA5}" srcOrd="1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580C4B-6052-4365-84E9-78E5C02A697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30D936-D633-487A-AB3A-228212AA01D5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معمولاً برای اقدامات و پروژه‌های چند ساله (4 یا 5 سال و بیشتر) انجام می‌شود.</a:t>
          </a:r>
          <a:endParaRPr lang="en-US" b="1">
            <a:cs typeface="B Zar" panose="00000400000000000000" pitchFamily="2" charset="-78"/>
          </a:endParaRPr>
        </a:p>
      </dgm:t>
    </dgm:pt>
    <dgm:pt modelId="{FC19EE8B-5052-474A-9021-5401C8FC0D6E}" type="parTrans" cxnId="{C619B706-DB2A-4853-B59B-E3E8FFAB7A2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9E8BB50-A477-48EE-8AEF-01EF5B545947}" type="sibTrans" cxnId="{C619B706-DB2A-4853-B59B-E3E8FFAB7A2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7238BF7-9444-48D3-AABC-5B6E02A78CE0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این گونه اقدامات دارای مراحل مختلفی هستند و اهدافی برای هر مرحله در نظر گرفته می‌شود</a:t>
          </a:r>
          <a:r>
            <a:rPr lang="en-US" b="1" smtClean="0">
              <a:cs typeface="B Zar" panose="00000400000000000000" pitchFamily="2" charset="-78"/>
            </a:rPr>
            <a:t>.</a:t>
          </a:r>
          <a:endParaRPr lang="en-US" b="1">
            <a:cs typeface="B Zar" panose="00000400000000000000" pitchFamily="2" charset="-78"/>
          </a:endParaRPr>
        </a:p>
      </dgm:t>
    </dgm:pt>
    <dgm:pt modelId="{C91244AF-09F4-4BF6-A002-1B674D891AA6}" type="parTrans" cxnId="{9BAEF6CB-C2C4-4013-9441-155E700B2DF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72C1758-2567-4699-BD86-C169D8F77277}" type="sibTrans" cxnId="{9BAEF6CB-C2C4-4013-9441-155E700B2DF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75DA8F8-6E7F-4A33-ABF0-5BB5311B1300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با ارزیابی در هر مرحله انتخاب‌هایی نیز برای مراحل بعدی انجام می‌شود.</a:t>
          </a:r>
          <a:endParaRPr lang="en-US" b="1">
            <a:cs typeface="B Zar" panose="00000400000000000000" pitchFamily="2" charset="-78"/>
          </a:endParaRPr>
        </a:p>
      </dgm:t>
    </dgm:pt>
    <dgm:pt modelId="{6C72CDFC-F534-4794-AA5E-72E987B2CB87}" type="parTrans" cxnId="{9B2F0A97-C162-42FE-B3D6-D3AE79C7FFD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33DE5A5-4114-4B14-A304-4EE0C21563CC}" type="sibTrans" cxnId="{9B2F0A97-C162-42FE-B3D6-D3AE79C7FFD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AAD8EF5-41ED-41EB-B9AD-ABC0F4606DCE}" type="pres">
      <dgm:prSet presAssocID="{45580C4B-6052-4365-84E9-78E5C02A6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78AF0-806B-4363-8F8A-8628B5D2C476}" type="pres">
      <dgm:prSet presAssocID="{7E30D936-D633-487A-AB3A-228212AA01D5}" presName="linNode" presStyleCnt="0"/>
      <dgm:spPr/>
    </dgm:pt>
    <dgm:pt modelId="{6705D9DC-C08B-4121-A40F-5F8FFDE28324}" type="pres">
      <dgm:prSet presAssocID="{7E30D936-D633-487A-AB3A-228212AA01D5}" presName="parentText" presStyleLbl="node1" presStyleIdx="0" presStyleCnt="3" custScaleX="2318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5FB6A-F0C2-4B18-9634-B4F6B6DA5C1A}" type="pres">
      <dgm:prSet presAssocID="{89E8BB50-A477-48EE-8AEF-01EF5B545947}" presName="sp" presStyleCnt="0"/>
      <dgm:spPr/>
    </dgm:pt>
    <dgm:pt modelId="{AA740F64-1F39-4BC6-AFE1-7B35211CD3CD}" type="pres">
      <dgm:prSet presAssocID="{07238BF7-9444-48D3-AABC-5B6E02A78CE0}" presName="linNode" presStyleCnt="0"/>
      <dgm:spPr/>
    </dgm:pt>
    <dgm:pt modelId="{464EEA03-6930-4905-B179-69261F40E9A4}" type="pres">
      <dgm:prSet presAssocID="{07238BF7-9444-48D3-AABC-5B6E02A78CE0}" presName="parentText" presStyleLbl="node1" presStyleIdx="1" presStyleCnt="3" custScaleX="2318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9BA7D-7414-4056-9358-AA41FEDF82E1}" type="pres">
      <dgm:prSet presAssocID="{F72C1758-2567-4699-BD86-C169D8F77277}" presName="sp" presStyleCnt="0"/>
      <dgm:spPr/>
    </dgm:pt>
    <dgm:pt modelId="{11108173-BE1C-42B0-B700-0DCF58F99157}" type="pres">
      <dgm:prSet presAssocID="{375DA8F8-6E7F-4A33-ABF0-5BB5311B1300}" presName="linNode" presStyleCnt="0"/>
      <dgm:spPr/>
    </dgm:pt>
    <dgm:pt modelId="{1F803549-F899-4E90-9903-F78978B5E7FB}" type="pres">
      <dgm:prSet presAssocID="{375DA8F8-6E7F-4A33-ABF0-5BB5311B1300}" presName="parentText" presStyleLbl="node1" presStyleIdx="2" presStyleCnt="3" custScaleX="2318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9B706-DB2A-4853-B59B-E3E8FFAB7A26}" srcId="{45580C4B-6052-4365-84E9-78E5C02A697A}" destId="{7E30D936-D633-487A-AB3A-228212AA01D5}" srcOrd="0" destOrd="0" parTransId="{FC19EE8B-5052-474A-9021-5401C8FC0D6E}" sibTransId="{89E8BB50-A477-48EE-8AEF-01EF5B545947}"/>
    <dgm:cxn modelId="{D6BA1787-ACF8-4FF8-9CBD-9BFB26A8E8E9}" type="presOf" srcId="{45580C4B-6052-4365-84E9-78E5C02A697A}" destId="{5AAD8EF5-41ED-41EB-B9AD-ABC0F4606DCE}" srcOrd="0" destOrd="0" presId="urn:microsoft.com/office/officeart/2005/8/layout/vList5"/>
    <dgm:cxn modelId="{9B2F0A97-C162-42FE-B3D6-D3AE79C7FFDD}" srcId="{45580C4B-6052-4365-84E9-78E5C02A697A}" destId="{375DA8F8-6E7F-4A33-ABF0-5BB5311B1300}" srcOrd="2" destOrd="0" parTransId="{6C72CDFC-F534-4794-AA5E-72E987B2CB87}" sibTransId="{533DE5A5-4114-4B14-A304-4EE0C21563CC}"/>
    <dgm:cxn modelId="{9BAEF6CB-C2C4-4013-9441-155E700B2DF2}" srcId="{45580C4B-6052-4365-84E9-78E5C02A697A}" destId="{07238BF7-9444-48D3-AABC-5B6E02A78CE0}" srcOrd="1" destOrd="0" parTransId="{C91244AF-09F4-4BF6-A002-1B674D891AA6}" sibTransId="{F72C1758-2567-4699-BD86-C169D8F77277}"/>
    <dgm:cxn modelId="{FB40C23D-7DB9-4943-866D-197077EE3089}" type="presOf" srcId="{375DA8F8-6E7F-4A33-ABF0-5BB5311B1300}" destId="{1F803549-F899-4E90-9903-F78978B5E7FB}" srcOrd="0" destOrd="0" presId="urn:microsoft.com/office/officeart/2005/8/layout/vList5"/>
    <dgm:cxn modelId="{AFAD33F3-AD21-4C9F-81AE-6742E27BBD10}" type="presOf" srcId="{7E30D936-D633-487A-AB3A-228212AA01D5}" destId="{6705D9DC-C08B-4121-A40F-5F8FFDE28324}" srcOrd="0" destOrd="0" presId="urn:microsoft.com/office/officeart/2005/8/layout/vList5"/>
    <dgm:cxn modelId="{E10A7765-4C4B-432F-8E52-070580122F75}" type="presOf" srcId="{07238BF7-9444-48D3-AABC-5B6E02A78CE0}" destId="{464EEA03-6930-4905-B179-69261F40E9A4}" srcOrd="0" destOrd="0" presId="urn:microsoft.com/office/officeart/2005/8/layout/vList5"/>
    <dgm:cxn modelId="{FFD558FE-AC6C-4C4C-B967-474B7EBD6FF4}" type="presParOf" srcId="{5AAD8EF5-41ED-41EB-B9AD-ABC0F4606DCE}" destId="{C5878AF0-806B-4363-8F8A-8628B5D2C476}" srcOrd="0" destOrd="0" presId="urn:microsoft.com/office/officeart/2005/8/layout/vList5"/>
    <dgm:cxn modelId="{1FDF30CD-4C6A-4407-8FEA-1732B5B81D59}" type="presParOf" srcId="{C5878AF0-806B-4363-8F8A-8628B5D2C476}" destId="{6705D9DC-C08B-4121-A40F-5F8FFDE28324}" srcOrd="0" destOrd="0" presId="urn:microsoft.com/office/officeart/2005/8/layout/vList5"/>
    <dgm:cxn modelId="{0E0FB07D-7F41-4DB4-AF8F-618EF1E289C2}" type="presParOf" srcId="{5AAD8EF5-41ED-41EB-B9AD-ABC0F4606DCE}" destId="{4945FB6A-F0C2-4B18-9634-B4F6B6DA5C1A}" srcOrd="1" destOrd="0" presId="urn:microsoft.com/office/officeart/2005/8/layout/vList5"/>
    <dgm:cxn modelId="{AFBDC153-86C5-44FB-86BC-3D4D3DC9FB17}" type="presParOf" srcId="{5AAD8EF5-41ED-41EB-B9AD-ABC0F4606DCE}" destId="{AA740F64-1F39-4BC6-AFE1-7B35211CD3CD}" srcOrd="2" destOrd="0" presId="urn:microsoft.com/office/officeart/2005/8/layout/vList5"/>
    <dgm:cxn modelId="{342BB608-23F0-478E-8AE4-96012CBC16B7}" type="presParOf" srcId="{AA740F64-1F39-4BC6-AFE1-7B35211CD3CD}" destId="{464EEA03-6930-4905-B179-69261F40E9A4}" srcOrd="0" destOrd="0" presId="urn:microsoft.com/office/officeart/2005/8/layout/vList5"/>
    <dgm:cxn modelId="{F6AB2521-B18D-42DE-859E-D29C6A2C999F}" type="presParOf" srcId="{5AAD8EF5-41ED-41EB-B9AD-ABC0F4606DCE}" destId="{D6E9BA7D-7414-4056-9358-AA41FEDF82E1}" srcOrd="3" destOrd="0" presId="urn:microsoft.com/office/officeart/2005/8/layout/vList5"/>
    <dgm:cxn modelId="{A494A60A-F1BC-4950-B6B2-1935A6B01F7F}" type="presParOf" srcId="{5AAD8EF5-41ED-41EB-B9AD-ABC0F4606DCE}" destId="{11108173-BE1C-42B0-B700-0DCF58F99157}" srcOrd="4" destOrd="0" presId="urn:microsoft.com/office/officeart/2005/8/layout/vList5"/>
    <dgm:cxn modelId="{9EBE3B0C-4684-4AA4-986E-E8D44C1F3671}" type="presParOf" srcId="{11108173-BE1C-42B0-B700-0DCF58F99157}" destId="{1F803549-F899-4E90-9903-F78978B5E7F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789455-27ED-499A-8FB7-11BE22103C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ABA643-DE82-48A7-8DD2-7E9893B70689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در طول اجرای یک برنامه </a:t>
          </a:r>
          <a:endParaRPr lang="en-US" b="1" dirty="0">
            <a:cs typeface="B Zar" panose="00000400000000000000" pitchFamily="2" charset="-78"/>
          </a:endParaRPr>
        </a:p>
      </dgm:t>
    </dgm:pt>
    <dgm:pt modelId="{E1C1337D-4AE0-400E-9A64-591816AE2C77}" type="parTrans" cxnId="{73C7560A-69E5-4BCA-8B25-19AB9A534B1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7E5FB8B-CC26-42F3-AE3A-B2D02ADB62A5}" type="sibTrans" cxnId="{73C7560A-69E5-4BCA-8B25-19AB9A534B1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539BBBE-7C8A-4589-B0CC-054A3D830558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نیاز به نیروی انسانی و هزینه نسبتاً زیاد</a:t>
          </a:r>
          <a:endParaRPr lang="en-US" b="1">
            <a:cs typeface="B Zar" panose="00000400000000000000" pitchFamily="2" charset="-78"/>
          </a:endParaRPr>
        </a:p>
      </dgm:t>
    </dgm:pt>
    <dgm:pt modelId="{80B0A1E8-6420-45C7-B2FD-022C71568300}" type="parTrans" cxnId="{BE84A087-AE34-4D04-90FC-8401BD4C0FE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5A3FA00-7B3F-4C80-9C76-C87CBBEB9CF0}" type="sibTrans" cxnId="{BE84A087-AE34-4D04-90FC-8401BD4C0FE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C5C48C3-F10F-4071-82B0-DC7C4D048578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بیشتر در مورد </a:t>
          </a:r>
          <a:r>
            <a:rPr lang="fa-IR" b="1" dirty="0" err="1" smtClean="0">
              <a:cs typeface="B Zar" panose="00000400000000000000" pitchFamily="2" charset="-78"/>
            </a:rPr>
            <a:t>برنامه‌هایی</a:t>
          </a:r>
          <a:r>
            <a:rPr lang="fa-IR" b="1" dirty="0" smtClean="0">
              <a:cs typeface="B Zar" panose="00000400000000000000" pitchFamily="2" charset="-78"/>
            </a:rPr>
            <a:t> که ریسک شکست در آنها بسیار بالاست. </a:t>
          </a:r>
          <a:endParaRPr lang="en-US" b="1" dirty="0">
            <a:cs typeface="B Zar" panose="00000400000000000000" pitchFamily="2" charset="-78"/>
          </a:endParaRPr>
        </a:p>
      </dgm:t>
    </dgm:pt>
    <dgm:pt modelId="{1DE78E75-EC4F-4BF1-8F44-2DBFC45FC8AD}" type="parTrans" cxnId="{AFCC5F90-4BED-4AFE-A23D-37988C97182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234DC99-C097-4C40-8A73-2E193B665491}" type="sibTrans" cxnId="{AFCC5F90-4BED-4AFE-A23D-37988C97182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B3692E7-32F2-4DD2-BA4B-82647740E17E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امکان اعلام هشدارها (</a:t>
          </a:r>
          <a:r>
            <a:rPr lang="en-US" b="1" dirty="0" smtClean="0">
              <a:cs typeface="B Zar" panose="00000400000000000000" pitchFamily="2" charset="-78"/>
            </a:rPr>
            <a:t>Warnings</a:t>
          </a:r>
          <a:r>
            <a:rPr lang="fa-IR" b="1" dirty="0" smtClean="0">
              <a:cs typeface="B Zar" panose="00000400000000000000" pitchFamily="2" charset="-78"/>
            </a:rPr>
            <a:t>) و اطلاعات بموقع که برای مدیران برنامه مناسب است، وجود دارد.</a:t>
          </a:r>
          <a:endParaRPr lang="en-US" b="1" dirty="0">
            <a:cs typeface="B Zar" panose="00000400000000000000" pitchFamily="2" charset="-78"/>
          </a:endParaRPr>
        </a:p>
      </dgm:t>
    </dgm:pt>
    <dgm:pt modelId="{6CCA1CE2-1827-426C-8F1D-7337A1FAC8F3}" type="parTrans" cxnId="{D417AF29-4D9E-4F12-8D2C-EC1E50C73C9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3D25FEB-A0E3-4FF9-A28B-8A3A7356D3F6}" type="sibTrans" cxnId="{D417AF29-4D9E-4F12-8D2C-EC1E50C73C9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0A0664A-2B27-445B-99C8-06DF061BC330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پایش برنامه برای </a:t>
          </a:r>
          <a:r>
            <a:rPr lang="fa-IR" b="1" dirty="0" err="1" smtClean="0">
              <a:cs typeface="B Zar" panose="00000400000000000000" pitchFamily="2" charset="-78"/>
            </a:rPr>
            <a:t>جمع‌آوری</a:t>
          </a:r>
          <a:r>
            <a:rPr lang="fa-IR" b="1" dirty="0" smtClean="0">
              <a:cs typeface="B Zar" panose="00000400000000000000" pitchFamily="2" charset="-78"/>
            </a:rPr>
            <a:t> اطلاعات مداوم انجام </a:t>
          </a:r>
          <a:r>
            <a:rPr lang="fa-IR" b="1" dirty="0" err="1" smtClean="0">
              <a:cs typeface="B Zar" panose="00000400000000000000" pitchFamily="2" charset="-78"/>
            </a:rPr>
            <a:t>می‌شود</a:t>
          </a:r>
          <a:r>
            <a:rPr lang="fa-IR" b="1" dirty="0" smtClean="0">
              <a:cs typeface="B Zar" panose="00000400000000000000" pitchFamily="2" charset="-78"/>
            </a:rPr>
            <a:t>. </a:t>
          </a:r>
          <a:endParaRPr lang="en-US" b="1" dirty="0">
            <a:cs typeface="B Zar" panose="00000400000000000000" pitchFamily="2" charset="-78"/>
          </a:endParaRPr>
        </a:p>
      </dgm:t>
    </dgm:pt>
    <dgm:pt modelId="{93BEAB27-C380-41C2-9756-34CBEFBF2F02}" type="parTrans" cxnId="{D7848647-0BCE-4029-8E51-877871D790E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9A544C2-FBC8-49ED-92FA-8B9BAE50FEE3}" type="sibTrans" cxnId="{D7848647-0BCE-4029-8E51-877871D790E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2397973-FBBE-4D61-92B4-A13E50FBDC5D}" type="pres">
      <dgm:prSet presAssocID="{3D789455-27ED-499A-8FB7-11BE22103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1E6D3-686E-4C5B-870F-61BF310B2DF5}" type="pres">
      <dgm:prSet presAssocID="{4DABA643-DE82-48A7-8DD2-7E9893B706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C5414-7A5D-4F4D-A25F-B97F21BCE16A}" type="pres">
      <dgm:prSet presAssocID="{07E5FB8B-CC26-42F3-AE3A-B2D02ADB62A5}" presName="spacer" presStyleCnt="0"/>
      <dgm:spPr/>
    </dgm:pt>
    <dgm:pt modelId="{03826ECE-1D56-48BD-A02E-F7D58C8CE390}" type="pres">
      <dgm:prSet presAssocID="{3539BBBE-7C8A-4589-B0CC-054A3D83055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E2A3E-E656-4E2D-A149-3583E84CDB6B}" type="pres">
      <dgm:prSet presAssocID="{25A3FA00-7B3F-4C80-9C76-C87CBBEB9CF0}" presName="spacer" presStyleCnt="0"/>
      <dgm:spPr/>
    </dgm:pt>
    <dgm:pt modelId="{468BE3ED-8013-4DD7-959F-A137D772716A}" type="pres">
      <dgm:prSet presAssocID="{BC5C48C3-F10F-4071-82B0-DC7C4D04857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F0284-6D92-42E6-9415-F834E06DA55D}" type="pres">
      <dgm:prSet presAssocID="{1234DC99-C097-4C40-8A73-2E193B665491}" presName="spacer" presStyleCnt="0"/>
      <dgm:spPr/>
    </dgm:pt>
    <dgm:pt modelId="{FEBC7155-EBDD-4862-BDC3-39C2F00A61B8}" type="pres">
      <dgm:prSet presAssocID="{4B3692E7-32F2-4DD2-BA4B-82647740E17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1CB5F-FD41-478C-8902-324374152C31}" type="pres">
      <dgm:prSet presAssocID="{03D25FEB-A0E3-4FF9-A28B-8A3A7356D3F6}" presName="spacer" presStyleCnt="0"/>
      <dgm:spPr/>
    </dgm:pt>
    <dgm:pt modelId="{FADA0383-5138-4C81-95E3-C4A847EA4A6A}" type="pres">
      <dgm:prSet presAssocID="{50A0664A-2B27-445B-99C8-06DF061BC3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45CAB-2811-4E16-990F-937D1B2E2D43}" type="presOf" srcId="{BC5C48C3-F10F-4071-82B0-DC7C4D048578}" destId="{468BE3ED-8013-4DD7-959F-A137D772716A}" srcOrd="0" destOrd="0" presId="urn:microsoft.com/office/officeart/2005/8/layout/vList2"/>
    <dgm:cxn modelId="{AFCC5F90-4BED-4AFE-A23D-37988C971827}" srcId="{3D789455-27ED-499A-8FB7-11BE22103CE4}" destId="{BC5C48C3-F10F-4071-82B0-DC7C4D048578}" srcOrd="2" destOrd="0" parTransId="{1DE78E75-EC4F-4BF1-8F44-2DBFC45FC8AD}" sibTransId="{1234DC99-C097-4C40-8A73-2E193B665491}"/>
    <dgm:cxn modelId="{EF9B2EA6-6D64-40C4-90BE-DD9E35BA8956}" type="presOf" srcId="{3D789455-27ED-499A-8FB7-11BE22103CE4}" destId="{62397973-FBBE-4D61-92B4-A13E50FBDC5D}" srcOrd="0" destOrd="0" presId="urn:microsoft.com/office/officeart/2005/8/layout/vList2"/>
    <dgm:cxn modelId="{D417AF29-4D9E-4F12-8D2C-EC1E50C73C9E}" srcId="{3D789455-27ED-499A-8FB7-11BE22103CE4}" destId="{4B3692E7-32F2-4DD2-BA4B-82647740E17E}" srcOrd="3" destOrd="0" parTransId="{6CCA1CE2-1827-426C-8F1D-7337A1FAC8F3}" sibTransId="{03D25FEB-A0E3-4FF9-A28B-8A3A7356D3F6}"/>
    <dgm:cxn modelId="{73C7560A-69E5-4BCA-8B25-19AB9A534B19}" srcId="{3D789455-27ED-499A-8FB7-11BE22103CE4}" destId="{4DABA643-DE82-48A7-8DD2-7E9893B70689}" srcOrd="0" destOrd="0" parTransId="{E1C1337D-4AE0-400E-9A64-591816AE2C77}" sibTransId="{07E5FB8B-CC26-42F3-AE3A-B2D02ADB62A5}"/>
    <dgm:cxn modelId="{D7848647-0BCE-4029-8E51-877871D790EA}" srcId="{3D789455-27ED-499A-8FB7-11BE22103CE4}" destId="{50A0664A-2B27-445B-99C8-06DF061BC330}" srcOrd="4" destOrd="0" parTransId="{93BEAB27-C380-41C2-9756-34CBEFBF2F02}" sibTransId="{39A544C2-FBC8-49ED-92FA-8B9BAE50FEE3}"/>
    <dgm:cxn modelId="{50B8BD9A-3ABC-4913-A9C6-94722A58DFA7}" type="presOf" srcId="{4B3692E7-32F2-4DD2-BA4B-82647740E17E}" destId="{FEBC7155-EBDD-4862-BDC3-39C2F00A61B8}" srcOrd="0" destOrd="0" presId="urn:microsoft.com/office/officeart/2005/8/layout/vList2"/>
    <dgm:cxn modelId="{C1EE3A46-21C1-4C2E-A9D6-2015F43EF412}" type="presOf" srcId="{3539BBBE-7C8A-4589-B0CC-054A3D830558}" destId="{03826ECE-1D56-48BD-A02E-F7D58C8CE390}" srcOrd="0" destOrd="0" presId="urn:microsoft.com/office/officeart/2005/8/layout/vList2"/>
    <dgm:cxn modelId="{48196539-DA4E-4500-9212-AB1D446653AE}" type="presOf" srcId="{50A0664A-2B27-445B-99C8-06DF061BC330}" destId="{FADA0383-5138-4C81-95E3-C4A847EA4A6A}" srcOrd="0" destOrd="0" presId="urn:microsoft.com/office/officeart/2005/8/layout/vList2"/>
    <dgm:cxn modelId="{9393049E-18AC-4CF6-B85C-AA6F12D286A9}" type="presOf" srcId="{4DABA643-DE82-48A7-8DD2-7E9893B70689}" destId="{58D1E6D3-686E-4C5B-870F-61BF310B2DF5}" srcOrd="0" destOrd="0" presId="urn:microsoft.com/office/officeart/2005/8/layout/vList2"/>
    <dgm:cxn modelId="{BE84A087-AE34-4D04-90FC-8401BD4C0FEE}" srcId="{3D789455-27ED-499A-8FB7-11BE22103CE4}" destId="{3539BBBE-7C8A-4589-B0CC-054A3D830558}" srcOrd="1" destOrd="0" parTransId="{80B0A1E8-6420-45C7-B2FD-022C71568300}" sibTransId="{25A3FA00-7B3F-4C80-9C76-C87CBBEB9CF0}"/>
    <dgm:cxn modelId="{5B958FEA-4979-4C91-BE5E-45BF0DC3FC19}" type="presParOf" srcId="{62397973-FBBE-4D61-92B4-A13E50FBDC5D}" destId="{58D1E6D3-686E-4C5B-870F-61BF310B2DF5}" srcOrd="0" destOrd="0" presId="urn:microsoft.com/office/officeart/2005/8/layout/vList2"/>
    <dgm:cxn modelId="{82118BA6-42B7-4FDC-9CAE-31C11B282F99}" type="presParOf" srcId="{62397973-FBBE-4D61-92B4-A13E50FBDC5D}" destId="{0A6C5414-7A5D-4F4D-A25F-B97F21BCE16A}" srcOrd="1" destOrd="0" presId="urn:microsoft.com/office/officeart/2005/8/layout/vList2"/>
    <dgm:cxn modelId="{0B00BE12-CD16-4B65-ACFD-476F9FBE524C}" type="presParOf" srcId="{62397973-FBBE-4D61-92B4-A13E50FBDC5D}" destId="{03826ECE-1D56-48BD-A02E-F7D58C8CE390}" srcOrd="2" destOrd="0" presId="urn:microsoft.com/office/officeart/2005/8/layout/vList2"/>
    <dgm:cxn modelId="{72EF0B0A-85C2-45B8-B53D-E864895CE677}" type="presParOf" srcId="{62397973-FBBE-4D61-92B4-A13E50FBDC5D}" destId="{D75E2A3E-E656-4E2D-A149-3583E84CDB6B}" srcOrd="3" destOrd="0" presId="urn:microsoft.com/office/officeart/2005/8/layout/vList2"/>
    <dgm:cxn modelId="{2FE96397-21B3-4A9A-AFFE-F1F4EA25426C}" type="presParOf" srcId="{62397973-FBBE-4D61-92B4-A13E50FBDC5D}" destId="{468BE3ED-8013-4DD7-959F-A137D772716A}" srcOrd="4" destOrd="0" presId="urn:microsoft.com/office/officeart/2005/8/layout/vList2"/>
    <dgm:cxn modelId="{B321C625-5246-432A-B79F-0602941AA7CC}" type="presParOf" srcId="{62397973-FBBE-4D61-92B4-A13E50FBDC5D}" destId="{171F0284-6D92-42E6-9415-F834E06DA55D}" srcOrd="5" destOrd="0" presId="urn:microsoft.com/office/officeart/2005/8/layout/vList2"/>
    <dgm:cxn modelId="{AEFA1086-565A-49E6-B920-62954FF21BC8}" type="presParOf" srcId="{62397973-FBBE-4D61-92B4-A13E50FBDC5D}" destId="{FEBC7155-EBDD-4862-BDC3-39C2F00A61B8}" srcOrd="6" destOrd="0" presId="urn:microsoft.com/office/officeart/2005/8/layout/vList2"/>
    <dgm:cxn modelId="{F9CF08FC-F51C-40D2-A325-D83BD70C1C22}" type="presParOf" srcId="{62397973-FBBE-4D61-92B4-A13E50FBDC5D}" destId="{7531CB5F-FD41-478C-8902-324374152C31}" srcOrd="7" destOrd="0" presId="urn:microsoft.com/office/officeart/2005/8/layout/vList2"/>
    <dgm:cxn modelId="{CC54E8AD-E0EC-4A71-BD58-9145630137DF}" type="presParOf" srcId="{62397973-FBBE-4D61-92B4-A13E50FBDC5D}" destId="{FADA0383-5138-4C81-95E3-C4A847EA4A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D9630-0D83-4758-A64B-71E3331F0F80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327B239E-859B-40EB-A234-ADB5FE119C8F}">
      <dgm:prSet custT="1"/>
      <dgm:spPr/>
      <dgm:t>
        <a:bodyPr/>
        <a:lstStyle/>
        <a:p>
          <a:pPr rtl="1"/>
          <a:r>
            <a:rPr lang="fa-IR" sz="2400" b="1" dirty="0" smtClean="0">
              <a:cs typeface="B Zar" panose="00000400000000000000" pitchFamily="2" charset="-78"/>
            </a:rPr>
            <a:t>تشخیص</a:t>
          </a:r>
          <a:endParaRPr lang="fa-IR" sz="2400" b="1" dirty="0">
            <a:cs typeface="B Zar" panose="00000400000000000000" pitchFamily="2" charset="-78"/>
          </a:endParaRPr>
        </a:p>
      </dgm:t>
    </dgm:pt>
    <dgm:pt modelId="{2F1C8F55-FF89-42C8-AFDD-813BB9EC7F8C}" type="parTrans" cxnId="{91B64D58-067C-450B-9F51-3D5D79A412B1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13574FE5-B9B0-472E-B1FA-634FCAFF12BA}" type="sibTrans" cxnId="{91B64D58-067C-450B-9F51-3D5D79A412B1}">
      <dgm:prSet custT="1"/>
      <dgm:spPr/>
      <dgm:t>
        <a:bodyPr/>
        <a:lstStyle/>
        <a:p>
          <a:pPr rtl="1"/>
          <a:endParaRPr lang="fa-IR" sz="1600" b="1">
            <a:cs typeface="B Zar" panose="00000400000000000000" pitchFamily="2" charset="-78"/>
          </a:endParaRPr>
        </a:p>
      </dgm:t>
    </dgm:pt>
    <dgm:pt modelId="{5369EC9A-9EE8-4A5B-9351-C17EDF4DD2F1}">
      <dgm:prSet custT="1"/>
      <dgm:spPr/>
      <dgm:t>
        <a:bodyPr/>
        <a:lstStyle/>
        <a:p>
          <a:pPr rtl="1"/>
          <a:r>
            <a:rPr lang="fa-IR" sz="2400" b="1" dirty="0" smtClean="0">
              <a:cs typeface="B Zar" panose="00000400000000000000" pitchFamily="2" charset="-78"/>
            </a:rPr>
            <a:t>تصمیم</a:t>
          </a:r>
          <a:endParaRPr lang="fa-IR" sz="2400" b="1" dirty="0">
            <a:cs typeface="B Zar" panose="00000400000000000000" pitchFamily="2" charset="-78"/>
          </a:endParaRPr>
        </a:p>
      </dgm:t>
    </dgm:pt>
    <dgm:pt modelId="{916326C8-AD21-4ABC-B9E2-C4204DB3855F}" type="parTrans" cxnId="{7EA16015-EFC4-4ADE-B56A-15FD8FD63D30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5D366CBA-C96E-4411-AA87-FB15451D4EF4}" type="sibTrans" cxnId="{7EA16015-EFC4-4ADE-B56A-15FD8FD63D30}">
      <dgm:prSet custT="1"/>
      <dgm:spPr/>
      <dgm:t>
        <a:bodyPr/>
        <a:lstStyle/>
        <a:p>
          <a:pPr rtl="1"/>
          <a:endParaRPr lang="fa-IR" sz="1600" b="1">
            <a:cs typeface="B Zar" panose="00000400000000000000" pitchFamily="2" charset="-78"/>
          </a:endParaRPr>
        </a:p>
      </dgm:t>
    </dgm:pt>
    <dgm:pt modelId="{591EFA49-51BA-4AF3-8A5D-339590E43C73}">
      <dgm:prSet custT="1"/>
      <dgm:spPr/>
      <dgm:t>
        <a:bodyPr/>
        <a:lstStyle/>
        <a:p>
          <a:pPr rtl="1"/>
          <a:r>
            <a:rPr lang="fa-IR" sz="2400" b="1" dirty="0" smtClean="0">
              <a:cs typeface="B Zar" panose="00000400000000000000" pitchFamily="2" charset="-78"/>
            </a:rPr>
            <a:t>اقدام</a:t>
          </a:r>
          <a:endParaRPr lang="fa-IR" sz="2400" b="1" dirty="0">
            <a:cs typeface="B Zar" panose="00000400000000000000" pitchFamily="2" charset="-78"/>
          </a:endParaRPr>
        </a:p>
      </dgm:t>
    </dgm:pt>
    <dgm:pt modelId="{ED9B56F4-0266-45E9-9E5F-18069F05D76F}" type="parTrans" cxnId="{3B5A51EA-4AED-4163-A6D5-D157D2AD8418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E09A9E7C-D66F-4983-87CE-17990D5B2D79}" type="sibTrans" cxnId="{3B5A51EA-4AED-4163-A6D5-D157D2AD8418}">
      <dgm:prSet custT="1"/>
      <dgm:spPr/>
      <dgm:t>
        <a:bodyPr/>
        <a:lstStyle/>
        <a:p>
          <a:pPr rtl="1"/>
          <a:endParaRPr lang="fa-IR" sz="1600" b="1">
            <a:cs typeface="B Zar" panose="00000400000000000000" pitchFamily="2" charset="-78"/>
          </a:endParaRPr>
        </a:p>
      </dgm:t>
    </dgm:pt>
    <dgm:pt modelId="{D004C8C9-FA17-445D-AD70-F73EC2071A8F}">
      <dgm:prSet custT="1"/>
      <dgm:spPr/>
      <dgm:t>
        <a:bodyPr/>
        <a:lstStyle/>
        <a:p>
          <a:pPr rtl="1"/>
          <a:r>
            <a:rPr lang="fa-IR" sz="2400" b="1" dirty="0" smtClean="0">
              <a:cs typeface="B Zar" panose="00000400000000000000" pitchFamily="2" charset="-78"/>
            </a:rPr>
            <a:t>ارزیابی</a:t>
          </a:r>
          <a:endParaRPr lang="fa-IR" sz="2400" b="1" dirty="0">
            <a:cs typeface="B Zar" panose="00000400000000000000" pitchFamily="2" charset="-78"/>
          </a:endParaRPr>
        </a:p>
      </dgm:t>
    </dgm:pt>
    <dgm:pt modelId="{A0CC9AFF-A098-4A0E-9EF1-68016B177292}" type="parTrans" cxnId="{4A384255-05BB-4C4B-B11B-6BF2EBD7DEF2}">
      <dgm:prSet/>
      <dgm:spPr/>
      <dgm:t>
        <a:bodyPr/>
        <a:lstStyle/>
        <a:p>
          <a:pPr rtl="1"/>
          <a:endParaRPr lang="fa-IR">
            <a:cs typeface="B Zar" panose="00000400000000000000" pitchFamily="2" charset="-78"/>
          </a:endParaRPr>
        </a:p>
      </dgm:t>
    </dgm:pt>
    <dgm:pt modelId="{9F49777E-4B2C-4CE4-A00A-FAE10C2F43C2}" type="sibTrans" cxnId="{4A384255-05BB-4C4B-B11B-6BF2EBD7DEF2}">
      <dgm:prSet custT="1"/>
      <dgm:spPr/>
      <dgm:t>
        <a:bodyPr/>
        <a:lstStyle/>
        <a:p>
          <a:pPr rtl="1"/>
          <a:endParaRPr lang="fa-IR" sz="1600" b="1">
            <a:cs typeface="B Zar" panose="00000400000000000000" pitchFamily="2" charset="-78"/>
          </a:endParaRPr>
        </a:p>
      </dgm:t>
    </dgm:pt>
    <dgm:pt modelId="{1BDEA608-C00C-4702-8710-B45622CED575}" type="pres">
      <dgm:prSet presAssocID="{792D9630-0D83-4758-A64B-71E3331F0F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581E0-4BCB-4C0B-B426-0B000FED54D1}" type="pres">
      <dgm:prSet presAssocID="{327B239E-859B-40EB-A234-ADB5FE119C8F}" presName="node" presStyleLbl="node1" presStyleIdx="0" presStyleCnt="4" custScaleX="14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A017-4835-4AB7-815A-C7F10E875D3C}" type="pres">
      <dgm:prSet presAssocID="{13574FE5-B9B0-472E-B1FA-634FCAFF12B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20F3BD-CB55-46F6-8392-C152E6E3000B}" type="pres">
      <dgm:prSet presAssocID="{13574FE5-B9B0-472E-B1FA-634FCAFF12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D61B281-94FE-4ED4-BC40-3B5EDB49716F}" type="pres">
      <dgm:prSet presAssocID="{5369EC9A-9EE8-4A5B-9351-C17EDF4DD2F1}" presName="node" presStyleLbl="node1" presStyleIdx="1" presStyleCnt="4" custScaleX="124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4A0BC-2FF6-4808-9BBA-9CE082BF979A}" type="pres">
      <dgm:prSet presAssocID="{5D366CBA-C96E-4411-AA87-FB15451D4EF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404BA81-53AF-4BC3-B8BC-086BC16FB345}" type="pres">
      <dgm:prSet presAssocID="{5D366CBA-C96E-4411-AA87-FB15451D4EF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B4A8DCB-70A9-4C6F-AD38-6E1E63BC5610}" type="pres">
      <dgm:prSet presAssocID="{591EFA49-51BA-4AF3-8A5D-339590E43C73}" presName="node" presStyleLbl="node1" presStyleIdx="2" presStyleCnt="4" custScaleX="129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66461-B053-49B8-94DE-38ED522EED2D}" type="pres">
      <dgm:prSet presAssocID="{E09A9E7C-D66F-4983-87CE-17990D5B2D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F8EDE41-3D71-45E6-B9FA-D14429EA663C}" type="pres">
      <dgm:prSet presAssocID="{E09A9E7C-D66F-4983-87CE-17990D5B2D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B5C98-93DF-47BE-B91E-0278EC383214}" type="pres">
      <dgm:prSet presAssocID="{D004C8C9-FA17-445D-AD70-F73EC2071A8F}" presName="node" presStyleLbl="node1" presStyleIdx="3" presStyleCnt="4" custScaleX="143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093B6-6231-4C1A-BA83-4142A256E8B3}" type="pres">
      <dgm:prSet presAssocID="{9F49777E-4B2C-4CE4-A00A-FAE10C2F43C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85FFADF-39B8-41CF-9917-D135A851C0C7}" type="pres">
      <dgm:prSet presAssocID="{9F49777E-4B2C-4CE4-A00A-FAE10C2F43C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E3DD248-A351-4522-87D8-3DA5B98FDEFF}" type="presOf" srcId="{5369EC9A-9EE8-4A5B-9351-C17EDF4DD2F1}" destId="{CD61B281-94FE-4ED4-BC40-3B5EDB49716F}" srcOrd="0" destOrd="0" presId="urn:microsoft.com/office/officeart/2005/8/layout/cycle2"/>
    <dgm:cxn modelId="{D089A51E-F5ED-45E9-BE7E-88C79DCEBE60}" type="presOf" srcId="{E09A9E7C-D66F-4983-87CE-17990D5B2D79}" destId="{7F8EDE41-3D71-45E6-B9FA-D14429EA663C}" srcOrd="1" destOrd="0" presId="urn:microsoft.com/office/officeart/2005/8/layout/cycle2"/>
    <dgm:cxn modelId="{3B5A51EA-4AED-4163-A6D5-D157D2AD8418}" srcId="{792D9630-0D83-4758-A64B-71E3331F0F80}" destId="{591EFA49-51BA-4AF3-8A5D-339590E43C73}" srcOrd="2" destOrd="0" parTransId="{ED9B56F4-0266-45E9-9E5F-18069F05D76F}" sibTransId="{E09A9E7C-D66F-4983-87CE-17990D5B2D79}"/>
    <dgm:cxn modelId="{1724EAAA-33DC-4EE4-9E67-EAC3EA2A442C}" type="presOf" srcId="{D004C8C9-FA17-445D-AD70-F73EC2071A8F}" destId="{47DB5C98-93DF-47BE-B91E-0278EC383214}" srcOrd="0" destOrd="0" presId="urn:microsoft.com/office/officeart/2005/8/layout/cycle2"/>
    <dgm:cxn modelId="{5ECDB3FE-D895-41E3-A882-67C416BF8792}" type="presOf" srcId="{792D9630-0D83-4758-A64B-71E3331F0F80}" destId="{1BDEA608-C00C-4702-8710-B45622CED575}" srcOrd="0" destOrd="0" presId="urn:microsoft.com/office/officeart/2005/8/layout/cycle2"/>
    <dgm:cxn modelId="{E54A3A19-9FF2-4E38-BC31-21E781F9E560}" type="presOf" srcId="{591EFA49-51BA-4AF3-8A5D-339590E43C73}" destId="{7B4A8DCB-70A9-4C6F-AD38-6E1E63BC5610}" srcOrd="0" destOrd="0" presId="urn:microsoft.com/office/officeart/2005/8/layout/cycle2"/>
    <dgm:cxn modelId="{2DE998D6-4F10-4BA7-BC32-1035C66A2D78}" type="presOf" srcId="{E09A9E7C-D66F-4983-87CE-17990D5B2D79}" destId="{25466461-B053-49B8-94DE-38ED522EED2D}" srcOrd="0" destOrd="0" presId="urn:microsoft.com/office/officeart/2005/8/layout/cycle2"/>
    <dgm:cxn modelId="{DDDD09E1-EFE2-411C-B835-87431BB05A0F}" type="presOf" srcId="{5D366CBA-C96E-4411-AA87-FB15451D4EF4}" destId="{52C4A0BC-2FF6-4808-9BBA-9CE082BF979A}" srcOrd="0" destOrd="0" presId="urn:microsoft.com/office/officeart/2005/8/layout/cycle2"/>
    <dgm:cxn modelId="{4A384255-05BB-4C4B-B11B-6BF2EBD7DEF2}" srcId="{792D9630-0D83-4758-A64B-71E3331F0F80}" destId="{D004C8C9-FA17-445D-AD70-F73EC2071A8F}" srcOrd="3" destOrd="0" parTransId="{A0CC9AFF-A098-4A0E-9EF1-68016B177292}" sibTransId="{9F49777E-4B2C-4CE4-A00A-FAE10C2F43C2}"/>
    <dgm:cxn modelId="{91B64D58-067C-450B-9F51-3D5D79A412B1}" srcId="{792D9630-0D83-4758-A64B-71E3331F0F80}" destId="{327B239E-859B-40EB-A234-ADB5FE119C8F}" srcOrd="0" destOrd="0" parTransId="{2F1C8F55-FF89-42C8-AFDD-813BB9EC7F8C}" sibTransId="{13574FE5-B9B0-472E-B1FA-634FCAFF12BA}"/>
    <dgm:cxn modelId="{759A182C-B9CE-41D4-8EDF-78EB61D64755}" type="presOf" srcId="{13574FE5-B9B0-472E-B1FA-634FCAFF12BA}" destId="{C58EA017-4835-4AB7-815A-C7F10E875D3C}" srcOrd="0" destOrd="0" presId="urn:microsoft.com/office/officeart/2005/8/layout/cycle2"/>
    <dgm:cxn modelId="{95435CB8-70AC-4C1D-A48B-AEEA231F40B0}" type="presOf" srcId="{13574FE5-B9B0-472E-B1FA-634FCAFF12BA}" destId="{3120F3BD-CB55-46F6-8392-C152E6E3000B}" srcOrd="1" destOrd="0" presId="urn:microsoft.com/office/officeart/2005/8/layout/cycle2"/>
    <dgm:cxn modelId="{7EA16015-EFC4-4ADE-B56A-15FD8FD63D30}" srcId="{792D9630-0D83-4758-A64B-71E3331F0F80}" destId="{5369EC9A-9EE8-4A5B-9351-C17EDF4DD2F1}" srcOrd="1" destOrd="0" parTransId="{916326C8-AD21-4ABC-B9E2-C4204DB3855F}" sibTransId="{5D366CBA-C96E-4411-AA87-FB15451D4EF4}"/>
    <dgm:cxn modelId="{FDCCFB0F-13C8-4535-AA4D-BAFAF94E3CCA}" type="presOf" srcId="{9F49777E-4B2C-4CE4-A00A-FAE10C2F43C2}" destId="{B00093B6-6231-4C1A-BA83-4142A256E8B3}" srcOrd="0" destOrd="0" presId="urn:microsoft.com/office/officeart/2005/8/layout/cycle2"/>
    <dgm:cxn modelId="{263DA373-0887-4CD0-A3CF-45FEFDBFCAD5}" type="presOf" srcId="{5D366CBA-C96E-4411-AA87-FB15451D4EF4}" destId="{3404BA81-53AF-4BC3-B8BC-086BC16FB345}" srcOrd="1" destOrd="0" presId="urn:microsoft.com/office/officeart/2005/8/layout/cycle2"/>
    <dgm:cxn modelId="{4CDA3788-7398-4532-A019-F037AD62E171}" type="presOf" srcId="{327B239E-859B-40EB-A234-ADB5FE119C8F}" destId="{382581E0-4BCB-4C0B-B426-0B000FED54D1}" srcOrd="0" destOrd="0" presId="urn:microsoft.com/office/officeart/2005/8/layout/cycle2"/>
    <dgm:cxn modelId="{006D22B8-C948-4254-92A2-5C54AFB84512}" type="presOf" srcId="{9F49777E-4B2C-4CE4-A00A-FAE10C2F43C2}" destId="{485FFADF-39B8-41CF-9917-D135A851C0C7}" srcOrd="1" destOrd="0" presId="urn:microsoft.com/office/officeart/2005/8/layout/cycle2"/>
    <dgm:cxn modelId="{49ACD851-4805-4D84-AF49-651A1C458524}" type="presParOf" srcId="{1BDEA608-C00C-4702-8710-B45622CED575}" destId="{382581E0-4BCB-4C0B-B426-0B000FED54D1}" srcOrd="0" destOrd="0" presId="urn:microsoft.com/office/officeart/2005/8/layout/cycle2"/>
    <dgm:cxn modelId="{73614232-8B94-4B4F-BB49-FE1E5C654CF0}" type="presParOf" srcId="{1BDEA608-C00C-4702-8710-B45622CED575}" destId="{C58EA017-4835-4AB7-815A-C7F10E875D3C}" srcOrd="1" destOrd="0" presId="urn:microsoft.com/office/officeart/2005/8/layout/cycle2"/>
    <dgm:cxn modelId="{3DE156BB-F121-4C12-97C3-EC83B783A413}" type="presParOf" srcId="{C58EA017-4835-4AB7-815A-C7F10E875D3C}" destId="{3120F3BD-CB55-46F6-8392-C152E6E3000B}" srcOrd="0" destOrd="0" presId="urn:microsoft.com/office/officeart/2005/8/layout/cycle2"/>
    <dgm:cxn modelId="{F302B71B-942B-4DBE-9A53-18361590ADE5}" type="presParOf" srcId="{1BDEA608-C00C-4702-8710-B45622CED575}" destId="{CD61B281-94FE-4ED4-BC40-3B5EDB49716F}" srcOrd="2" destOrd="0" presId="urn:microsoft.com/office/officeart/2005/8/layout/cycle2"/>
    <dgm:cxn modelId="{B0F2B4D7-FFA6-47E7-8082-B87365567769}" type="presParOf" srcId="{1BDEA608-C00C-4702-8710-B45622CED575}" destId="{52C4A0BC-2FF6-4808-9BBA-9CE082BF979A}" srcOrd="3" destOrd="0" presId="urn:microsoft.com/office/officeart/2005/8/layout/cycle2"/>
    <dgm:cxn modelId="{8876CE6E-F23D-41F8-9886-D7D7318585D0}" type="presParOf" srcId="{52C4A0BC-2FF6-4808-9BBA-9CE082BF979A}" destId="{3404BA81-53AF-4BC3-B8BC-086BC16FB345}" srcOrd="0" destOrd="0" presId="urn:microsoft.com/office/officeart/2005/8/layout/cycle2"/>
    <dgm:cxn modelId="{80945616-CC0C-4C79-BF6A-E603610F4823}" type="presParOf" srcId="{1BDEA608-C00C-4702-8710-B45622CED575}" destId="{7B4A8DCB-70A9-4C6F-AD38-6E1E63BC5610}" srcOrd="4" destOrd="0" presId="urn:microsoft.com/office/officeart/2005/8/layout/cycle2"/>
    <dgm:cxn modelId="{272A980D-BB68-4621-B1CC-3194577A7050}" type="presParOf" srcId="{1BDEA608-C00C-4702-8710-B45622CED575}" destId="{25466461-B053-49B8-94DE-38ED522EED2D}" srcOrd="5" destOrd="0" presId="urn:microsoft.com/office/officeart/2005/8/layout/cycle2"/>
    <dgm:cxn modelId="{42C08BF6-C488-4B2B-B635-0387FD577157}" type="presParOf" srcId="{25466461-B053-49B8-94DE-38ED522EED2D}" destId="{7F8EDE41-3D71-45E6-B9FA-D14429EA663C}" srcOrd="0" destOrd="0" presId="urn:microsoft.com/office/officeart/2005/8/layout/cycle2"/>
    <dgm:cxn modelId="{4341340F-711D-449A-AD93-899B0B28FED5}" type="presParOf" srcId="{1BDEA608-C00C-4702-8710-B45622CED575}" destId="{47DB5C98-93DF-47BE-B91E-0278EC383214}" srcOrd="6" destOrd="0" presId="urn:microsoft.com/office/officeart/2005/8/layout/cycle2"/>
    <dgm:cxn modelId="{8D5D56EB-7588-4144-AFAF-B8FDDC7AB678}" type="presParOf" srcId="{1BDEA608-C00C-4702-8710-B45622CED575}" destId="{B00093B6-6231-4C1A-BA83-4142A256E8B3}" srcOrd="7" destOrd="0" presId="urn:microsoft.com/office/officeart/2005/8/layout/cycle2"/>
    <dgm:cxn modelId="{5DA16272-478C-455D-9371-F732EAA09067}" type="presParOf" srcId="{B00093B6-6231-4C1A-BA83-4142A256E8B3}" destId="{485FFADF-39B8-41CF-9917-D135A851C0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15F203-30D7-4AFB-8169-B32847710EB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9101C6D-E263-4BAE-9834-8201C8D37C9B}">
      <dgm:prSet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b="1" smtClean="0">
              <a:cs typeface="B Zar" panose="00000400000000000000" pitchFamily="2" charset="-78"/>
            </a:rPr>
            <a:t>جایگاه ممتازی برنامه نانو نسبت به برنامه‌های مشابه علم و فناوری در ایران از لحاظ ارزیابی سیاست </a:t>
          </a:r>
          <a:endParaRPr lang="en-US" b="1">
            <a:cs typeface="B Zar" panose="00000400000000000000" pitchFamily="2" charset="-78"/>
          </a:endParaRPr>
        </a:p>
      </dgm:t>
    </dgm:pt>
    <dgm:pt modelId="{034A5D70-762F-4748-A92B-BD7345DC756E}" type="parTrans" cxnId="{CEEF3765-99CD-483F-A398-414A35901C92}">
      <dgm:prSet/>
      <dgm:spPr/>
      <dgm:t>
        <a:bodyPr/>
        <a:lstStyle/>
        <a:p>
          <a:endParaRPr lang="en-US"/>
        </a:p>
      </dgm:t>
    </dgm:pt>
    <dgm:pt modelId="{9B219754-C6F9-4DD8-8EA8-38F384321D2B}" type="sibTrans" cxnId="{CEEF3765-99CD-483F-A398-414A35901C92}">
      <dgm:prSet/>
      <dgm:spPr/>
      <dgm:t>
        <a:bodyPr/>
        <a:lstStyle/>
        <a:p>
          <a:endParaRPr lang="en-US"/>
        </a:p>
      </dgm:t>
    </dgm:pt>
    <dgm:pt modelId="{840572FA-9A4F-494F-8C86-81A0DDD5F970}">
      <dgm:prSet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b="1" smtClean="0">
              <a:cs typeface="B Zar" panose="00000400000000000000" pitchFamily="2" charset="-78"/>
            </a:rPr>
            <a:t>جای خالی نمونه‌های ارزیابی کامل سیاست در کشور</a:t>
          </a:r>
          <a:endParaRPr lang="en-US" b="1">
            <a:cs typeface="B Zar" panose="00000400000000000000" pitchFamily="2" charset="-78"/>
          </a:endParaRPr>
        </a:p>
      </dgm:t>
    </dgm:pt>
    <dgm:pt modelId="{ECC202F3-C3E5-4ED4-93CB-7FF5B49579E1}" type="parTrans" cxnId="{413BFB94-B1CE-4436-86BF-C27A967C8F0E}">
      <dgm:prSet/>
      <dgm:spPr/>
      <dgm:t>
        <a:bodyPr/>
        <a:lstStyle/>
        <a:p>
          <a:endParaRPr lang="en-US"/>
        </a:p>
      </dgm:t>
    </dgm:pt>
    <dgm:pt modelId="{B261D733-EF4E-404E-AFFF-148190DE9223}" type="sibTrans" cxnId="{413BFB94-B1CE-4436-86BF-C27A967C8F0E}">
      <dgm:prSet/>
      <dgm:spPr/>
      <dgm:t>
        <a:bodyPr/>
        <a:lstStyle/>
        <a:p>
          <a:endParaRPr lang="en-US"/>
        </a:p>
      </dgm:t>
    </dgm:pt>
    <dgm:pt modelId="{A18C2750-1D34-4C18-B11D-63F4BF135D28}">
      <dgm:prSet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b="1" smtClean="0">
              <a:cs typeface="B Zar" panose="00000400000000000000" pitchFamily="2" charset="-78"/>
            </a:rPr>
            <a:t>سند 10 ساله اول (1384-1394) مصوب 1384 هیئت دولت </a:t>
          </a:r>
          <a:endParaRPr lang="en-US" b="1">
            <a:cs typeface="B Zar" panose="00000400000000000000" pitchFamily="2" charset="-78"/>
          </a:endParaRPr>
        </a:p>
      </dgm:t>
    </dgm:pt>
    <dgm:pt modelId="{4945D8BE-9F35-4568-B797-D80269BB3B8E}" type="parTrans" cxnId="{119D3BE0-AC9D-4483-A9EE-993261BC0710}">
      <dgm:prSet/>
      <dgm:spPr/>
      <dgm:t>
        <a:bodyPr/>
        <a:lstStyle/>
        <a:p>
          <a:endParaRPr lang="en-US"/>
        </a:p>
      </dgm:t>
    </dgm:pt>
    <dgm:pt modelId="{9BAE56C0-03B7-4B78-8B1C-5403BAEB22E7}" type="sibTrans" cxnId="{119D3BE0-AC9D-4483-A9EE-993261BC0710}">
      <dgm:prSet/>
      <dgm:spPr/>
      <dgm:t>
        <a:bodyPr/>
        <a:lstStyle/>
        <a:p>
          <a:endParaRPr lang="en-US"/>
        </a:p>
      </dgm:t>
    </dgm:pt>
    <dgm:pt modelId="{985251E5-A903-40D1-B803-246B3051A914}">
      <dgm:prSet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b="1" dirty="0" smtClean="0">
              <a:cs typeface="B Zar" panose="00000400000000000000" pitchFamily="2" charset="-78"/>
            </a:rPr>
            <a:t>سند 10 ‌ساله دوم (1395-1404) مصوب 1396 هیئت دولت </a:t>
          </a:r>
          <a:endParaRPr lang="en-US" b="1" dirty="0">
            <a:cs typeface="B Zar" panose="00000400000000000000" pitchFamily="2" charset="-78"/>
          </a:endParaRPr>
        </a:p>
      </dgm:t>
    </dgm:pt>
    <dgm:pt modelId="{10EAB093-1EB9-418F-ACF6-959D4A36D41A}" type="parTrans" cxnId="{ADFC7444-9B54-4A19-AB81-590B3C0556F4}">
      <dgm:prSet/>
      <dgm:spPr/>
      <dgm:t>
        <a:bodyPr/>
        <a:lstStyle/>
        <a:p>
          <a:endParaRPr lang="en-US"/>
        </a:p>
      </dgm:t>
    </dgm:pt>
    <dgm:pt modelId="{0ADE5215-8097-4C1B-90FE-C6FDF61DA984}" type="sibTrans" cxnId="{ADFC7444-9B54-4A19-AB81-590B3C0556F4}">
      <dgm:prSet/>
      <dgm:spPr/>
      <dgm:t>
        <a:bodyPr/>
        <a:lstStyle/>
        <a:p>
          <a:endParaRPr lang="en-US"/>
        </a:p>
      </dgm:t>
    </dgm:pt>
    <dgm:pt modelId="{DB62808F-3A7D-4513-B0A5-972A1769FDCB}" type="pres">
      <dgm:prSet presAssocID="{6715F203-30D7-4AFB-8169-B32847710E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6FDCE-0DC2-4DB4-BABE-3B5E5406F6F6}" type="pres">
      <dgm:prSet presAssocID="{19101C6D-E263-4BAE-9834-8201C8D37C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052B9-B1A1-45FE-9092-9206EEAF5E49}" type="pres">
      <dgm:prSet presAssocID="{9B219754-C6F9-4DD8-8EA8-38F384321D2B}" presName="spacer" presStyleCnt="0"/>
      <dgm:spPr/>
    </dgm:pt>
    <dgm:pt modelId="{613D0611-5A47-44C6-88DD-38688BD069AD}" type="pres">
      <dgm:prSet presAssocID="{840572FA-9A4F-494F-8C86-81A0DDD5F9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6FAD4-5B06-43BC-8168-1AF2C1E4EDD1}" type="pres">
      <dgm:prSet presAssocID="{B261D733-EF4E-404E-AFFF-148190DE9223}" presName="spacer" presStyleCnt="0"/>
      <dgm:spPr/>
    </dgm:pt>
    <dgm:pt modelId="{8ADBDD1D-FE7D-49E6-97CE-E74D9501440E}" type="pres">
      <dgm:prSet presAssocID="{A18C2750-1D34-4C18-B11D-63F4BF135D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73AB4-8883-4360-A7AA-30C98AA651EF}" type="pres">
      <dgm:prSet presAssocID="{9BAE56C0-03B7-4B78-8B1C-5403BAEB22E7}" presName="spacer" presStyleCnt="0"/>
      <dgm:spPr/>
    </dgm:pt>
    <dgm:pt modelId="{F85DB5EE-A6D4-43B7-90C6-55545099B94F}" type="pres">
      <dgm:prSet presAssocID="{985251E5-A903-40D1-B803-246B3051A9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F3765-99CD-483F-A398-414A35901C92}" srcId="{6715F203-30D7-4AFB-8169-B32847710EB9}" destId="{19101C6D-E263-4BAE-9834-8201C8D37C9B}" srcOrd="0" destOrd="0" parTransId="{034A5D70-762F-4748-A92B-BD7345DC756E}" sibTransId="{9B219754-C6F9-4DD8-8EA8-38F384321D2B}"/>
    <dgm:cxn modelId="{5C793EEE-DD4B-4F67-BA5E-29438AC65902}" type="presOf" srcId="{840572FA-9A4F-494F-8C86-81A0DDD5F970}" destId="{613D0611-5A47-44C6-88DD-38688BD069AD}" srcOrd="0" destOrd="0" presId="urn:microsoft.com/office/officeart/2005/8/layout/vList2"/>
    <dgm:cxn modelId="{803D95F1-5899-4FAC-8A67-99852C916D94}" type="presOf" srcId="{6715F203-30D7-4AFB-8169-B32847710EB9}" destId="{DB62808F-3A7D-4513-B0A5-972A1769FDCB}" srcOrd="0" destOrd="0" presId="urn:microsoft.com/office/officeart/2005/8/layout/vList2"/>
    <dgm:cxn modelId="{BE4807C0-3F21-432B-9B80-41FD354DB832}" type="presOf" srcId="{A18C2750-1D34-4C18-B11D-63F4BF135D28}" destId="{8ADBDD1D-FE7D-49E6-97CE-E74D9501440E}" srcOrd="0" destOrd="0" presId="urn:microsoft.com/office/officeart/2005/8/layout/vList2"/>
    <dgm:cxn modelId="{413BFB94-B1CE-4436-86BF-C27A967C8F0E}" srcId="{6715F203-30D7-4AFB-8169-B32847710EB9}" destId="{840572FA-9A4F-494F-8C86-81A0DDD5F970}" srcOrd="1" destOrd="0" parTransId="{ECC202F3-C3E5-4ED4-93CB-7FF5B49579E1}" sibTransId="{B261D733-EF4E-404E-AFFF-148190DE9223}"/>
    <dgm:cxn modelId="{8FC4AF04-7D85-4578-BD44-BFC35A1BB1F3}" type="presOf" srcId="{985251E5-A903-40D1-B803-246B3051A914}" destId="{F85DB5EE-A6D4-43B7-90C6-55545099B94F}" srcOrd="0" destOrd="0" presId="urn:microsoft.com/office/officeart/2005/8/layout/vList2"/>
    <dgm:cxn modelId="{119D3BE0-AC9D-4483-A9EE-993261BC0710}" srcId="{6715F203-30D7-4AFB-8169-B32847710EB9}" destId="{A18C2750-1D34-4C18-B11D-63F4BF135D28}" srcOrd="2" destOrd="0" parTransId="{4945D8BE-9F35-4568-B797-D80269BB3B8E}" sibTransId="{9BAE56C0-03B7-4B78-8B1C-5403BAEB22E7}"/>
    <dgm:cxn modelId="{30CEF9E5-D0B9-44D2-8097-03B9AEA9D6FD}" type="presOf" srcId="{19101C6D-E263-4BAE-9834-8201C8D37C9B}" destId="{EAE6FDCE-0DC2-4DB4-BABE-3B5E5406F6F6}" srcOrd="0" destOrd="0" presId="urn:microsoft.com/office/officeart/2005/8/layout/vList2"/>
    <dgm:cxn modelId="{ADFC7444-9B54-4A19-AB81-590B3C0556F4}" srcId="{6715F203-30D7-4AFB-8169-B32847710EB9}" destId="{985251E5-A903-40D1-B803-246B3051A914}" srcOrd="3" destOrd="0" parTransId="{10EAB093-1EB9-418F-ACF6-959D4A36D41A}" sibTransId="{0ADE5215-8097-4C1B-90FE-C6FDF61DA984}"/>
    <dgm:cxn modelId="{EEE9C1AC-5180-4838-AA83-A968F04F94DC}" type="presParOf" srcId="{DB62808F-3A7D-4513-B0A5-972A1769FDCB}" destId="{EAE6FDCE-0DC2-4DB4-BABE-3B5E5406F6F6}" srcOrd="0" destOrd="0" presId="urn:microsoft.com/office/officeart/2005/8/layout/vList2"/>
    <dgm:cxn modelId="{D287F39E-6039-47D6-835F-BF79095DA537}" type="presParOf" srcId="{DB62808F-3A7D-4513-B0A5-972A1769FDCB}" destId="{A81052B9-B1A1-45FE-9092-9206EEAF5E49}" srcOrd="1" destOrd="0" presId="urn:microsoft.com/office/officeart/2005/8/layout/vList2"/>
    <dgm:cxn modelId="{FD62E00C-19BF-480E-8B2C-204DA63A6DAE}" type="presParOf" srcId="{DB62808F-3A7D-4513-B0A5-972A1769FDCB}" destId="{613D0611-5A47-44C6-88DD-38688BD069AD}" srcOrd="2" destOrd="0" presId="urn:microsoft.com/office/officeart/2005/8/layout/vList2"/>
    <dgm:cxn modelId="{EDB9A97C-9330-4104-AD54-C9AFB8171713}" type="presParOf" srcId="{DB62808F-3A7D-4513-B0A5-972A1769FDCB}" destId="{F226FAD4-5B06-43BC-8168-1AF2C1E4EDD1}" srcOrd="3" destOrd="0" presId="urn:microsoft.com/office/officeart/2005/8/layout/vList2"/>
    <dgm:cxn modelId="{38A4EC1D-A1D0-4F15-8EC6-8981797C8EF3}" type="presParOf" srcId="{DB62808F-3A7D-4513-B0A5-972A1769FDCB}" destId="{8ADBDD1D-FE7D-49E6-97CE-E74D9501440E}" srcOrd="4" destOrd="0" presId="urn:microsoft.com/office/officeart/2005/8/layout/vList2"/>
    <dgm:cxn modelId="{B319E6DD-9834-424C-83E5-31705FC10882}" type="presParOf" srcId="{DB62808F-3A7D-4513-B0A5-972A1769FDCB}" destId="{F1873AB4-8883-4360-A7AA-30C98AA651EF}" srcOrd="5" destOrd="0" presId="urn:microsoft.com/office/officeart/2005/8/layout/vList2"/>
    <dgm:cxn modelId="{163080E4-32DB-4F70-96C1-1359E2BEDD65}" type="presParOf" srcId="{DB62808F-3A7D-4513-B0A5-972A1769FDCB}" destId="{F85DB5EE-A6D4-43B7-90C6-55545099B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BA660DD-5905-4F81-951E-3ACE72C1C2D7}" type="doc">
      <dgm:prSet loTypeId="urn:microsoft.com/office/officeart/2005/8/layout/default#2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E8783-A4B2-4E2D-BC37-57AE7D3B5B43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000" dirty="0" smtClean="0">
              <a:cs typeface="B Zar" panose="00000400000000000000" pitchFamily="2" charset="-78"/>
            </a:rPr>
            <a:t>تفکیک سطوح سیاست، برنامه و فعالیت</a:t>
          </a:r>
          <a:endParaRPr lang="en-US" sz="2000" dirty="0">
            <a:cs typeface="B Zar" panose="00000400000000000000" pitchFamily="2" charset="-78"/>
          </a:endParaRPr>
        </a:p>
      </dgm:t>
    </dgm:pt>
    <dgm:pt modelId="{7283C6A2-FC25-4A10-95E8-04ECCCEFAAC4}" type="parTrans" cxnId="{5A66CAC9-8673-4E12-B1A9-6911698B1DC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551A223B-7875-40D0-8A8E-E20598ECC9E5}" type="sibTrans" cxnId="{5A66CAC9-8673-4E12-B1A9-6911698B1DC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673A0736-293D-4E7D-A115-86161BDE8134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000" dirty="0" smtClean="0">
              <a:cs typeface="B Zar" panose="00000400000000000000" pitchFamily="2" charset="-78"/>
            </a:rPr>
            <a:t>بخش «ارزیابی و اصلاح دائمی برنامه» در سند اول</a:t>
          </a:r>
          <a:endParaRPr lang="en-US" sz="2000" dirty="0">
            <a:cs typeface="B Zar" panose="00000400000000000000" pitchFamily="2" charset="-78"/>
          </a:endParaRPr>
        </a:p>
      </dgm:t>
    </dgm:pt>
    <dgm:pt modelId="{50044314-0958-46F8-85EE-E35C5E5F4305}" type="parTrans" cxnId="{A1E7AA84-4280-46A2-8A85-F5258AB1AFF9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E73B6AAF-ABA7-4825-9018-E04505CEA16B}" type="sibTrans" cxnId="{A1E7AA84-4280-46A2-8A85-F5258AB1AFF9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7E13DFD2-CAA6-4DDF-85CE-B8B9D153F01A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1400" b="1" dirty="0" smtClean="0">
              <a:solidFill>
                <a:srgbClr val="FFFF00"/>
              </a:solidFill>
              <a:cs typeface="B Zar" panose="00000400000000000000" pitchFamily="2" charset="-78"/>
            </a:rPr>
            <a:t>پیش‌بینی پایش‌های سالانه و بازنگری‌های سه یا چهارساله</a:t>
          </a:r>
          <a:endParaRPr lang="en-US" sz="1400" b="1" dirty="0">
            <a:solidFill>
              <a:srgbClr val="FFFF00"/>
            </a:solidFill>
            <a:cs typeface="B Zar" panose="00000400000000000000" pitchFamily="2" charset="-78"/>
          </a:endParaRPr>
        </a:p>
      </dgm:t>
    </dgm:pt>
    <dgm:pt modelId="{B2C3BF8E-96FE-45A8-BBA8-48CD47521E56}" type="parTrans" cxnId="{0FECD261-1EDA-4876-B425-FB6CFC89F02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827A8AEB-CD79-4989-A63B-861407D142D5}" type="sibTrans" cxnId="{0FECD261-1EDA-4876-B425-FB6CFC89F02A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4CE62355-5E1A-4513-BA6F-2FA74DAC553E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000" dirty="0" smtClean="0">
              <a:cs typeface="B Zar" panose="00000400000000000000" pitchFamily="2" charset="-78"/>
            </a:rPr>
            <a:t>دو بار ارزیابی بینابین سند اول و پیش‌بینی دو دوره ارزیابی سند دوم</a:t>
          </a:r>
          <a:endParaRPr lang="en-US" sz="2000" dirty="0">
            <a:cs typeface="B Zar" panose="00000400000000000000" pitchFamily="2" charset="-78"/>
          </a:endParaRPr>
        </a:p>
      </dgm:t>
    </dgm:pt>
    <dgm:pt modelId="{1FAAE643-C185-4393-955F-BAB32FC38FDB}" type="parTrans" cxnId="{7730B062-14C8-44E7-A9FC-6482EA9C4186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4EFBF17C-4DCB-4275-A4C4-6602B1E39429}" type="sibTrans" cxnId="{7730B062-14C8-44E7-A9FC-6482EA9C4186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5C0CEE2D-F483-47EE-8AD3-56389324489A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000" smtClean="0">
              <a:cs typeface="B Zar" panose="00000400000000000000" pitchFamily="2" charset="-78"/>
            </a:rPr>
            <a:t>تدوین کامل شاخص‌های ارزیابی اثربخشی اجزای سند دوم</a:t>
          </a:r>
          <a:endParaRPr lang="en-US" sz="2000">
            <a:cs typeface="B Zar" panose="00000400000000000000" pitchFamily="2" charset="-78"/>
          </a:endParaRPr>
        </a:p>
      </dgm:t>
    </dgm:pt>
    <dgm:pt modelId="{0F447A65-8F52-427E-9A91-03252B556B36}" type="parTrans" cxnId="{9EE5C454-418F-476B-90A8-CABDC2ADBD9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F045B929-3DD0-4A12-8160-242E532993F7}" type="sibTrans" cxnId="{9EE5C454-418F-476B-90A8-CABDC2ADBD98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F6B3A345-6293-4850-882A-817B11CB2599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000" dirty="0" smtClean="0">
              <a:cs typeface="B Zar" panose="00000400000000000000" pitchFamily="2" charset="-78"/>
            </a:rPr>
            <a:t>ايجاد پايگاه‌هاي داده با عنوان سامانه پایش شاخص‌ها</a:t>
          </a:r>
          <a:endParaRPr lang="en-US" sz="2000" dirty="0">
            <a:cs typeface="B Zar" panose="00000400000000000000" pitchFamily="2" charset="-78"/>
          </a:endParaRPr>
        </a:p>
      </dgm:t>
    </dgm:pt>
    <dgm:pt modelId="{DAFC91ED-BF94-40C0-A267-3120AA979298}" type="parTrans" cxnId="{1945DA40-5FAD-424D-9B73-5CC461CDB10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CD1B8398-9673-4769-999E-5BE4D9FB3DD8}" type="sibTrans" cxnId="{1945DA40-5FAD-424D-9B73-5CC461CDB10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9471DE11-5783-4154-B663-A49B015E4AE7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 smtClean="0">
              <a:solidFill>
                <a:srgbClr val="FFFF00"/>
              </a:solidFill>
              <a:cs typeface="B Zar" panose="00000400000000000000" pitchFamily="2" charset="-78"/>
              <a:hlinkClick xmlns:r="http://schemas.openxmlformats.org/officeDocument/2006/relationships" r:id="rId1"/>
            </a:rPr>
            <a:t>http://</a:t>
          </a:r>
          <a:r>
            <a:rPr lang="en-US" sz="1600" dirty="0" err="1" smtClean="0">
              <a:solidFill>
                <a:srgbClr val="FFFF00"/>
              </a:solidFill>
              <a:cs typeface="B Zar" panose="00000400000000000000" pitchFamily="2" charset="-78"/>
              <a:hlinkClick xmlns:r="http://schemas.openxmlformats.org/officeDocument/2006/relationships" r:id="rId1"/>
            </a:rPr>
            <a:t>irannano.org</a:t>
          </a:r>
          <a:r>
            <a:rPr lang="en-US" sz="1600" dirty="0" smtClean="0">
              <a:solidFill>
                <a:srgbClr val="FFFF00"/>
              </a:solidFill>
              <a:cs typeface="B Zar" panose="00000400000000000000" pitchFamily="2" charset="-78"/>
              <a:hlinkClick xmlns:r="http://schemas.openxmlformats.org/officeDocument/2006/relationships" r:id="rId1"/>
            </a:rPr>
            <a:t>/indicator/</a:t>
          </a:r>
          <a:endParaRPr lang="en-US" sz="1600" dirty="0">
            <a:solidFill>
              <a:srgbClr val="FFFF00"/>
            </a:solidFill>
            <a:cs typeface="B Zar" panose="00000400000000000000" pitchFamily="2" charset="-78"/>
          </a:endParaRPr>
        </a:p>
      </dgm:t>
    </dgm:pt>
    <dgm:pt modelId="{E9190054-435F-4273-99B1-E92B912147B2}" type="parTrans" cxnId="{0143DB9E-4A43-4D5E-8C7E-54EFDFE77CD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60B97A6A-E9F9-46A0-9EE7-FDBAC8F36B39}" type="sibTrans" cxnId="{0143DB9E-4A43-4D5E-8C7E-54EFDFE77CDC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119A6EDF-F484-406B-AE04-B22CCE8DA96D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2000" smtClean="0">
              <a:cs typeface="B Zar" panose="00000400000000000000" pitchFamily="2" charset="-78"/>
            </a:rPr>
            <a:t>تهیه گزارش تفصيلي سالانة سند ها </a:t>
          </a:r>
          <a:endParaRPr lang="en-US" sz="2000">
            <a:cs typeface="B Zar" panose="00000400000000000000" pitchFamily="2" charset="-78"/>
          </a:endParaRPr>
        </a:p>
      </dgm:t>
    </dgm:pt>
    <dgm:pt modelId="{9BB14E33-E759-4294-A539-38B53E9B9171}" type="parTrans" cxnId="{16688CED-A7A0-463E-84A3-13420738551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C484ED18-1D0A-416F-BB91-2B520AFB8ED0}" type="sibTrans" cxnId="{16688CED-A7A0-463E-84A3-134207385512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78641E1B-B529-4AA1-9DE5-50581737EEB5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1600" b="1" dirty="0" smtClean="0">
              <a:solidFill>
                <a:srgbClr val="FFFF00"/>
              </a:solidFill>
              <a:cs typeface="B Zar" panose="00000400000000000000" pitchFamily="2" charset="-78"/>
            </a:rPr>
            <a:t>انتشار عمومي </a:t>
          </a:r>
          <a:endParaRPr lang="en-US" sz="1600" b="1" dirty="0">
            <a:solidFill>
              <a:srgbClr val="FFFF00"/>
            </a:solidFill>
            <a:cs typeface="B Zar" panose="00000400000000000000" pitchFamily="2" charset="-78"/>
          </a:endParaRPr>
        </a:p>
      </dgm:t>
    </dgm:pt>
    <dgm:pt modelId="{004A5DBC-9660-4CA7-B2ED-8913123A0FD4}" type="parTrans" cxnId="{8E1C68BB-0D37-49E0-8348-3CB6949CDCD3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EC2CBC71-0DC0-414A-A6FF-342790E39D3C}" type="sibTrans" cxnId="{8E1C68BB-0D37-49E0-8348-3CB6949CDCD3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AE78E1DC-9338-4E54-B318-ECD79966FC8D}">
      <dgm:prSet custT="1"/>
      <dgm:spPr/>
      <dgm:t>
        <a:bodyPr/>
        <a:lstStyle/>
        <a:p>
          <a:pPr indent="0" rtl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a-IR" sz="1600" b="1" dirty="0" smtClean="0">
              <a:solidFill>
                <a:srgbClr val="FFFF00"/>
              </a:solidFill>
              <a:cs typeface="B Zar" panose="00000400000000000000" pitchFamily="2" charset="-78"/>
            </a:rPr>
            <a:t>نهادهاي بالادست</a:t>
          </a:r>
          <a:endParaRPr lang="en-US" sz="1600" b="1" dirty="0">
            <a:solidFill>
              <a:srgbClr val="FFFF00"/>
            </a:solidFill>
            <a:cs typeface="B Zar" panose="00000400000000000000" pitchFamily="2" charset="-78"/>
          </a:endParaRPr>
        </a:p>
      </dgm:t>
    </dgm:pt>
    <dgm:pt modelId="{88B536E7-CB25-4B28-9C98-0F1C4CCD0411}" type="parTrans" cxnId="{F6B6A59B-A2AD-4101-961F-344588B84C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E091ACF3-A1C9-4B92-982E-460908D7A7A2}" type="sibTrans" cxnId="{F6B6A59B-A2AD-4101-961F-344588B84CA0}">
      <dgm:prSet/>
      <dgm:spPr/>
      <dgm:t>
        <a:bodyPr/>
        <a:lstStyle/>
        <a:p>
          <a:pPr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>
            <a:cs typeface="B Zar" panose="00000400000000000000" pitchFamily="2" charset="-78"/>
          </a:endParaRPr>
        </a:p>
      </dgm:t>
    </dgm:pt>
    <dgm:pt modelId="{A6BE3816-CFA6-4152-B06D-16DE8FC44DF5}" type="pres">
      <dgm:prSet presAssocID="{6BA660DD-5905-4F81-951E-3ACE72C1C2D7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1002CC-70B3-4DBC-9355-CA48AA7F5D6B}" type="pres">
      <dgm:prSet presAssocID="{4FDE8783-A4B2-4E2D-BC37-57AE7D3B5B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4C692-37A6-4E69-96CF-389D13BD820E}" type="pres">
      <dgm:prSet presAssocID="{551A223B-7875-40D0-8A8E-E20598ECC9E5}" presName="sibTrans" presStyleCnt="0"/>
      <dgm:spPr/>
    </dgm:pt>
    <dgm:pt modelId="{5B2FDA95-3069-4357-8BAA-2E1A98BF02C8}" type="pres">
      <dgm:prSet presAssocID="{673A0736-293D-4E7D-A115-86161BDE81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A2780-68BB-43D5-B539-2B14AC1390EC}" type="pres">
      <dgm:prSet presAssocID="{E73B6AAF-ABA7-4825-9018-E04505CEA16B}" presName="sibTrans" presStyleCnt="0"/>
      <dgm:spPr/>
    </dgm:pt>
    <dgm:pt modelId="{F769D6A8-0306-4DC3-9712-76EC508B58E9}" type="pres">
      <dgm:prSet presAssocID="{4CE62355-5E1A-4513-BA6F-2FA74DAC55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AE10-A68F-4B30-962F-3E557D359956}" type="pres">
      <dgm:prSet presAssocID="{4EFBF17C-4DCB-4275-A4C4-6602B1E39429}" presName="sibTrans" presStyleCnt="0"/>
      <dgm:spPr/>
    </dgm:pt>
    <dgm:pt modelId="{5A951F66-1604-4284-87D5-A6000CA0A584}" type="pres">
      <dgm:prSet presAssocID="{5C0CEE2D-F483-47EE-8AD3-5638932448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BEC17-390C-4B33-A8B9-6EC1E0BA88AD}" type="pres">
      <dgm:prSet presAssocID="{F045B929-3DD0-4A12-8160-242E532993F7}" presName="sibTrans" presStyleCnt="0"/>
      <dgm:spPr/>
    </dgm:pt>
    <dgm:pt modelId="{2B583510-4726-4A82-A416-63AEB1F34615}" type="pres">
      <dgm:prSet presAssocID="{F6B3A345-6293-4850-882A-817B11CB25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32966-8CEB-4890-8B7F-9669B93268F8}" type="pres">
      <dgm:prSet presAssocID="{CD1B8398-9673-4769-999E-5BE4D9FB3DD8}" presName="sibTrans" presStyleCnt="0"/>
      <dgm:spPr/>
    </dgm:pt>
    <dgm:pt modelId="{1ED15849-84A3-4C54-B942-BED53458A7DB}" type="pres">
      <dgm:prSet presAssocID="{119A6EDF-F484-406B-AE04-B22CCE8DA9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DB2C8-8D03-4C16-AFD0-2651465E99DC}" type="presOf" srcId="{7E13DFD2-CAA6-4DDF-85CE-B8B9D153F01A}" destId="{5B2FDA95-3069-4357-8BAA-2E1A98BF02C8}" srcOrd="0" destOrd="1" presId="urn:microsoft.com/office/officeart/2005/8/layout/default#28"/>
    <dgm:cxn modelId="{5A66CAC9-8673-4E12-B1A9-6911698B1DC8}" srcId="{6BA660DD-5905-4F81-951E-3ACE72C1C2D7}" destId="{4FDE8783-A4B2-4E2D-BC37-57AE7D3B5B43}" srcOrd="0" destOrd="0" parTransId="{7283C6A2-FC25-4A10-95E8-04ECCCEFAAC4}" sibTransId="{551A223B-7875-40D0-8A8E-E20598ECC9E5}"/>
    <dgm:cxn modelId="{A62207B0-208B-420B-9B91-319BE92B3510}" type="presOf" srcId="{9471DE11-5783-4154-B663-A49B015E4AE7}" destId="{2B583510-4726-4A82-A416-63AEB1F34615}" srcOrd="0" destOrd="1" presId="urn:microsoft.com/office/officeart/2005/8/layout/default#28"/>
    <dgm:cxn modelId="{F6B6A59B-A2AD-4101-961F-344588B84CA0}" srcId="{119A6EDF-F484-406B-AE04-B22CCE8DA96D}" destId="{AE78E1DC-9338-4E54-B318-ECD79966FC8D}" srcOrd="1" destOrd="0" parTransId="{88B536E7-CB25-4B28-9C98-0F1C4CCD0411}" sibTransId="{E091ACF3-A1C9-4B92-982E-460908D7A7A2}"/>
    <dgm:cxn modelId="{1945DA40-5FAD-424D-9B73-5CC461CDB100}" srcId="{6BA660DD-5905-4F81-951E-3ACE72C1C2D7}" destId="{F6B3A345-6293-4850-882A-817B11CB2599}" srcOrd="4" destOrd="0" parTransId="{DAFC91ED-BF94-40C0-A267-3120AA979298}" sibTransId="{CD1B8398-9673-4769-999E-5BE4D9FB3DD8}"/>
    <dgm:cxn modelId="{8DE0B326-812A-4B9D-9A9A-F9F4212771AC}" type="presOf" srcId="{F6B3A345-6293-4850-882A-817B11CB2599}" destId="{2B583510-4726-4A82-A416-63AEB1F34615}" srcOrd="0" destOrd="0" presId="urn:microsoft.com/office/officeart/2005/8/layout/default#28"/>
    <dgm:cxn modelId="{D26E05B8-80B1-449B-BFAB-62D01B313038}" type="presOf" srcId="{78641E1B-B529-4AA1-9DE5-50581737EEB5}" destId="{1ED15849-84A3-4C54-B942-BED53458A7DB}" srcOrd="0" destOrd="1" presId="urn:microsoft.com/office/officeart/2005/8/layout/default#28"/>
    <dgm:cxn modelId="{A1289D21-C34A-4B5E-A7CB-0F76EC0EF9E2}" type="presOf" srcId="{5C0CEE2D-F483-47EE-8AD3-56389324489A}" destId="{5A951F66-1604-4284-87D5-A6000CA0A584}" srcOrd="0" destOrd="0" presId="urn:microsoft.com/office/officeart/2005/8/layout/default#28"/>
    <dgm:cxn modelId="{F2446D02-742C-4233-87A8-695F9DE6C3EB}" type="presOf" srcId="{673A0736-293D-4E7D-A115-86161BDE8134}" destId="{5B2FDA95-3069-4357-8BAA-2E1A98BF02C8}" srcOrd="0" destOrd="0" presId="urn:microsoft.com/office/officeart/2005/8/layout/default#28"/>
    <dgm:cxn modelId="{7730B062-14C8-44E7-A9FC-6482EA9C4186}" srcId="{6BA660DD-5905-4F81-951E-3ACE72C1C2D7}" destId="{4CE62355-5E1A-4513-BA6F-2FA74DAC553E}" srcOrd="2" destOrd="0" parTransId="{1FAAE643-C185-4393-955F-BAB32FC38FDB}" sibTransId="{4EFBF17C-4DCB-4275-A4C4-6602B1E39429}"/>
    <dgm:cxn modelId="{0143DB9E-4A43-4D5E-8C7E-54EFDFE77CDC}" srcId="{F6B3A345-6293-4850-882A-817B11CB2599}" destId="{9471DE11-5783-4154-B663-A49B015E4AE7}" srcOrd="0" destOrd="0" parTransId="{E9190054-435F-4273-99B1-E92B912147B2}" sibTransId="{60B97A6A-E9F9-46A0-9EE7-FDBAC8F36B39}"/>
    <dgm:cxn modelId="{A9964306-59F8-4630-BA33-3F0D994798BF}" type="presOf" srcId="{4FDE8783-A4B2-4E2D-BC37-57AE7D3B5B43}" destId="{401002CC-70B3-4DBC-9355-CA48AA7F5D6B}" srcOrd="0" destOrd="0" presId="urn:microsoft.com/office/officeart/2005/8/layout/default#28"/>
    <dgm:cxn modelId="{2CBDB46E-84AF-41A7-84FA-91AC9B684042}" type="presOf" srcId="{4CE62355-5E1A-4513-BA6F-2FA74DAC553E}" destId="{F769D6A8-0306-4DC3-9712-76EC508B58E9}" srcOrd="0" destOrd="0" presId="urn:microsoft.com/office/officeart/2005/8/layout/default#28"/>
    <dgm:cxn modelId="{16688CED-A7A0-463E-84A3-134207385512}" srcId="{6BA660DD-5905-4F81-951E-3ACE72C1C2D7}" destId="{119A6EDF-F484-406B-AE04-B22CCE8DA96D}" srcOrd="5" destOrd="0" parTransId="{9BB14E33-E759-4294-A539-38B53E9B9171}" sibTransId="{C484ED18-1D0A-416F-BB91-2B520AFB8ED0}"/>
    <dgm:cxn modelId="{0FECD261-1EDA-4876-B425-FB6CFC89F02A}" srcId="{673A0736-293D-4E7D-A115-86161BDE8134}" destId="{7E13DFD2-CAA6-4DDF-85CE-B8B9D153F01A}" srcOrd="0" destOrd="0" parTransId="{B2C3BF8E-96FE-45A8-BBA8-48CD47521E56}" sibTransId="{827A8AEB-CD79-4989-A63B-861407D142D5}"/>
    <dgm:cxn modelId="{B531DB55-9BDF-4FCD-A3A6-4344F84EBCA8}" type="presOf" srcId="{6BA660DD-5905-4F81-951E-3ACE72C1C2D7}" destId="{A6BE3816-CFA6-4152-B06D-16DE8FC44DF5}" srcOrd="0" destOrd="0" presId="urn:microsoft.com/office/officeart/2005/8/layout/default#28"/>
    <dgm:cxn modelId="{A1E7AA84-4280-46A2-8A85-F5258AB1AFF9}" srcId="{6BA660DD-5905-4F81-951E-3ACE72C1C2D7}" destId="{673A0736-293D-4E7D-A115-86161BDE8134}" srcOrd="1" destOrd="0" parTransId="{50044314-0958-46F8-85EE-E35C5E5F4305}" sibTransId="{E73B6AAF-ABA7-4825-9018-E04505CEA16B}"/>
    <dgm:cxn modelId="{8E1C68BB-0D37-49E0-8348-3CB6949CDCD3}" srcId="{119A6EDF-F484-406B-AE04-B22CCE8DA96D}" destId="{78641E1B-B529-4AA1-9DE5-50581737EEB5}" srcOrd="0" destOrd="0" parTransId="{004A5DBC-9660-4CA7-B2ED-8913123A0FD4}" sibTransId="{EC2CBC71-0DC0-414A-A6FF-342790E39D3C}"/>
    <dgm:cxn modelId="{9EE5C454-418F-476B-90A8-CABDC2ADBD98}" srcId="{6BA660DD-5905-4F81-951E-3ACE72C1C2D7}" destId="{5C0CEE2D-F483-47EE-8AD3-56389324489A}" srcOrd="3" destOrd="0" parTransId="{0F447A65-8F52-427E-9A91-03252B556B36}" sibTransId="{F045B929-3DD0-4A12-8160-242E532993F7}"/>
    <dgm:cxn modelId="{2B3793C6-6730-4E0E-B109-838244BB366D}" type="presOf" srcId="{119A6EDF-F484-406B-AE04-B22CCE8DA96D}" destId="{1ED15849-84A3-4C54-B942-BED53458A7DB}" srcOrd="0" destOrd="0" presId="urn:microsoft.com/office/officeart/2005/8/layout/default#28"/>
    <dgm:cxn modelId="{D98D1B6A-FBF7-40E6-A06A-B3BF8D7CE0E1}" type="presOf" srcId="{AE78E1DC-9338-4E54-B318-ECD79966FC8D}" destId="{1ED15849-84A3-4C54-B942-BED53458A7DB}" srcOrd="0" destOrd="2" presId="urn:microsoft.com/office/officeart/2005/8/layout/default#28"/>
    <dgm:cxn modelId="{BDF47EF8-80CF-4112-AD1B-A1B05CDDC50D}" type="presParOf" srcId="{A6BE3816-CFA6-4152-B06D-16DE8FC44DF5}" destId="{401002CC-70B3-4DBC-9355-CA48AA7F5D6B}" srcOrd="0" destOrd="0" presId="urn:microsoft.com/office/officeart/2005/8/layout/default#28"/>
    <dgm:cxn modelId="{F1852A3D-B42F-411F-8741-3559A1BEECA4}" type="presParOf" srcId="{A6BE3816-CFA6-4152-B06D-16DE8FC44DF5}" destId="{62C4C692-37A6-4E69-96CF-389D13BD820E}" srcOrd="1" destOrd="0" presId="urn:microsoft.com/office/officeart/2005/8/layout/default#28"/>
    <dgm:cxn modelId="{5EC6265B-D534-46CA-956C-E3917CAA8A22}" type="presParOf" srcId="{A6BE3816-CFA6-4152-B06D-16DE8FC44DF5}" destId="{5B2FDA95-3069-4357-8BAA-2E1A98BF02C8}" srcOrd="2" destOrd="0" presId="urn:microsoft.com/office/officeart/2005/8/layout/default#28"/>
    <dgm:cxn modelId="{8AF80F4A-8303-4CC3-85AF-DC180B272599}" type="presParOf" srcId="{A6BE3816-CFA6-4152-B06D-16DE8FC44DF5}" destId="{AFBA2780-68BB-43D5-B539-2B14AC1390EC}" srcOrd="3" destOrd="0" presId="urn:microsoft.com/office/officeart/2005/8/layout/default#28"/>
    <dgm:cxn modelId="{304C1E0C-8313-4223-958A-AB7D693A8D26}" type="presParOf" srcId="{A6BE3816-CFA6-4152-B06D-16DE8FC44DF5}" destId="{F769D6A8-0306-4DC3-9712-76EC508B58E9}" srcOrd="4" destOrd="0" presId="urn:microsoft.com/office/officeart/2005/8/layout/default#28"/>
    <dgm:cxn modelId="{7D69E90D-FC3D-4015-8333-FFD97F640338}" type="presParOf" srcId="{A6BE3816-CFA6-4152-B06D-16DE8FC44DF5}" destId="{4318AE10-A68F-4B30-962F-3E557D359956}" srcOrd="5" destOrd="0" presId="urn:microsoft.com/office/officeart/2005/8/layout/default#28"/>
    <dgm:cxn modelId="{9489F8DF-4118-4D10-90CE-7F9219254084}" type="presParOf" srcId="{A6BE3816-CFA6-4152-B06D-16DE8FC44DF5}" destId="{5A951F66-1604-4284-87D5-A6000CA0A584}" srcOrd="6" destOrd="0" presId="urn:microsoft.com/office/officeart/2005/8/layout/default#28"/>
    <dgm:cxn modelId="{385E15B0-3E91-40D4-BF43-BAD282B07384}" type="presParOf" srcId="{A6BE3816-CFA6-4152-B06D-16DE8FC44DF5}" destId="{35ABEC17-390C-4B33-A8B9-6EC1E0BA88AD}" srcOrd="7" destOrd="0" presId="urn:microsoft.com/office/officeart/2005/8/layout/default#28"/>
    <dgm:cxn modelId="{54765E01-531D-4460-AFCA-B8219FE4491F}" type="presParOf" srcId="{A6BE3816-CFA6-4152-B06D-16DE8FC44DF5}" destId="{2B583510-4726-4A82-A416-63AEB1F34615}" srcOrd="8" destOrd="0" presId="urn:microsoft.com/office/officeart/2005/8/layout/default#28"/>
    <dgm:cxn modelId="{E7BE65F2-9730-469B-B7A2-9CE8E0445C01}" type="presParOf" srcId="{A6BE3816-CFA6-4152-B06D-16DE8FC44DF5}" destId="{AFD32966-8CEB-4890-8B7F-9669B93268F8}" srcOrd="9" destOrd="0" presId="urn:microsoft.com/office/officeart/2005/8/layout/default#28"/>
    <dgm:cxn modelId="{77AFCD8F-14E0-4BAB-B493-4F91FEC3D819}" type="presParOf" srcId="{A6BE3816-CFA6-4152-B06D-16DE8FC44DF5}" destId="{1ED15849-84A3-4C54-B942-BED53458A7DB}" srcOrd="10" destOrd="0" presId="urn:microsoft.com/office/officeart/2005/8/layout/default#2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2D02B10-F94E-46C0-AFF8-80A9A7861E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09618-F04B-4600-ACAA-9FAA7C70B720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هر فعالیت یک مسئول (اعضای کارگروه)</a:t>
          </a:r>
          <a:endParaRPr lang="en-US">
            <a:cs typeface="B Zar" panose="00000400000000000000" pitchFamily="2" charset="-78"/>
          </a:endParaRPr>
        </a:p>
      </dgm:t>
    </dgm:pt>
    <dgm:pt modelId="{5C25F5D0-93A9-4D12-9779-D69CCF98F4DF}" type="parTrans" cxnId="{34A7D87E-06F4-4254-AE6A-7DBD123C054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98713B5-0FB7-41D0-B245-252510BE94EF}" type="sibTrans" cxnId="{34A7D87E-06F4-4254-AE6A-7DBD123C054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8936C79-7FB6-42BF-A31D-260DAC085D48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طراحي سازوكارهاي اجراي فعاليت</a:t>
          </a:r>
          <a:endParaRPr lang="en-US" dirty="0">
            <a:cs typeface="B Zar" panose="00000400000000000000" pitchFamily="2" charset="-78"/>
          </a:endParaRPr>
        </a:p>
      </dgm:t>
    </dgm:pt>
    <dgm:pt modelId="{73C10891-8B54-48E6-9982-E9A393966E1A}" type="parTrans" cxnId="{0FB854E5-D096-47C3-8264-4296EA52449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F284A19-3CEA-46EE-8FF3-F1F133AFB4BA}" type="sibTrans" cxnId="{0FB854E5-D096-47C3-8264-4296EA52449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4AF60E3-5508-40F4-BCC5-DA06F03B7574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نهادسازي يا پيدا كردن نهاد مجري </a:t>
          </a:r>
          <a:endParaRPr lang="en-US">
            <a:cs typeface="B Zar" panose="00000400000000000000" pitchFamily="2" charset="-78"/>
          </a:endParaRPr>
        </a:p>
      </dgm:t>
    </dgm:pt>
    <dgm:pt modelId="{9AB02A8E-38D5-4840-B18F-E8D9F1B96992}" type="parTrans" cxnId="{5B0EDB50-2073-4757-B3DB-FB0475F465D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9B07DDB-6D2E-47B0-ADEC-742432F37225}" type="sibTrans" cxnId="{5B0EDB50-2073-4757-B3DB-FB0475F465D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E42616D-8AC9-4717-9F70-CA2B329F6E0B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پایش</a:t>
          </a:r>
          <a:r>
            <a:rPr lang="fa-IR" baseline="0" dirty="0" smtClean="0">
              <a:cs typeface="B Zar" panose="00000400000000000000" pitchFamily="2" charset="-78"/>
            </a:rPr>
            <a:t> نتایج فعالیت‌ها</a:t>
          </a:r>
          <a:endParaRPr lang="en-US" dirty="0">
            <a:cs typeface="B Zar" panose="00000400000000000000" pitchFamily="2" charset="-78"/>
          </a:endParaRPr>
        </a:p>
      </dgm:t>
    </dgm:pt>
    <dgm:pt modelId="{0E940C5F-62F8-4F35-81B6-36F0A5CE352A}" type="parTrans" cxnId="{40B36DEE-5B58-41BC-9A13-F267C1E2B69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8E877FD-BDC2-47C9-BE05-F91DA2965045}" type="sibTrans" cxnId="{40B36DEE-5B58-41BC-9A13-F267C1E2B69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A79CFDE-8C11-40C0-A5C3-A4A9B838044C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يكپارچه‌سازي اطلاعات کل برنامه</a:t>
          </a:r>
          <a:endParaRPr lang="en-US" dirty="0">
            <a:cs typeface="B Zar" panose="00000400000000000000" pitchFamily="2" charset="-78"/>
          </a:endParaRPr>
        </a:p>
      </dgm:t>
    </dgm:pt>
    <dgm:pt modelId="{51D2AF94-EF05-4885-9B47-A0FD830A7B30}" type="parTrans" cxnId="{9FF5174A-D849-45BB-B0B4-ED26AFCF56A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637FB5E-8E82-4824-80E4-F09DF6A0B53E}" type="sibTrans" cxnId="{9FF5174A-D849-45BB-B0B4-ED26AFCF56A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767E9A2-4278-44AB-9F02-125D13900074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هر برنامه یک مدیر (مدیر کارگروه)</a:t>
          </a:r>
          <a:endParaRPr lang="en-US" dirty="0">
            <a:cs typeface="B Zar" panose="00000400000000000000" pitchFamily="2" charset="-78"/>
          </a:endParaRPr>
        </a:p>
      </dgm:t>
    </dgm:pt>
    <dgm:pt modelId="{3134E7CC-3466-41F6-9C89-9C613E03D7A1}" type="parTrans" cxnId="{2E86D7AA-F93A-44E1-B1D9-45E78099FE7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64FF55A-485A-4B8A-B5EF-AE0230201B3A}" type="sibTrans" cxnId="{2E86D7AA-F93A-44E1-B1D9-45E78099FE7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DC074F1-3048-49EC-9B10-F94C2AA70119}" type="pres">
      <dgm:prSet presAssocID="{E2D02B10-F94E-46C0-AFF8-80A9A7861EAF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027A7-CF57-4C6F-BCD9-9977D919CDE6}" type="pres">
      <dgm:prSet presAssocID="{D9209618-F04B-4600-ACAA-9FAA7C70B720}" presName="linNode" presStyleCnt="0"/>
      <dgm:spPr/>
    </dgm:pt>
    <dgm:pt modelId="{758BC595-7A39-4A1C-B9F2-B1A1A4ED93DA}" type="pres">
      <dgm:prSet presAssocID="{D9209618-F04B-4600-ACAA-9FAA7C70B72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08F8-A00C-4A5D-A26E-E8FCFA8FB58D}" type="pres">
      <dgm:prSet presAssocID="{D9209618-F04B-4600-ACAA-9FAA7C70B72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DA64B-2592-46C2-8B74-AD754FE09529}" type="pres">
      <dgm:prSet presAssocID="{498713B5-0FB7-41D0-B245-252510BE94EF}" presName="sp" presStyleCnt="0"/>
      <dgm:spPr/>
    </dgm:pt>
    <dgm:pt modelId="{56F2C15E-92D0-4A38-804E-AB0FD6C258B6}" type="pres">
      <dgm:prSet presAssocID="{4767E9A2-4278-44AB-9F02-125D13900074}" presName="linNode" presStyleCnt="0"/>
      <dgm:spPr/>
    </dgm:pt>
    <dgm:pt modelId="{48DCB9C2-D236-4E51-B56A-BAC202C2C007}" type="pres">
      <dgm:prSet presAssocID="{4767E9A2-4278-44AB-9F02-125D1390007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E6508-CFAA-4B2B-A1F6-06F2DE8CA10C}" type="pres">
      <dgm:prSet presAssocID="{4767E9A2-4278-44AB-9F02-125D1390007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2E509-16B3-46DD-B503-B285721747F4}" type="presOf" srcId="{D9209618-F04B-4600-ACAA-9FAA7C70B720}" destId="{758BC595-7A39-4A1C-B9F2-B1A1A4ED93DA}" srcOrd="0" destOrd="0" presId="urn:microsoft.com/office/officeart/2005/8/layout/vList5"/>
    <dgm:cxn modelId="{5B0EDB50-2073-4757-B3DB-FB0475F465D7}" srcId="{D9209618-F04B-4600-ACAA-9FAA7C70B720}" destId="{F4AF60E3-5508-40F4-BCC5-DA06F03B7574}" srcOrd="1" destOrd="0" parTransId="{9AB02A8E-38D5-4840-B18F-E8D9F1B96992}" sibTransId="{09B07DDB-6D2E-47B0-ADEC-742432F37225}"/>
    <dgm:cxn modelId="{FBB89549-0864-4549-A780-7CED4940B683}" type="presOf" srcId="{F4AF60E3-5508-40F4-BCC5-DA06F03B7574}" destId="{F1D708F8-A00C-4A5D-A26E-E8FCFA8FB58D}" srcOrd="0" destOrd="1" presId="urn:microsoft.com/office/officeart/2005/8/layout/vList5"/>
    <dgm:cxn modelId="{40B36DEE-5B58-41BC-9A13-F267C1E2B690}" srcId="{4767E9A2-4278-44AB-9F02-125D13900074}" destId="{BE42616D-8AC9-4717-9F70-CA2B329F6E0B}" srcOrd="0" destOrd="0" parTransId="{0E940C5F-62F8-4F35-81B6-36F0A5CE352A}" sibTransId="{88E877FD-BDC2-47C9-BE05-F91DA2965045}"/>
    <dgm:cxn modelId="{A00B1C11-3F8B-4184-82D5-ADC5AC104835}" type="presOf" srcId="{1A79CFDE-8C11-40C0-A5C3-A4A9B838044C}" destId="{350E6508-CFAA-4B2B-A1F6-06F2DE8CA10C}" srcOrd="0" destOrd="1" presId="urn:microsoft.com/office/officeart/2005/8/layout/vList5"/>
    <dgm:cxn modelId="{E7CC04C6-FC39-4C0C-AF99-9E4F27642D38}" type="presOf" srcId="{BE42616D-8AC9-4717-9F70-CA2B329F6E0B}" destId="{350E6508-CFAA-4B2B-A1F6-06F2DE8CA10C}" srcOrd="0" destOrd="0" presId="urn:microsoft.com/office/officeart/2005/8/layout/vList5"/>
    <dgm:cxn modelId="{03A5D81F-B9F8-4EBA-AFDA-27BDA75D8284}" type="presOf" srcId="{4767E9A2-4278-44AB-9F02-125D13900074}" destId="{48DCB9C2-D236-4E51-B56A-BAC202C2C007}" srcOrd="0" destOrd="0" presId="urn:microsoft.com/office/officeart/2005/8/layout/vList5"/>
    <dgm:cxn modelId="{0FB854E5-D096-47C3-8264-4296EA524499}" srcId="{D9209618-F04B-4600-ACAA-9FAA7C70B720}" destId="{B8936C79-7FB6-42BF-A31D-260DAC085D48}" srcOrd="0" destOrd="0" parTransId="{73C10891-8B54-48E6-9982-E9A393966E1A}" sibTransId="{EF284A19-3CEA-46EE-8FF3-F1F133AFB4BA}"/>
    <dgm:cxn modelId="{34A7D87E-06F4-4254-AE6A-7DBD123C054A}" srcId="{E2D02B10-F94E-46C0-AFF8-80A9A7861EAF}" destId="{D9209618-F04B-4600-ACAA-9FAA7C70B720}" srcOrd="0" destOrd="0" parTransId="{5C25F5D0-93A9-4D12-9779-D69CCF98F4DF}" sibTransId="{498713B5-0FB7-41D0-B245-252510BE94EF}"/>
    <dgm:cxn modelId="{E4AC8439-CE21-4AC5-9EBE-F105DEF41802}" type="presOf" srcId="{E2D02B10-F94E-46C0-AFF8-80A9A7861EAF}" destId="{BDC074F1-3048-49EC-9B10-F94C2AA70119}" srcOrd="0" destOrd="0" presId="urn:microsoft.com/office/officeart/2005/8/layout/vList5"/>
    <dgm:cxn modelId="{2E86D7AA-F93A-44E1-B1D9-45E78099FE75}" srcId="{E2D02B10-F94E-46C0-AFF8-80A9A7861EAF}" destId="{4767E9A2-4278-44AB-9F02-125D13900074}" srcOrd="1" destOrd="0" parTransId="{3134E7CC-3466-41F6-9C89-9C613E03D7A1}" sibTransId="{364FF55A-485A-4B8A-B5EF-AE0230201B3A}"/>
    <dgm:cxn modelId="{9FF5174A-D849-45BB-B0B4-ED26AFCF56A2}" srcId="{4767E9A2-4278-44AB-9F02-125D13900074}" destId="{1A79CFDE-8C11-40C0-A5C3-A4A9B838044C}" srcOrd="1" destOrd="0" parTransId="{51D2AF94-EF05-4885-9B47-A0FD830A7B30}" sibTransId="{F637FB5E-8E82-4824-80E4-F09DF6A0B53E}"/>
    <dgm:cxn modelId="{2CA37089-F37D-4929-908F-D876FAF4D8F0}" type="presOf" srcId="{B8936C79-7FB6-42BF-A31D-260DAC085D48}" destId="{F1D708F8-A00C-4A5D-A26E-E8FCFA8FB58D}" srcOrd="0" destOrd="0" presId="urn:microsoft.com/office/officeart/2005/8/layout/vList5"/>
    <dgm:cxn modelId="{1E8E11AF-CD8A-45A0-903C-0C1B5505208F}" type="presParOf" srcId="{BDC074F1-3048-49EC-9B10-F94C2AA70119}" destId="{265027A7-CF57-4C6F-BCD9-9977D919CDE6}" srcOrd="0" destOrd="0" presId="urn:microsoft.com/office/officeart/2005/8/layout/vList5"/>
    <dgm:cxn modelId="{D06E1912-0C22-472A-A95C-21E280AC413A}" type="presParOf" srcId="{265027A7-CF57-4C6F-BCD9-9977D919CDE6}" destId="{758BC595-7A39-4A1C-B9F2-B1A1A4ED93DA}" srcOrd="0" destOrd="0" presId="urn:microsoft.com/office/officeart/2005/8/layout/vList5"/>
    <dgm:cxn modelId="{BA362E27-750A-4737-B449-937D2731552C}" type="presParOf" srcId="{265027A7-CF57-4C6F-BCD9-9977D919CDE6}" destId="{F1D708F8-A00C-4A5D-A26E-E8FCFA8FB58D}" srcOrd="1" destOrd="0" presId="urn:microsoft.com/office/officeart/2005/8/layout/vList5"/>
    <dgm:cxn modelId="{C5C2B894-5BF3-4CFA-A356-CE09D920C436}" type="presParOf" srcId="{BDC074F1-3048-49EC-9B10-F94C2AA70119}" destId="{EB0DA64B-2592-46C2-8B74-AD754FE09529}" srcOrd="1" destOrd="0" presId="urn:microsoft.com/office/officeart/2005/8/layout/vList5"/>
    <dgm:cxn modelId="{CBF4E20D-F35D-4F20-8248-02B34B2F15FB}" type="presParOf" srcId="{BDC074F1-3048-49EC-9B10-F94C2AA70119}" destId="{56F2C15E-92D0-4A38-804E-AB0FD6C258B6}" srcOrd="2" destOrd="0" presId="urn:microsoft.com/office/officeart/2005/8/layout/vList5"/>
    <dgm:cxn modelId="{E0736D97-9FAB-4205-9FCB-FFEF9130F281}" type="presParOf" srcId="{56F2C15E-92D0-4A38-804E-AB0FD6C258B6}" destId="{48DCB9C2-D236-4E51-B56A-BAC202C2C007}" srcOrd="0" destOrd="0" presId="urn:microsoft.com/office/officeart/2005/8/layout/vList5"/>
    <dgm:cxn modelId="{B0597A28-2352-4F0A-9FC5-3BD1DD1FD80F}" type="presParOf" srcId="{56F2C15E-92D0-4A38-804E-AB0FD6C258B6}" destId="{350E6508-CFAA-4B2B-A1F6-06F2DE8CA1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5DCB80-9F0F-4ED7-8D64-1CAD94851958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E45C7-3129-400C-9F78-DCB87F130ACE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فعالیت حمایت‌های تشویقی ذیل برنامه سرمایه‌های انسانی از سال 1383</a:t>
          </a:r>
          <a:endParaRPr lang="en-US" b="1" dirty="0">
            <a:cs typeface="B Zar" panose="00000400000000000000" pitchFamily="2" charset="-78"/>
          </a:endParaRPr>
        </a:p>
      </dgm:t>
    </dgm:pt>
    <dgm:pt modelId="{70B2568E-EFCC-4605-A404-057DB75542D9}" type="parTrans" cxnId="{EBA5CF27-713B-4B89-A9FF-6C5037AAEB01}">
      <dgm:prSet/>
      <dgm:spPr/>
      <dgm:t>
        <a:bodyPr/>
        <a:lstStyle/>
        <a:p>
          <a:endParaRPr lang="en-US"/>
        </a:p>
      </dgm:t>
    </dgm:pt>
    <dgm:pt modelId="{8E0A91D2-70D8-4331-8331-961DB086DE71}" type="sibTrans" cxnId="{EBA5CF27-713B-4B89-A9FF-6C5037AAEB01}">
      <dgm:prSet/>
      <dgm:spPr/>
      <dgm:t>
        <a:bodyPr/>
        <a:lstStyle/>
        <a:p>
          <a:endParaRPr lang="en-US"/>
        </a:p>
      </dgm:t>
    </dgm:pt>
    <dgm:pt modelId="{672DBD05-5C07-4AC6-9C2D-888D011C33F7}">
      <dgm:prSet custT="1"/>
      <dgm:spPr/>
      <dgm:t>
        <a:bodyPr/>
        <a:lstStyle/>
        <a:p>
          <a:pPr rtl="1"/>
          <a:r>
            <a:rPr lang="fa-IR" sz="1600" smtClean="0">
              <a:cs typeface="B Zar" panose="00000400000000000000" pitchFamily="2" charset="-78"/>
            </a:rPr>
            <a:t>مقالات معتبر مجلات داخلی و خارجی </a:t>
          </a:r>
          <a:endParaRPr lang="en-US" sz="1600">
            <a:cs typeface="B Zar" panose="00000400000000000000" pitchFamily="2" charset="-78"/>
          </a:endParaRPr>
        </a:p>
      </dgm:t>
    </dgm:pt>
    <dgm:pt modelId="{0065309B-A10C-4D91-A6E1-46F771D94BD1}" type="parTrans" cxnId="{0C31C350-907D-48DD-9D2C-84BC5E601BCD}">
      <dgm:prSet/>
      <dgm:spPr/>
      <dgm:t>
        <a:bodyPr/>
        <a:lstStyle/>
        <a:p>
          <a:endParaRPr lang="en-US"/>
        </a:p>
      </dgm:t>
    </dgm:pt>
    <dgm:pt modelId="{D0D996C1-3897-4F67-BE13-A56D4B796C48}" type="sibTrans" cxnId="{0C31C350-907D-48DD-9D2C-84BC5E601BCD}">
      <dgm:prSet/>
      <dgm:spPr/>
      <dgm:t>
        <a:bodyPr/>
        <a:lstStyle/>
        <a:p>
          <a:endParaRPr lang="en-US"/>
        </a:p>
      </dgm:t>
    </dgm:pt>
    <dgm:pt modelId="{F7EBA8D8-997E-4157-ADF8-3F673D25A3F7}">
      <dgm:prSet custT="1"/>
      <dgm:spPr/>
      <dgm:t>
        <a:bodyPr/>
        <a:lstStyle/>
        <a:p>
          <a:pPr rtl="1"/>
          <a:r>
            <a:rPr lang="fa-IR" sz="1600" smtClean="0">
              <a:cs typeface="B Zar" panose="00000400000000000000" pitchFamily="2" charset="-78"/>
            </a:rPr>
            <a:t>پایان‌نامه‌های تحصیلات تکمیلی </a:t>
          </a:r>
          <a:endParaRPr lang="en-US" sz="1600">
            <a:cs typeface="B Zar" panose="00000400000000000000" pitchFamily="2" charset="-78"/>
          </a:endParaRPr>
        </a:p>
      </dgm:t>
    </dgm:pt>
    <dgm:pt modelId="{BB41AA4B-08FC-4EDB-9D62-5F307B79B1F8}" type="parTrans" cxnId="{1468C66B-00D2-41DD-83E5-9EE2D4226D78}">
      <dgm:prSet/>
      <dgm:spPr/>
      <dgm:t>
        <a:bodyPr/>
        <a:lstStyle/>
        <a:p>
          <a:endParaRPr lang="en-US"/>
        </a:p>
      </dgm:t>
    </dgm:pt>
    <dgm:pt modelId="{954D4981-EB67-4457-9A8F-5E870929E016}" type="sibTrans" cxnId="{1468C66B-00D2-41DD-83E5-9EE2D4226D78}">
      <dgm:prSet/>
      <dgm:spPr/>
      <dgm:t>
        <a:bodyPr/>
        <a:lstStyle/>
        <a:p>
          <a:endParaRPr lang="en-US"/>
        </a:p>
      </dgm:t>
    </dgm:pt>
    <dgm:pt modelId="{924B368E-EF1F-4994-A4A0-4A0DE6521CE6}">
      <dgm:prSet custT="1"/>
      <dgm:spPr/>
      <dgm:t>
        <a:bodyPr/>
        <a:lstStyle/>
        <a:p>
          <a:pPr rtl="1"/>
          <a:r>
            <a:rPr lang="fa-IR" sz="2400" b="1" dirty="0" smtClean="0">
              <a:cs typeface="B Zar" panose="00000400000000000000" pitchFamily="2" charset="-78"/>
            </a:rPr>
            <a:t>اهداف</a:t>
          </a:r>
          <a:endParaRPr lang="en-US" sz="2400" b="1" dirty="0">
            <a:cs typeface="B Zar" panose="00000400000000000000" pitchFamily="2" charset="-78"/>
          </a:endParaRPr>
        </a:p>
      </dgm:t>
    </dgm:pt>
    <dgm:pt modelId="{42AF93AC-6463-47D7-95D7-E4AFE151BC66}" type="parTrans" cxnId="{69A4C961-0254-4639-9BA6-8508CED5641F}">
      <dgm:prSet/>
      <dgm:spPr/>
      <dgm:t>
        <a:bodyPr/>
        <a:lstStyle/>
        <a:p>
          <a:endParaRPr lang="en-US"/>
        </a:p>
      </dgm:t>
    </dgm:pt>
    <dgm:pt modelId="{20580C39-A2D3-404A-A274-50C226112721}" type="sibTrans" cxnId="{69A4C961-0254-4639-9BA6-8508CED5641F}">
      <dgm:prSet/>
      <dgm:spPr/>
      <dgm:t>
        <a:bodyPr/>
        <a:lstStyle/>
        <a:p>
          <a:endParaRPr lang="en-US"/>
        </a:p>
      </dgm:t>
    </dgm:pt>
    <dgm:pt modelId="{BF282BC4-A400-4A25-9174-B0F4FD259FE4}">
      <dgm:prSet custT="1"/>
      <dgm:spPr/>
      <dgm:t>
        <a:bodyPr/>
        <a:lstStyle/>
        <a:p>
          <a:pPr rtl="1"/>
          <a:r>
            <a:rPr lang="fa-IR" sz="1600" dirty="0" smtClean="0">
              <a:cs typeface="B Zar" panose="00000400000000000000" pitchFamily="2" charset="-78"/>
            </a:rPr>
            <a:t>تربیت نیروی متخصص فناوری‌نانو در دانشگاه‌ها</a:t>
          </a:r>
          <a:endParaRPr lang="en-US" sz="1600" dirty="0">
            <a:cs typeface="B Zar" panose="00000400000000000000" pitchFamily="2" charset="-78"/>
          </a:endParaRPr>
        </a:p>
      </dgm:t>
    </dgm:pt>
    <dgm:pt modelId="{7B889C9D-7C78-4D1F-B56B-7523CAE5CBC1}" type="parTrans" cxnId="{A3866640-AF33-4FB5-9191-663E00DFA757}">
      <dgm:prSet/>
      <dgm:spPr/>
      <dgm:t>
        <a:bodyPr/>
        <a:lstStyle/>
        <a:p>
          <a:endParaRPr lang="en-US"/>
        </a:p>
      </dgm:t>
    </dgm:pt>
    <dgm:pt modelId="{ECB7FBD4-0892-495A-9139-F631A827CA1D}" type="sibTrans" cxnId="{A3866640-AF33-4FB5-9191-663E00DFA757}">
      <dgm:prSet/>
      <dgm:spPr/>
      <dgm:t>
        <a:bodyPr/>
        <a:lstStyle/>
        <a:p>
          <a:endParaRPr lang="en-US"/>
        </a:p>
      </dgm:t>
    </dgm:pt>
    <dgm:pt modelId="{2279A35B-39C9-444A-AFD0-2B3D3435AB6B}">
      <dgm:prSet custT="1"/>
      <dgm:spPr/>
      <dgm:t>
        <a:bodyPr/>
        <a:lstStyle/>
        <a:p>
          <a:pPr rtl="1"/>
          <a:r>
            <a:rPr lang="fa-IR" sz="1600" smtClean="0">
              <a:cs typeface="B Zar" panose="00000400000000000000" pitchFamily="2" charset="-78"/>
            </a:rPr>
            <a:t>ارتقاء جایگاه ایران در رتبه‌بندی‌های بین‌المللی تولید علم </a:t>
          </a:r>
          <a:endParaRPr lang="en-US" sz="1600">
            <a:cs typeface="B Zar" panose="00000400000000000000" pitchFamily="2" charset="-78"/>
          </a:endParaRPr>
        </a:p>
      </dgm:t>
    </dgm:pt>
    <dgm:pt modelId="{290D0F2A-A622-44E8-9187-E3C2EFEC0313}" type="parTrans" cxnId="{115B984E-8917-4286-83F9-D694E81C4FD8}">
      <dgm:prSet/>
      <dgm:spPr/>
      <dgm:t>
        <a:bodyPr/>
        <a:lstStyle/>
        <a:p>
          <a:endParaRPr lang="en-US"/>
        </a:p>
      </dgm:t>
    </dgm:pt>
    <dgm:pt modelId="{739D7C5A-6DA4-4C0E-973C-86EC72D01247}" type="sibTrans" cxnId="{115B984E-8917-4286-83F9-D694E81C4FD8}">
      <dgm:prSet/>
      <dgm:spPr/>
      <dgm:t>
        <a:bodyPr/>
        <a:lstStyle/>
        <a:p>
          <a:endParaRPr lang="en-US"/>
        </a:p>
      </dgm:t>
    </dgm:pt>
    <dgm:pt modelId="{FFB8E855-AC61-4711-8925-2F4FE12741E0}">
      <dgm:prSet custT="1"/>
      <dgm:spPr/>
      <dgm:t>
        <a:bodyPr/>
        <a:lstStyle/>
        <a:p>
          <a:pPr rtl="1"/>
          <a:r>
            <a:rPr lang="fa-IR" sz="2400" b="1" dirty="0" smtClean="0">
              <a:cs typeface="B Zar" panose="00000400000000000000" pitchFamily="2" charset="-78"/>
            </a:rPr>
            <a:t>12 سال اجرا تا سال 1395 </a:t>
          </a:r>
          <a:endParaRPr lang="en-US" sz="2400" b="1" dirty="0">
            <a:cs typeface="B Zar" panose="00000400000000000000" pitchFamily="2" charset="-78"/>
          </a:endParaRPr>
        </a:p>
      </dgm:t>
    </dgm:pt>
    <dgm:pt modelId="{0B02A117-10E8-4BD5-A4B5-AD077ECA96E4}" type="parTrans" cxnId="{DFE905C9-5682-40FE-9817-A59B71A240F5}">
      <dgm:prSet/>
      <dgm:spPr/>
      <dgm:t>
        <a:bodyPr/>
        <a:lstStyle/>
        <a:p>
          <a:endParaRPr lang="en-US"/>
        </a:p>
      </dgm:t>
    </dgm:pt>
    <dgm:pt modelId="{2273A816-EC72-4CEC-A98A-83CC67685DF7}" type="sibTrans" cxnId="{DFE905C9-5682-40FE-9817-A59B71A240F5}">
      <dgm:prSet/>
      <dgm:spPr/>
      <dgm:t>
        <a:bodyPr/>
        <a:lstStyle/>
        <a:p>
          <a:endParaRPr lang="en-US"/>
        </a:p>
      </dgm:t>
    </dgm:pt>
    <dgm:pt modelId="{58820BCE-828C-4F21-848F-321DE8BDAE8B}">
      <dgm:prSet custT="1"/>
      <dgm:spPr/>
      <dgm:t>
        <a:bodyPr/>
        <a:lstStyle/>
        <a:p>
          <a:pPr rtl="1"/>
          <a:r>
            <a:rPr lang="fa-IR" sz="1600" dirty="0" smtClean="0">
              <a:cs typeface="B Zar" panose="00000400000000000000" pitchFamily="2" charset="-78"/>
            </a:rPr>
            <a:t>حدود 20.000 پایان‌نامه در رشته‌های مختلف</a:t>
          </a:r>
          <a:endParaRPr lang="en-US" sz="1600" dirty="0">
            <a:cs typeface="B Zar" panose="00000400000000000000" pitchFamily="2" charset="-78"/>
          </a:endParaRPr>
        </a:p>
      </dgm:t>
    </dgm:pt>
    <dgm:pt modelId="{207702F0-DDBD-4EAF-A75A-E2BFFA403081}" type="parTrans" cxnId="{D3C029F2-9F6D-4331-8E8C-0FEC6E9DC44E}">
      <dgm:prSet/>
      <dgm:spPr/>
      <dgm:t>
        <a:bodyPr/>
        <a:lstStyle/>
        <a:p>
          <a:endParaRPr lang="en-US"/>
        </a:p>
      </dgm:t>
    </dgm:pt>
    <dgm:pt modelId="{D342615B-86DA-4412-9E39-E9D73897B470}" type="sibTrans" cxnId="{D3C029F2-9F6D-4331-8E8C-0FEC6E9DC44E}">
      <dgm:prSet/>
      <dgm:spPr/>
      <dgm:t>
        <a:bodyPr/>
        <a:lstStyle/>
        <a:p>
          <a:endParaRPr lang="en-US"/>
        </a:p>
      </dgm:t>
    </dgm:pt>
    <dgm:pt modelId="{CC012523-B31B-4342-858A-AB01B6C2B7CC}">
      <dgm:prSet custT="1"/>
      <dgm:spPr/>
      <dgm:t>
        <a:bodyPr/>
        <a:lstStyle/>
        <a:p>
          <a:pPr rtl="1"/>
          <a:r>
            <a:rPr lang="fa-IR" sz="1400" dirty="0" smtClean="0">
              <a:cs typeface="B Zar" panose="00000400000000000000" pitchFamily="2" charset="-78"/>
            </a:rPr>
            <a:t>ارتقاء رتبه ایران در مقالات نمایه شده معتبر از حدود 55 در سال 1383 به ششم در سال 1395</a:t>
          </a:r>
          <a:endParaRPr lang="en-US" sz="1400" dirty="0">
            <a:cs typeface="B Zar" panose="00000400000000000000" pitchFamily="2" charset="-78"/>
          </a:endParaRPr>
        </a:p>
      </dgm:t>
    </dgm:pt>
    <dgm:pt modelId="{FF613F31-9309-4B1B-BBF3-E49D1A6577DE}" type="parTrans" cxnId="{F405CE61-A517-439C-9F3E-9B1AB401F0D4}">
      <dgm:prSet/>
      <dgm:spPr/>
      <dgm:t>
        <a:bodyPr/>
        <a:lstStyle/>
        <a:p>
          <a:endParaRPr lang="en-US"/>
        </a:p>
      </dgm:t>
    </dgm:pt>
    <dgm:pt modelId="{12056B79-56AC-4575-93D3-1971F60C921F}" type="sibTrans" cxnId="{F405CE61-A517-439C-9F3E-9B1AB401F0D4}">
      <dgm:prSet/>
      <dgm:spPr/>
      <dgm:t>
        <a:bodyPr/>
        <a:lstStyle/>
        <a:p>
          <a:endParaRPr lang="en-US"/>
        </a:p>
      </dgm:t>
    </dgm:pt>
    <dgm:pt modelId="{862E403C-E2A2-4C6C-BDE9-DDF3236D0C07}" type="pres">
      <dgm:prSet presAssocID="{475DCB80-9F0F-4ED7-8D64-1CAD9485195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B0301-0418-4B4A-BC15-4DEAFC6A1907}" type="pres">
      <dgm:prSet presAssocID="{45EE45C7-3129-400C-9F78-DCB87F130ACE}" presName="vertFlow" presStyleCnt="0"/>
      <dgm:spPr/>
    </dgm:pt>
    <dgm:pt modelId="{57FB92AE-9EF8-4198-A576-C657AECE0E2D}" type="pres">
      <dgm:prSet presAssocID="{45EE45C7-3129-400C-9F78-DCB87F130ACE}" presName="header" presStyleLbl="node1" presStyleIdx="0" presStyleCnt="3" custScaleY="181202"/>
      <dgm:spPr/>
      <dgm:t>
        <a:bodyPr/>
        <a:lstStyle/>
        <a:p>
          <a:endParaRPr lang="en-US"/>
        </a:p>
      </dgm:t>
    </dgm:pt>
    <dgm:pt modelId="{D4DDDC6F-A13B-4040-A775-529E97D488CB}" type="pres">
      <dgm:prSet presAssocID="{0065309B-A10C-4D91-A6E1-46F771D94BD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EEF0911-A9BB-4F5A-BF1E-DBB064FC2AB7}" type="pres">
      <dgm:prSet presAssocID="{672DBD05-5C07-4AC6-9C2D-888D011C33F7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7755B-2D58-41FD-962F-50A1C9584158}" type="pres">
      <dgm:prSet presAssocID="{D0D996C1-3897-4F67-BE13-A56D4B796C4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54226E2-10EA-4189-B9CD-75BE298EFCC1}" type="pres">
      <dgm:prSet presAssocID="{F7EBA8D8-997E-4157-ADF8-3F673D25A3F7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2B2B1-5940-4A1D-83BC-078D5EBB96A0}" type="pres">
      <dgm:prSet presAssocID="{45EE45C7-3129-400C-9F78-DCB87F130ACE}" presName="hSp" presStyleCnt="0"/>
      <dgm:spPr/>
    </dgm:pt>
    <dgm:pt modelId="{C0407A5C-9500-464E-8503-AB733E32F59D}" type="pres">
      <dgm:prSet presAssocID="{924B368E-EF1F-4994-A4A0-4A0DE6521CE6}" presName="vertFlow" presStyleCnt="0"/>
      <dgm:spPr/>
    </dgm:pt>
    <dgm:pt modelId="{D6C188D6-AE49-4A7B-A3AE-45AA9136695E}" type="pres">
      <dgm:prSet presAssocID="{924B368E-EF1F-4994-A4A0-4A0DE6521CE6}" presName="header" presStyleLbl="node1" presStyleIdx="1" presStyleCnt="3" custScaleY="181202"/>
      <dgm:spPr/>
      <dgm:t>
        <a:bodyPr/>
        <a:lstStyle/>
        <a:p>
          <a:endParaRPr lang="en-US"/>
        </a:p>
      </dgm:t>
    </dgm:pt>
    <dgm:pt modelId="{BDDC957D-D92E-401A-8E41-E4C7DF570B8F}" type="pres">
      <dgm:prSet presAssocID="{7B889C9D-7C78-4D1F-B56B-7523CAE5CBC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9CAA92D-EF5F-46C3-890F-455907CEAC53}" type="pres">
      <dgm:prSet presAssocID="{BF282BC4-A400-4A25-9174-B0F4FD259FE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02CBC-307B-4666-A293-EE5BB9CE162C}" type="pres">
      <dgm:prSet presAssocID="{ECB7FBD4-0892-495A-9139-F631A827CA1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C0C01AA-1B02-4EDA-808B-2E1257E0D7D7}" type="pres">
      <dgm:prSet presAssocID="{2279A35B-39C9-444A-AFD0-2B3D3435AB6B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629E6-7A64-4CDE-82D8-72CE36D5687D}" type="pres">
      <dgm:prSet presAssocID="{924B368E-EF1F-4994-A4A0-4A0DE6521CE6}" presName="hSp" presStyleCnt="0"/>
      <dgm:spPr/>
    </dgm:pt>
    <dgm:pt modelId="{15710A2F-868B-4AA6-9D92-B11A5AF51A0F}" type="pres">
      <dgm:prSet presAssocID="{FFB8E855-AC61-4711-8925-2F4FE12741E0}" presName="vertFlow" presStyleCnt="0"/>
      <dgm:spPr/>
    </dgm:pt>
    <dgm:pt modelId="{07C6FD23-C008-4C7E-8ED8-855477F2A9DC}" type="pres">
      <dgm:prSet presAssocID="{FFB8E855-AC61-4711-8925-2F4FE12741E0}" presName="header" presStyleLbl="node1" presStyleIdx="2" presStyleCnt="3" custScaleY="181202"/>
      <dgm:spPr/>
      <dgm:t>
        <a:bodyPr/>
        <a:lstStyle/>
        <a:p>
          <a:endParaRPr lang="en-US"/>
        </a:p>
      </dgm:t>
    </dgm:pt>
    <dgm:pt modelId="{4122FF7F-BDC4-4E13-A55F-75E0AD1E930E}" type="pres">
      <dgm:prSet presAssocID="{207702F0-DDBD-4EAF-A75A-E2BFFA40308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37AC157-77F4-43B2-9EB7-557126D56E49}" type="pres">
      <dgm:prSet presAssocID="{58820BCE-828C-4F21-848F-321DE8BDAE8B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28951-A5D3-4EFE-B46D-FB3F1B9186F3}" type="pres">
      <dgm:prSet presAssocID="{D342615B-86DA-4412-9E39-E9D73897B47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82800C3-FE26-45AC-ABE8-4A61183C22DD}" type="pres">
      <dgm:prSet presAssocID="{CC012523-B31B-4342-858A-AB01B6C2B7CC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13BAA-9D38-40F8-B321-769869E2DD8F}" type="presOf" srcId="{672DBD05-5C07-4AC6-9C2D-888D011C33F7}" destId="{3EEF0911-A9BB-4F5A-BF1E-DBB064FC2AB7}" srcOrd="0" destOrd="0" presId="urn:microsoft.com/office/officeart/2005/8/layout/lProcess1"/>
    <dgm:cxn modelId="{CB938080-2D0B-410E-A19B-A2FC068C17B2}" type="presOf" srcId="{58820BCE-828C-4F21-848F-321DE8BDAE8B}" destId="{937AC157-77F4-43B2-9EB7-557126D56E49}" srcOrd="0" destOrd="0" presId="urn:microsoft.com/office/officeart/2005/8/layout/lProcess1"/>
    <dgm:cxn modelId="{87360784-F733-46F1-A473-8BA22BC41200}" type="presOf" srcId="{F7EBA8D8-997E-4157-ADF8-3F673D25A3F7}" destId="{354226E2-10EA-4189-B9CD-75BE298EFCC1}" srcOrd="0" destOrd="0" presId="urn:microsoft.com/office/officeart/2005/8/layout/lProcess1"/>
    <dgm:cxn modelId="{DFF432D6-1D94-4B4F-887D-8BF4AA0885E9}" type="presOf" srcId="{ECB7FBD4-0892-495A-9139-F631A827CA1D}" destId="{93B02CBC-307B-4666-A293-EE5BB9CE162C}" srcOrd="0" destOrd="0" presId="urn:microsoft.com/office/officeart/2005/8/layout/lProcess1"/>
    <dgm:cxn modelId="{D28507F0-18E6-476A-B6FF-47D0C2E34EBF}" type="presOf" srcId="{FFB8E855-AC61-4711-8925-2F4FE12741E0}" destId="{07C6FD23-C008-4C7E-8ED8-855477F2A9DC}" srcOrd="0" destOrd="0" presId="urn:microsoft.com/office/officeart/2005/8/layout/lProcess1"/>
    <dgm:cxn modelId="{90A74A4B-E646-4B90-9D02-243B62DDE189}" type="presOf" srcId="{BF282BC4-A400-4A25-9174-B0F4FD259FE4}" destId="{29CAA92D-EF5F-46C3-890F-455907CEAC53}" srcOrd="0" destOrd="0" presId="urn:microsoft.com/office/officeart/2005/8/layout/lProcess1"/>
    <dgm:cxn modelId="{115B984E-8917-4286-83F9-D694E81C4FD8}" srcId="{924B368E-EF1F-4994-A4A0-4A0DE6521CE6}" destId="{2279A35B-39C9-444A-AFD0-2B3D3435AB6B}" srcOrd="1" destOrd="0" parTransId="{290D0F2A-A622-44E8-9187-E3C2EFEC0313}" sibTransId="{739D7C5A-6DA4-4C0E-973C-86EC72D01247}"/>
    <dgm:cxn modelId="{69A4C961-0254-4639-9BA6-8508CED5641F}" srcId="{475DCB80-9F0F-4ED7-8D64-1CAD94851958}" destId="{924B368E-EF1F-4994-A4A0-4A0DE6521CE6}" srcOrd="1" destOrd="0" parTransId="{42AF93AC-6463-47D7-95D7-E4AFE151BC66}" sibTransId="{20580C39-A2D3-404A-A274-50C226112721}"/>
    <dgm:cxn modelId="{F405CE61-A517-439C-9F3E-9B1AB401F0D4}" srcId="{FFB8E855-AC61-4711-8925-2F4FE12741E0}" destId="{CC012523-B31B-4342-858A-AB01B6C2B7CC}" srcOrd="1" destOrd="0" parTransId="{FF613F31-9309-4B1B-BBF3-E49D1A6577DE}" sibTransId="{12056B79-56AC-4575-93D3-1971F60C921F}"/>
    <dgm:cxn modelId="{D6623767-CBF6-425E-B91E-F5C448F9C930}" type="presOf" srcId="{475DCB80-9F0F-4ED7-8D64-1CAD94851958}" destId="{862E403C-E2A2-4C6C-BDE9-DDF3236D0C07}" srcOrd="0" destOrd="0" presId="urn:microsoft.com/office/officeart/2005/8/layout/lProcess1"/>
    <dgm:cxn modelId="{2F8BB1F0-EF1D-4FD7-AD0E-477934071201}" type="presOf" srcId="{45EE45C7-3129-400C-9F78-DCB87F130ACE}" destId="{57FB92AE-9EF8-4198-A576-C657AECE0E2D}" srcOrd="0" destOrd="0" presId="urn:microsoft.com/office/officeart/2005/8/layout/lProcess1"/>
    <dgm:cxn modelId="{CCBC546E-0B21-4DA5-8293-4F3C320E7737}" type="presOf" srcId="{7B889C9D-7C78-4D1F-B56B-7523CAE5CBC1}" destId="{BDDC957D-D92E-401A-8E41-E4C7DF570B8F}" srcOrd="0" destOrd="0" presId="urn:microsoft.com/office/officeart/2005/8/layout/lProcess1"/>
    <dgm:cxn modelId="{5186F1CF-F5D9-4AA9-8D06-CAEE090BD469}" type="presOf" srcId="{CC012523-B31B-4342-858A-AB01B6C2B7CC}" destId="{982800C3-FE26-45AC-ABE8-4A61183C22DD}" srcOrd="0" destOrd="0" presId="urn:microsoft.com/office/officeart/2005/8/layout/lProcess1"/>
    <dgm:cxn modelId="{A6E06696-C1C3-42B0-BEA8-88A5B46F76F9}" type="presOf" srcId="{D0D996C1-3897-4F67-BE13-A56D4B796C48}" destId="{2537755B-2D58-41FD-962F-50A1C9584158}" srcOrd="0" destOrd="0" presId="urn:microsoft.com/office/officeart/2005/8/layout/lProcess1"/>
    <dgm:cxn modelId="{EBA5CF27-713B-4B89-A9FF-6C5037AAEB01}" srcId="{475DCB80-9F0F-4ED7-8D64-1CAD94851958}" destId="{45EE45C7-3129-400C-9F78-DCB87F130ACE}" srcOrd="0" destOrd="0" parTransId="{70B2568E-EFCC-4605-A404-057DB75542D9}" sibTransId="{8E0A91D2-70D8-4331-8331-961DB086DE71}"/>
    <dgm:cxn modelId="{A0363EB6-3154-4E98-A63A-860FB21C0D77}" type="presOf" srcId="{2279A35B-39C9-444A-AFD0-2B3D3435AB6B}" destId="{6C0C01AA-1B02-4EDA-808B-2E1257E0D7D7}" srcOrd="0" destOrd="0" presId="urn:microsoft.com/office/officeart/2005/8/layout/lProcess1"/>
    <dgm:cxn modelId="{1468C66B-00D2-41DD-83E5-9EE2D4226D78}" srcId="{45EE45C7-3129-400C-9F78-DCB87F130ACE}" destId="{F7EBA8D8-997E-4157-ADF8-3F673D25A3F7}" srcOrd="1" destOrd="0" parTransId="{BB41AA4B-08FC-4EDB-9D62-5F307B79B1F8}" sibTransId="{954D4981-EB67-4457-9A8F-5E870929E016}"/>
    <dgm:cxn modelId="{0C31C350-907D-48DD-9D2C-84BC5E601BCD}" srcId="{45EE45C7-3129-400C-9F78-DCB87F130ACE}" destId="{672DBD05-5C07-4AC6-9C2D-888D011C33F7}" srcOrd="0" destOrd="0" parTransId="{0065309B-A10C-4D91-A6E1-46F771D94BD1}" sibTransId="{D0D996C1-3897-4F67-BE13-A56D4B796C48}"/>
    <dgm:cxn modelId="{0FD53AA4-61F7-4280-A018-184BCFEE1D04}" type="presOf" srcId="{207702F0-DDBD-4EAF-A75A-E2BFFA403081}" destId="{4122FF7F-BDC4-4E13-A55F-75E0AD1E930E}" srcOrd="0" destOrd="0" presId="urn:microsoft.com/office/officeart/2005/8/layout/lProcess1"/>
    <dgm:cxn modelId="{C0CA0037-1EA2-43A1-B6C6-386DC73B9F58}" type="presOf" srcId="{924B368E-EF1F-4994-A4A0-4A0DE6521CE6}" destId="{D6C188D6-AE49-4A7B-A3AE-45AA9136695E}" srcOrd="0" destOrd="0" presId="urn:microsoft.com/office/officeart/2005/8/layout/lProcess1"/>
    <dgm:cxn modelId="{A3866640-AF33-4FB5-9191-663E00DFA757}" srcId="{924B368E-EF1F-4994-A4A0-4A0DE6521CE6}" destId="{BF282BC4-A400-4A25-9174-B0F4FD259FE4}" srcOrd="0" destOrd="0" parTransId="{7B889C9D-7C78-4D1F-B56B-7523CAE5CBC1}" sibTransId="{ECB7FBD4-0892-495A-9139-F631A827CA1D}"/>
    <dgm:cxn modelId="{1F7648DC-1895-4D3D-8E80-8B8C4FDE9BEE}" type="presOf" srcId="{D342615B-86DA-4412-9E39-E9D73897B470}" destId="{27428951-A5D3-4EFE-B46D-FB3F1B9186F3}" srcOrd="0" destOrd="0" presId="urn:microsoft.com/office/officeart/2005/8/layout/lProcess1"/>
    <dgm:cxn modelId="{CBC69963-132F-44CB-B641-B3DB771DC537}" type="presOf" srcId="{0065309B-A10C-4D91-A6E1-46F771D94BD1}" destId="{D4DDDC6F-A13B-4040-A775-529E97D488CB}" srcOrd="0" destOrd="0" presId="urn:microsoft.com/office/officeart/2005/8/layout/lProcess1"/>
    <dgm:cxn modelId="{D3C029F2-9F6D-4331-8E8C-0FEC6E9DC44E}" srcId="{FFB8E855-AC61-4711-8925-2F4FE12741E0}" destId="{58820BCE-828C-4F21-848F-321DE8BDAE8B}" srcOrd="0" destOrd="0" parTransId="{207702F0-DDBD-4EAF-A75A-E2BFFA403081}" sibTransId="{D342615B-86DA-4412-9E39-E9D73897B470}"/>
    <dgm:cxn modelId="{DFE905C9-5682-40FE-9817-A59B71A240F5}" srcId="{475DCB80-9F0F-4ED7-8D64-1CAD94851958}" destId="{FFB8E855-AC61-4711-8925-2F4FE12741E0}" srcOrd="2" destOrd="0" parTransId="{0B02A117-10E8-4BD5-A4B5-AD077ECA96E4}" sibTransId="{2273A816-EC72-4CEC-A98A-83CC67685DF7}"/>
    <dgm:cxn modelId="{309EB0BD-5835-4DA6-A12C-BF6C23E0463B}" type="presParOf" srcId="{862E403C-E2A2-4C6C-BDE9-DDF3236D0C07}" destId="{CF6B0301-0418-4B4A-BC15-4DEAFC6A1907}" srcOrd="0" destOrd="0" presId="urn:microsoft.com/office/officeart/2005/8/layout/lProcess1"/>
    <dgm:cxn modelId="{BA7D97C5-2483-4495-BF24-54EED0FDDB15}" type="presParOf" srcId="{CF6B0301-0418-4B4A-BC15-4DEAFC6A1907}" destId="{57FB92AE-9EF8-4198-A576-C657AECE0E2D}" srcOrd="0" destOrd="0" presId="urn:microsoft.com/office/officeart/2005/8/layout/lProcess1"/>
    <dgm:cxn modelId="{10657780-29C1-4009-B6D7-60E6147F5918}" type="presParOf" srcId="{CF6B0301-0418-4B4A-BC15-4DEAFC6A1907}" destId="{D4DDDC6F-A13B-4040-A775-529E97D488CB}" srcOrd="1" destOrd="0" presId="urn:microsoft.com/office/officeart/2005/8/layout/lProcess1"/>
    <dgm:cxn modelId="{C5B2BB9C-9630-4744-94CF-D0FBF764EA9E}" type="presParOf" srcId="{CF6B0301-0418-4B4A-BC15-4DEAFC6A1907}" destId="{3EEF0911-A9BB-4F5A-BF1E-DBB064FC2AB7}" srcOrd="2" destOrd="0" presId="urn:microsoft.com/office/officeart/2005/8/layout/lProcess1"/>
    <dgm:cxn modelId="{196FB5C8-8970-4464-B675-4D2E0B71FA93}" type="presParOf" srcId="{CF6B0301-0418-4B4A-BC15-4DEAFC6A1907}" destId="{2537755B-2D58-41FD-962F-50A1C9584158}" srcOrd="3" destOrd="0" presId="urn:microsoft.com/office/officeart/2005/8/layout/lProcess1"/>
    <dgm:cxn modelId="{EE6D8DC8-DD9A-4D76-9749-F5DF761DD58A}" type="presParOf" srcId="{CF6B0301-0418-4B4A-BC15-4DEAFC6A1907}" destId="{354226E2-10EA-4189-B9CD-75BE298EFCC1}" srcOrd="4" destOrd="0" presId="urn:microsoft.com/office/officeart/2005/8/layout/lProcess1"/>
    <dgm:cxn modelId="{7465F46B-34CF-49EE-8789-CE02FACD6626}" type="presParOf" srcId="{862E403C-E2A2-4C6C-BDE9-DDF3236D0C07}" destId="{B212B2B1-5940-4A1D-83BC-078D5EBB96A0}" srcOrd="1" destOrd="0" presId="urn:microsoft.com/office/officeart/2005/8/layout/lProcess1"/>
    <dgm:cxn modelId="{DB64F29B-5974-4DD1-952E-17886774247A}" type="presParOf" srcId="{862E403C-E2A2-4C6C-BDE9-DDF3236D0C07}" destId="{C0407A5C-9500-464E-8503-AB733E32F59D}" srcOrd="2" destOrd="0" presId="urn:microsoft.com/office/officeart/2005/8/layout/lProcess1"/>
    <dgm:cxn modelId="{22D4990D-7CE5-49F8-BDA0-C1155066AC4A}" type="presParOf" srcId="{C0407A5C-9500-464E-8503-AB733E32F59D}" destId="{D6C188D6-AE49-4A7B-A3AE-45AA9136695E}" srcOrd="0" destOrd="0" presId="urn:microsoft.com/office/officeart/2005/8/layout/lProcess1"/>
    <dgm:cxn modelId="{7EBFFA14-7347-49D1-976A-EE3E025AED78}" type="presParOf" srcId="{C0407A5C-9500-464E-8503-AB733E32F59D}" destId="{BDDC957D-D92E-401A-8E41-E4C7DF570B8F}" srcOrd="1" destOrd="0" presId="urn:microsoft.com/office/officeart/2005/8/layout/lProcess1"/>
    <dgm:cxn modelId="{AFB57F6A-E7A6-4D4A-8C9B-ADD3D9388C0C}" type="presParOf" srcId="{C0407A5C-9500-464E-8503-AB733E32F59D}" destId="{29CAA92D-EF5F-46C3-890F-455907CEAC53}" srcOrd="2" destOrd="0" presId="urn:microsoft.com/office/officeart/2005/8/layout/lProcess1"/>
    <dgm:cxn modelId="{A3018898-72E7-44B7-AD43-BE1FB1484C85}" type="presParOf" srcId="{C0407A5C-9500-464E-8503-AB733E32F59D}" destId="{93B02CBC-307B-4666-A293-EE5BB9CE162C}" srcOrd="3" destOrd="0" presId="urn:microsoft.com/office/officeart/2005/8/layout/lProcess1"/>
    <dgm:cxn modelId="{5FA202F5-AB77-4EB5-8AB7-651E6FD54221}" type="presParOf" srcId="{C0407A5C-9500-464E-8503-AB733E32F59D}" destId="{6C0C01AA-1B02-4EDA-808B-2E1257E0D7D7}" srcOrd="4" destOrd="0" presId="urn:microsoft.com/office/officeart/2005/8/layout/lProcess1"/>
    <dgm:cxn modelId="{30478CBB-FCE1-4428-A5AC-C0E1865ABE48}" type="presParOf" srcId="{862E403C-E2A2-4C6C-BDE9-DDF3236D0C07}" destId="{F2B629E6-7A64-4CDE-82D8-72CE36D5687D}" srcOrd="3" destOrd="0" presId="urn:microsoft.com/office/officeart/2005/8/layout/lProcess1"/>
    <dgm:cxn modelId="{C6D80B89-60A6-4EAD-BE6C-7AA25E84895E}" type="presParOf" srcId="{862E403C-E2A2-4C6C-BDE9-DDF3236D0C07}" destId="{15710A2F-868B-4AA6-9D92-B11A5AF51A0F}" srcOrd="4" destOrd="0" presId="urn:microsoft.com/office/officeart/2005/8/layout/lProcess1"/>
    <dgm:cxn modelId="{3761C64F-C2E5-4435-866E-8489DD6797FA}" type="presParOf" srcId="{15710A2F-868B-4AA6-9D92-B11A5AF51A0F}" destId="{07C6FD23-C008-4C7E-8ED8-855477F2A9DC}" srcOrd="0" destOrd="0" presId="urn:microsoft.com/office/officeart/2005/8/layout/lProcess1"/>
    <dgm:cxn modelId="{1A2D01F7-FE1F-4502-8FF2-A75B4342228B}" type="presParOf" srcId="{15710A2F-868B-4AA6-9D92-B11A5AF51A0F}" destId="{4122FF7F-BDC4-4E13-A55F-75E0AD1E930E}" srcOrd="1" destOrd="0" presId="urn:microsoft.com/office/officeart/2005/8/layout/lProcess1"/>
    <dgm:cxn modelId="{7CFB5008-2C68-4716-BA8D-30FF2B8C1A4C}" type="presParOf" srcId="{15710A2F-868B-4AA6-9D92-B11A5AF51A0F}" destId="{937AC157-77F4-43B2-9EB7-557126D56E49}" srcOrd="2" destOrd="0" presId="urn:microsoft.com/office/officeart/2005/8/layout/lProcess1"/>
    <dgm:cxn modelId="{51369455-DCBE-40C2-BC89-BB121F67B2B7}" type="presParOf" srcId="{15710A2F-868B-4AA6-9D92-B11A5AF51A0F}" destId="{27428951-A5D3-4EFE-B46D-FB3F1B9186F3}" srcOrd="3" destOrd="0" presId="urn:microsoft.com/office/officeart/2005/8/layout/lProcess1"/>
    <dgm:cxn modelId="{C0EB0886-3374-4A7E-AE0F-AF55141656B3}" type="presParOf" srcId="{15710A2F-868B-4AA6-9D92-B11A5AF51A0F}" destId="{982800C3-FE26-45AC-ABE8-4A61183C22D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F98315-CBE2-4276-925C-9FDE57CE260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C78F32-E8E0-4D2D-84AF-8A9CA51C8EF3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رویکرد ارتقای کیفیت در تدوین سند دوم </a:t>
          </a:r>
          <a:endParaRPr lang="en-US" b="1" dirty="0">
            <a:cs typeface="B Zar" panose="00000400000000000000" pitchFamily="2" charset="-78"/>
          </a:endParaRPr>
        </a:p>
      </dgm:t>
    </dgm:pt>
    <dgm:pt modelId="{CF80C08C-CAD3-4625-993B-FCB923610367}" type="parTrans" cxnId="{C4954752-095D-4E9F-A876-14907E2A1A8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E5E9CA7-9304-4038-885E-1419C7C9ED50}" type="sibTrans" cxnId="{C4954752-095D-4E9F-A876-14907E2A1A8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C688212-C7CE-490E-80C2-B6FF6C1CD303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اهداف جدید فعالیت حمایت تشویقی </a:t>
          </a:r>
          <a:endParaRPr lang="en-US">
            <a:cs typeface="B Zar" panose="00000400000000000000" pitchFamily="2" charset="-78"/>
          </a:endParaRPr>
        </a:p>
      </dgm:t>
    </dgm:pt>
    <dgm:pt modelId="{3737BC64-CF1A-4B86-A9AD-2D09FD4B7898}" type="parTrans" cxnId="{A12F4A96-7D67-4ABA-980A-D6F8D42A4A1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16D8631-586D-45EE-A143-0EED97177A6B}" type="sibTrans" cxnId="{A12F4A96-7D67-4ABA-980A-D6F8D42A4A1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59FD6A7-E81C-4DC3-8B98-952CAA93C479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ارتقای کیفیت تحقیقات</a:t>
          </a:r>
          <a:endParaRPr lang="en-US" b="1">
            <a:cs typeface="B Zar" panose="00000400000000000000" pitchFamily="2" charset="-78"/>
          </a:endParaRPr>
        </a:p>
      </dgm:t>
    </dgm:pt>
    <dgm:pt modelId="{CABC6F2B-D997-4DA9-85FB-034FE366FCFB}" type="parTrans" cxnId="{333BD002-A55E-4566-8B08-886EE5A272C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E2A8A3B-FE0F-43A8-85F7-063C8BE6D6A9}" type="sibTrans" cxnId="{333BD002-A55E-4566-8B08-886EE5A272C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5282366-9FA2-487F-8C91-EA4E8AF68878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انجام تحقیقات موردنیاز حال و آینده کشور</a:t>
          </a:r>
          <a:endParaRPr lang="en-US" b="1">
            <a:cs typeface="B Zar" panose="00000400000000000000" pitchFamily="2" charset="-78"/>
          </a:endParaRPr>
        </a:p>
      </dgm:t>
    </dgm:pt>
    <dgm:pt modelId="{00A37AC4-FFB4-47E4-80D0-D2A9552DA8F4}" type="parTrans" cxnId="{ADC0C8A4-D1AA-41B2-B107-0224DD70E6F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4D8AF56-6B33-464D-8FCC-A4998345D205}" type="sibTrans" cxnId="{ADC0C8A4-D1AA-41B2-B107-0224DD70E6F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C9F8361-3BC3-4588-8A75-A5B7A87B186E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تدوین سه فعالیت جدید </a:t>
          </a:r>
          <a:endParaRPr lang="en-US">
            <a:cs typeface="B Zar" panose="00000400000000000000" pitchFamily="2" charset="-78"/>
          </a:endParaRPr>
        </a:p>
      </dgm:t>
    </dgm:pt>
    <dgm:pt modelId="{222CC4A4-3ECD-4F7B-B07B-C7C91E8AD35F}" type="parTrans" cxnId="{06183592-C287-4D6C-9F6F-EF727B46553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464BB70-52C4-45CE-91D7-E4D14B2C2F90}" type="sibTrans" cxnId="{06183592-C287-4D6C-9F6F-EF727B46553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3CD1965-FB0C-44EE-AC1A-E0460292108A}">
      <dgm:prSet/>
      <dgm:spPr/>
      <dgm:t>
        <a:bodyPr/>
        <a:lstStyle/>
        <a:p>
          <a:pPr rtl="1"/>
          <a:r>
            <a:rPr lang="ar-SA" b="1" dirty="0" smtClean="0">
              <a:cs typeface="B Zar" panose="00000400000000000000" pitchFamily="2" charset="-78"/>
            </a:rPr>
            <a:t>حمایت از چاپ مقاله در مجلات منتخب</a:t>
          </a:r>
          <a:r>
            <a:rPr lang="en-US" b="1" dirty="0" smtClean="0">
              <a:cs typeface="B Zar" panose="00000400000000000000" pitchFamily="2" charset="-78"/>
            </a:rPr>
            <a:t> </a:t>
          </a:r>
          <a:r>
            <a:rPr lang="fa-IR" b="1" dirty="0" smtClean="0">
              <a:cs typeface="B Zar" panose="00000400000000000000" pitchFamily="2" charset="-78"/>
            </a:rPr>
            <a:t>باکیفیت</a:t>
          </a:r>
          <a:endParaRPr lang="en-US" b="1" dirty="0">
            <a:cs typeface="B Zar" panose="00000400000000000000" pitchFamily="2" charset="-78"/>
          </a:endParaRPr>
        </a:p>
      </dgm:t>
    </dgm:pt>
    <dgm:pt modelId="{926C0ED5-D1D5-4379-AF2C-0176B6F3C196}" type="parTrans" cxnId="{70F3B502-1674-49EF-A2C1-2718183F263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854B315-08C1-429A-9C19-5B2AB5D61AE9}" type="sibTrans" cxnId="{70F3B502-1674-49EF-A2C1-2718183F263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3C97471-3BEE-497E-A0B2-FE06EBFE7BCA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حمایت از</a:t>
          </a:r>
          <a:r>
            <a:rPr lang="en-US" b="1" dirty="0" smtClean="0">
              <a:cs typeface="B Zar" panose="00000400000000000000" pitchFamily="2" charset="-78"/>
            </a:rPr>
            <a:t> </a:t>
          </a:r>
          <a:r>
            <a:rPr lang="ar-SA" b="1" dirty="0" smtClean="0">
              <a:cs typeface="B Zar" panose="00000400000000000000" pitchFamily="2" charset="-78"/>
            </a:rPr>
            <a:t>پایان نامه‌های صنعتی-کاربردی</a:t>
          </a:r>
          <a:r>
            <a:rPr lang="en-US" b="1" dirty="0" smtClean="0">
              <a:cs typeface="B Zar" panose="00000400000000000000" pitchFamily="2" charset="-78"/>
            </a:rPr>
            <a:t> </a:t>
          </a:r>
          <a:endParaRPr lang="en-US" b="1" dirty="0">
            <a:cs typeface="B Zar" panose="00000400000000000000" pitchFamily="2" charset="-78"/>
          </a:endParaRPr>
        </a:p>
      </dgm:t>
    </dgm:pt>
    <dgm:pt modelId="{569A39E8-F20E-4A0C-8345-E80B9CFA1A68}" type="parTrans" cxnId="{F9249974-A977-4960-B3B9-F0E987E4487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45CFBEF-847A-45AE-8BE6-504068C8DC4B}" type="sibTrans" cxnId="{F9249974-A977-4960-B3B9-F0E987E4487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35FE7AA-AD12-45BE-A145-7A862D0B0F3E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حمایت از تحقیقات متمرکز و محصول‌گرا</a:t>
          </a:r>
          <a:endParaRPr lang="en-US" b="1" dirty="0">
            <a:cs typeface="B Zar" panose="00000400000000000000" pitchFamily="2" charset="-78"/>
          </a:endParaRPr>
        </a:p>
      </dgm:t>
    </dgm:pt>
    <dgm:pt modelId="{1EDAC1E6-8C81-4860-80A2-0103AD240FF6}" type="parTrans" cxnId="{DA3A0765-00F9-49BB-9F51-C979F1610DC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4211EFF-7D45-45D4-8CB1-80122B4F8856}" type="sibTrans" cxnId="{DA3A0765-00F9-49BB-9F51-C979F1610DC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111E107-9817-4053-A14F-F44AEC424C47}" type="pres">
      <dgm:prSet presAssocID="{8EF98315-CBE2-4276-925C-9FDE57CE2603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5267C-4338-440A-8AD0-9556940DF1F5}" type="pres">
      <dgm:prSet presAssocID="{C8C78F32-E8E0-4D2D-84AF-8A9CA51C8EF3}" presName="linNode" presStyleCnt="0"/>
      <dgm:spPr/>
    </dgm:pt>
    <dgm:pt modelId="{B86EBF82-569F-4491-BE70-B07750F36AD2}" type="pres">
      <dgm:prSet presAssocID="{C8C78F32-E8E0-4D2D-84AF-8A9CA51C8EF3}" presName="parentText" presStyleLbl="node1" presStyleIdx="0" presStyleCnt="3" custScaleX="274999" custScaleY="387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2F2CC-FA8B-463F-8078-42E85F01219E}" type="pres">
      <dgm:prSet presAssocID="{0E5E9CA7-9304-4038-885E-1419C7C9ED50}" presName="sp" presStyleCnt="0"/>
      <dgm:spPr/>
    </dgm:pt>
    <dgm:pt modelId="{485E8615-E8FB-4964-A9FF-BB3F0AC15A94}" type="pres">
      <dgm:prSet presAssocID="{BC688212-C7CE-490E-80C2-B6FF6C1CD303}" presName="linNode" presStyleCnt="0"/>
      <dgm:spPr/>
    </dgm:pt>
    <dgm:pt modelId="{F50FF25F-004F-44A1-A221-7BB871C3E30A}" type="pres">
      <dgm:prSet presAssocID="{BC688212-C7CE-490E-80C2-B6FF6C1CD30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C1ADA-40FB-4364-93C2-734A58424627}" type="pres">
      <dgm:prSet presAssocID="{BC688212-C7CE-490E-80C2-B6FF6C1CD30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7E4D2-3285-4D76-B8D2-6F931B9847F3}" type="pres">
      <dgm:prSet presAssocID="{E16D8631-586D-45EE-A143-0EED97177A6B}" presName="sp" presStyleCnt="0"/>
      <dgm:spPr/>
    </dgm:pt>
    <dgm:pt modelId="{DAFABFD8-213D-4ECD-BA1B-80D219259A2C}" type="pres">
      <dgm:prSet presAssocID="{9C9F8361-3BC3-4588-8A75-A5B7A87B186E}" presName="linNode" presStyleCnt="0"/>
      <dgm:spPr/>
    </dgm:pt>
    <dgm:pt modelId="{B2FFB89B-27FC-4B0B-9431-2804EA7605B1}" type="pres">
      <dgm:prSet presAssocID="{9C9F8361-3BC3-4588-8A75-A5B7A87B18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B8121-A6C0-4774-82AB-19B82B6AA0E1}" type="pres">
      <dgm:prSet presAssocID="{9C9F8361-3BC3-4588-8A75-A5B7A87B186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54752-095D-4E9F-A876-14907E2A1A85}" srcId="{8EF98315-CBE2-4276-925C-9FDE57CE2603}" destId="{C8C78F32-E8E0-4D2D-84AF-8A9CA51C8EF3}" srcOrd="0" destOrd="0" parTransId="{CF80C08C-CAD3-4625-993B-FCB923610367}" sibTransId="{0E5E9CA7-9304-4038-885E-1419C7C9ED50}"/>
    <dgm:cxn modelId="{6F306629-8515-480C-9C4C-C4301E5664F6}" type="presOf" srcId="{15282366-9FA2-487F-8C91-EA4E8AF68878}" destId="{36BC1ADA-40FB-4364-93C2-734A58424627}" srcOrd="0" destOrd="1" presId="urn:microsoft.com/office/officeart/2005/8/layout/vList5"/>
    <dgm:cxn modelId="{06183592-C287-4D6C-9F6F-EF727B465535}" srcId="{8EF98315-CBE2-4276-925C-9FDE57CE2603}" destId="{9C9F8361-3BC3-4588-8A75-A5B7A87B186E}" srcOrd="2" destOrd="0" parTransId="{222CC4A4-3ECD-4F7B-B07B-C7C91E8AD35F}" sibTransId="{B464BB70-52C4-45CE-91D7-E4D14B2C2F90}"/>
    <dgm:cxn modelId="{ADC0C8A4-D1AA-41B2-B107-0224DD70E6FA}" srcId="{BC688212-C7CE-490E-80C2-B6FF6C1CD303}" destId="{15282366-9FA2-487F-8C91-EA4E8AF68878}" srcOrd="1" destOrd="0" parTransId="{00A37AC4-FFB4-47E4-80D0-D2A9552DA8F4}" sibTransId="{F4D8AF56-6B33-464D-8FCC-A4998345D205}"/>
    <dgm:cxn modelId="{01715957-513C-4E75-9655-BC774EC364FA}" type="presOf" srcId="{D35FE7AA-AD12-45BE-A145-7A862D0B0F3E}" destId="{A21B8121-A6C0-4774-82AB-19B82B6AA0E1}" srcOrd="0" destOrd="2" presId="urn:microsoft.com/office/officeart/2005/8/layout/vList5"/>
    <dgm:cxn modelId="{A3E02009-D487-4063-B79E-14B732B0CB0C}" type="presOf" srcId="{9C9F8361-3BC3-4588-8A75-A5B7A87B186E}" destId="{B2FFB89B-27FC-4B0B-9431-2804EA7605B1}" srcOrd="0" destOrd="0" presId="urn:microsoft.com/office/officeart/2005/8/layout/vList5"/>
    <dgm:cxn modelId="{4895C328-E963-441B-A014-2FAFC15EE38A}" type="presOf" srcId="{659FD6A7-E81C-4DC3-8B98-952CAA93C479}" destId="{36BC1ADA-40FB-4364-93C2-734A58424627}" srcOrd="0" destOrd="0" presId="urn:microsoft.com/office/officeart/2005/8/layout/vList5"/>
    <dgm:cxn modelId="{333BD002-A55E-4566-8B08-886EE5A272C4}" srcId="{BC688212-C7CE-490E-80C2-B6FF6C1CD303}" destId="{659FD6A7-E81C-4DC3-8B98-952CAA93C479}" srcOrd="0" destOrd="0" parTransId="{CABC6F2B-D997-4DA9-85FB-034FE366FCFB}" sibTransId="{4E2A8A3B-FE0F-43A8-85F7-063C8BE6D6A9}"/>
    <dgm:cxn modelId="{70F3B502-1674-49EF-A2C1-2718183F2631}" srcId="{9C9F8361-3BC3-4588-8A75-A5B7A87B186E}" destId="{93CD1965-FB0C-44EE-AC1A-E0460292108A}" srcOrd="0" destOrd="0" parTransId="{926C0ED5-D1D5-4379-AF2C-0176B6F3C196}" sibTransId="{F854B315-08C1-429A-9C19-5B2AB5D61AE9}"/>
    <dgm:cxn modelId="{4EED7D20-F64F-4852-93BE-D72C8E29CF10}" type="presOf" srcId="{93CD1965-FB0C-44EE-AC1A-E0460292108A}" destId="{A21B8121-A6C0-4774-82AB-19B82B6AA0E1}" srcOrd="0" destOrd="0" presId="urn:microsoft.com/office/officeart/2005/8/layout/vList5"/>
    <dgm:cxn modelId="{A12F4A96-7D67-4ABA-980A-D6F8D42A4A11}" srcId="{8EF98315-CBE2-4276-925C-9FDE57CE2603}" destId="{BC688212-C7CE-490E-80C2-B6FF6C1CD303}" srcOrd="1" destOrd="0" parTransId="{3737BC64-CF1A-4B86-A9AD-2D09FD4B7898}" sibTransId="{E16D8631-586D-45EE-A143-0EED97177A6B}"/>
    <dgm:cxn modelId="{BD1E0E6D-DC65-46B9-AB74-743F4D4D0A3C}" type="presOf" srcId="{BC688212-C7CE-490E-80C2-B6FF6C1CD303}" destId="{F50FF25F-004F-44A1-A221-7BB871C3E30A}" srcOrd="0" destOrd="0" presId="urn:microsoft.com/office/officeart/2005/8/layout/vList5"/>
    <dgm:cxn modelId="{F9249974-A977-4960-B3B9-F0E987E44877}" srcId="{9C9F8361-3BC3-4588-8A75-A5B7A87B186E}" destId="{93C97471-3BEE-497E-A0B2-FE06EBFE7BCA}" srcOrd="1" destOrd="0" parTransId="{569A39E8-F20E-4A0C-8345-E80B9CFA1A68}" sibTransId="{545CFBEF-847A-45AE-8BE6-504068C8DC4B}"/>
    <dgm:cxn modelId="{BB5B353D-0C4A-4C86-8713-3208B2FA0B11}" type="presOf" srcId="{93C97471-3BEE-497E-A0B2-FE06EBFE7BCA}" destId="{A21B8121-A6C0-4774-82AB-19B82B6AA0E1}" srcOrd="0" destOrd="1" presId="urn:microsoft.com/office/officeart/2005/8/layout/vList5"/>
    <dgm:cxn modelId="{6781BE75-B032-429C-8940-3778E2B285B0}" type="presOf" srcId="{C8C78F32-E8E0-4D2D-84AF-8A9CA51C8EF3}" destId="{B86EBF82-569F-4491-BE70-B07750F36AD2}" srcOrd="0" destOrd="0" presId="urn:microsoft.com/office/officeart/2005/8/layout/vList5"/>
    <dgm:cxn modelId="{B2245BFB-1B6A-454E-B591-5402B9625CB7}" type="presOf" srcId="{8EF98315-CBE2-4276-925C-9FDE57CE2603}" destId="{B111E107-9817-4053-A14F-F44AEC424C47}" srcOrd="0" destOrd="0" presId="urn:microsoft.com/office/officeart/2005/8/layout/vList5"/>
    <dgm:cxn modelId="{DA3A0765-00F9-49BB-9F51-C979F1610DC1}" srcId="{9C9F8361-3BC3-4588-8A75-A5B7A87B186E}" destId="{D35FE7AA-AD12-45BE-A145-7A862D0B0F3E}" srcOrd="2" destOrd="0" parTransId="{1EDAC1E6-8C81-4860-80A2-0103AD240FF6}" sibTransId="{E4211EFF-7D45-45D4-8CB1-80122B4F8856}"/>
    <dgm:cxn modelId="{DB9533D1-66A3-428B-AD2B-A309CC110613}" type="presParOf" srcId="{B111E107-9817-4053-A14F-F44AEC424C47}" destId="{4CB5267C-4338-440A-8AD0-9556940DF1F5}" srcOrd="0" destOrd="0" presId="urn:microsoft.com/office/officeart/2005/8/layout/vList5"/>
    <dgm:cxn modelId="{E59DF716-CAF5-4ADF-BFAC-59B53EC6DD40}" type="presParOf" srcId="{4CB5267C-4338-440A-8AD0-9556940DF1F5}" destId="{B86EBF82-569F-4491-BE70-B07750F36AD2}" srcOrd="0" destOrd="0" presId="urn:microsoft.com/office/officeart/2005/8/layout/vList5"/>
    <dgm:cxn modelId="{E8E18BE9-8E3F-46F5-8697-60C2E733B87F}" type="presParOf" srcId="{B111E107-9817-4053-A14F-F44AEC424C47}" destId="{10D2F2CC-FA8B-463F-8078-42E85F01219E}" srcOrd="1" destOrd="0" presId="urn:microsoft.com/office/officeart/2005/8/layout/vList5"/>
    <dgm:cxn modelId="{E2FF5640-3A6D-435E-BF71-2E5DD9AB596F}" type="presParOf" srcId="{B111E107-9817-4053-A14F-F44AEC424C47}" destId="{485E8615-E8FB-4964-A9FF-BB3F0AC15A94}" srcOrd="2" destOrd="0" presId="urn:microsoft.com/office/officeart/2005/8/layout/vList5"/>
    <dgm:cxn modelId="{3A2FD60D-A695-4404-848F-5BEE311FE1F6}" type="presParOf" srcId="{485E8615-E8FB-4964-A9FF-BB3F0AC15A94}" destId="{F50FF25F-004F-44A1-A221-7BB871C3E30A}" srcOrd="0" destOrd="0" presId="urn:microsoft.com/office/officeart/2005/8/layout/vList5"/>
    <dgm:cxn modelId="{1F437301-DBE6-410B-95E1-BD39CFA525EF}" type="presParOf" srcId="{485E8615-E8FB-4964-A9FF-BB3F0AC15A94}" destId="{36BC1ADA-40FB-4364-93C2-734A58424627}" srcOrd="1" destOrd="0" presId="urn:microsoft.com/office/officeart/2005/8/layout/vList5"/>
    <dgm:cxn modelId="{4F2C75BE-6C1C-4C5F-9913-120E927841DF}" type="presParOf" srcId="{B111E107-9817-4053-A14F-F44AEC424C47}" destId="{4D47E4D2-3285-4D76-B8D2-6F931B9847F3}" srcOrd="3" destOrd="0" presId="urn:microsoft.com/office/officeart/2005/8/layout/vList5"/>
    <dgm:cxn modelId="{B08C16CF-8CDA-4DCA-9AAA-786971842683}" type="presParOf" srcId="{B111E107-9817-4053-A14F-F44AEC424C47}" destId="{DAFABFD8-213D-4ECD-BA1B-80D219259A2C}" srcOrd="4" destOrd="0" presId="urn:microsoft.com/office/officeart/2005/8/layout/vList5"/>
    <dgm:cxn modelId="{F902DD6A-61D8-401F-BAE2-556145CC4E47}" type="presParOf" srcId="{DAFABFD8-213D-4ECD-BA1B-80D219259A2C}" destId="{B2FFB89B-27FC-4B0B-9431-2804EA7605B1}" srcOrd="0" destOrd="0" presId="urn:microsoft.com/office/officeart/2005/8/layout/vList5"/>
    <dgm:cxn modelId="{E3163478-F853-46C9-9F76-4F94DF1C9097}" type="presParOf" srcId="{DAFABFD8-213D-4ECD-BA1B-80D219259A2C}" destId="{A21B8121-A6C0-4774-82AB-19B82B6AA0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036716B-3661-4256-9A00-E23AABC9C18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822C97-8E08-443E-85DF-09AA8B24F0AE}">
      <dgm:prSet/>
      <dgm:spPr/>
      <dgm:t>
        <a:bodyPr/>
        <a:lstStyle/>
        <a:p>
          <a:pPr rtl="1"/>
          <a:r>
            <a:rPr lang="ar-SA" b="1" smtClean="0">
              <a:cs typeface="B Zar" panose="00000400000000000000" pitchFamily="2" charset="-78"/>
            </a:rPr>
            <a:t>حمایت از چاپ مقاله در مجلات منتخب</a:t>
          </a:r>
          <a:r>
            <a:rPr lang="en-US" b="1" smtClean="0">
              <a:cs typeface="B Zar" panose="00000400000000000000" pitchFamily="2" charset="-78"/>
            </a:rPr>
            <a:t> </a:t>
          </a:r>
          <a:r>
            <a:rPr lang="fa-IR" b="1" smtClean="0">
              <a:cs typeface="B Zar" panose="00000400000000000000" pitchFamily="2" charset="-78"/>
            </a:rPr>
            <a:t>باکیفیت</a:t>
          </a:r>
          <a:endParaRPr lang="en-US">
            <a:cs typeface="B Zar" panose="00000400000000000000" pitchFamily="2" charset="-78"/>
          </a:endParaRPr>
        </a:p>
      </dgm:t>
    </dgm:pt>
    <dgm:pt modelId="{A42E0E3D-4F50-49E5-A103-A749C38DB92E}" type="parTrans" cxnId="{3794366B-94D6-4C3E-A66D-370CFA03AD8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025D677-0A3B-4FA8-958C-43344D01F891}" type="sibTrans" cxnId="{3794366B-94D6-4C3E-A66D-370CFA03AD8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79CB151-1F83-40AA-9814-B5D8B30AFDF6}">
      <dgm:prSet custT="1"/>
      <dgm:spPr/>
      <dgm:t>
        <a:bodyPr/>
        <a:lstStyle/>
        <a:p>
          <a:pPr rtl="1"/>
          <a:r>
            <a:rPr lang="fa-IR" sz="1400" b="1" dirty="0" smtClean="0">
              <a:cs typeface="B Zar" panose="00000400000000000000" pitchFamily="2" charset="-78"/>
            </a:rPr>
            <a:t>اعطای تشویقی فقط به مقاله در مجلات منتخب دارای کیفیت (دهک بالای مجلات هر رشته از نظر شاخص ضریب تأثیر)</a:t>
          </a:r>
          <a:endParaRPr lang="en-US" sz="1400" b="1" dirty="0">
            <a:cs typeface="B Zar" panose="00000400000000000000" pitchFamily="2" charset="-78"/>
          </a:endParaRPr>
        </a:p>
      </dgm:t>
    </dgm:pt>
    <dgm:pt modelId="{0C69929A-1C79-40C6-A755-CB39382CF038}" type="parTrans" cxnId="{4F894E16-1262-41D0-8BB1-8BE41E32975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2CA192D-6C4A-4CD8-8886-B814D7331E21}" type="sibTrans" cxnId="{4F894E16-1262-41D0-8BB1-8BE41E32975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088B5F8-7025-4E8C-B975-D40BE26B7650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افزایش مبلغ تشویقی نسبتا به دوره قبل</a:t>
          </a:r>
          <a:endParaRPr lang="en-US" sz="1400" b="1">
            <a:cs typeface="B Zar" panose="00000400000000000000" pitchFamily="2" charset="-78"/>
          </a:endParaRPr>
        </a:p>
      </dgm:t>
    </dgm:pt>
    <dgm:pt modelId="{AF19F123-F9E0-411C-AF7F-F111A2FED5BE}" type="parTrans" cxnId="{8B6722E9-A736-4416-A565-187D6311B0B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71141F4-D949-475C-9B0C-8DEEA9231099}" type="sibTrans" cxnId="{8B6722E9-A736-4416-A565-187D6311B0B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C9A2CEB-0C0B-4862-8C15-1B4BAE1D98CC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حمایت از</a:t>
          </a:r>
          <a:r>
            <a:rPr lang="en-US" b="1" smtClean="0">
              <a:cs typeface="B Zar" panose="00000400000000000000" pitchFamily="2" charset="-78"/>
            </a:rPr>
            <a:t> </a:t>
          </a:r>
          <a:r>
            <a:rPr lang="ar-SA" b="1" smtClean="0">
              <a:cs typeface="B Zar" panose="00000400000000000000" pitchFamily="2" charset="-78"/>
            </a:rPr>
            <a:t>پایان نامه‌های صنعتی-کاربردی</a:t>
          </a:r>
          <a:r>
            <a:rPr lang="en-US" b="1" smtClean="0">
              <a:cs typeface="B Zar" panose="00000400000000000000" pitchFamily="2" charset="-78"/>
            </a:rPr>
            <a:t> </a:t>
          </a:r>
          <a:endParaRPr lang="en-US">
            <a:cs typeface="B Zar" panose="00000400000000000000" pitchFamily="2" charset="-78"/>
          </a:endParaRPr>
        </a:p>
      </dgm:t>
    </dgm:pt>
    <dgm:pt modelId="{89FD123F-10CE-4B66-BE98-2F23274613BC}" type="parTrans" cxnId="{C01A0D1B-CB05-475E-9D19-ED6DD477C51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28B5F22-F0A8-416D-947C-135B3DAABE11}" type="sibTrans" cxnId="{C01A0D1B-CB05-475E-9D19-ED6DD477C51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F3E26D5-64C2-411B-8608-E0D9769F9ABD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اعلام عناوین موضوعات موردنیاز صنعت در سایت </a:t>
          </a:r>
          <a:endParaRPr lang="en-US" sz="1400" b="1">
            <a:cs typeface="B Zar" panose="00000400000000000000" pitchFamily="2" charset="-78"/>
          </a:endParaRPr>
        </a:p>
      </dgm:t>
    </dgm:pt>
    <dgm:pt modelId="{6FE297E8-4112-47BD-B577-DC52CEBBD16A}" type="parTrans" cxnId="{D2D149D0-E436-47B8-A955-6540674C969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9638D16-967B-4899-93C5-4DC066C6CA48}" type="sibTrans" cxnId="{D2D149D0-E436-47B8-A955-6540674C969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2A905BF-CAD1-44A3-A7C9-8039C9A31DD0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حمایت از پایان‌نامه‌هایی که این موضوعات را دنبال کنند</a:t>
          </a:r>
          <a:endParaRPr lang="en-US" sz="1400" b="1">
            <a:cs typeface="B Zar" panose="00000400000000000000" pitchFamily="2" charset="-78"/>
          </a:endParaRPr>
        </a:p>
      </dgm:t>
    </dgm:pt>
    <dgm:pt modelId="{A007303C-84E5-4AEF-9E72-6A4EB6785F06}" type="parTrans" cxnId="{1EC11B75-D6D8-46D8-88B4-9DCBB203D6C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5D4F15B-0D9E-40B7-9E8E-D08B5B8FB140}" type="sibTrans" cxnId="{1EC11B75-D6D8-46D8-88B4-9DCBB203D6C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2E369EC-1232-4111-8737-650C03609D49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حمایت از پایان‌نامه‌هایی که موضوع آن‌ها به تأیید یک شرکت صنعتی برسد</a:t>
          </a:r>
          <a:endParaRPr lang="en-US" sz="1400" b="1">
            <a:cs typeface="B Zar" panose="00000400000000000000" pitchFamily="2" charset="-78"/>
          </a:endParaRPr>
        </a:p>
      </dgm:t>
    </dgm:pt>
    <dgm:pt modelId="{C831B25C-A639-4F64-B800-C7D48377C545}" type="parTrans" cxnId="{B3776C6B-1C4A-4530-98F2-B0621F29B5C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AA6A001-E74A-46CC-874C-D7D8086CA665}" type="sibTrans" cxnId="{B3776C6B-1C4A-4530-98F2-B0621F29B5C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40AC014-593D-4B3A-9FEE-E64A10B2FF6F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حمایت از تحقیقات متمرکز و محصول‌گرا</a:t>
          </a:r>
          <a:endParaRPr lang="en-US">
            <a:cs typeface="B Zar" panose="00000400000000000000" pitchFamily="2" charset="-78"/>
          </a:endParaRPr>
        </a:p>
      </dgm:t>
    </dgm:pt>
    <dgm:pt modelId="{5B674598-B443-4006-832C-EF9354BA2A7B}" type="parTrans" cxnId="{CACB9E29-5DEC-4D8A-962C-29683C18EB3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856FB05-E17E-4444-8C05-D1E345420DAA}" type="sibTrans" cxnId="{CACB9E29-5DEC-4D8A-962C-29683C18EB3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D26C607-1D78-4626-A7E0-E9DE9FB508C1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استادان با یک خط پژوهشی مشخص سه ساله</a:t>
          </a:r>
          <a:endParaRPr lang="en-US" sz="1400" b="1">
            <a:cs typeface="B Zar" panose="00000400000000000000" pitchFamily="2" charset="-78"/>
          </a:endParaRPr>
        </a:p>
      </dgm:t>
    </dgm:pt>
    <dgm:pt modelId="{BC737AC7-FC7F-44A8-B3D8-9F7A2E51635F}" type="parTrans" cxnId="{69EDC124-B409-42F0-917B-8A01AD2629B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B4E2001-3E71-466B-B7A5-05E24635B51E}" type="sibTrans" cxnId="{69EDC124-B409-42F0-917B-8A01AD2629B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81B8A08-D90D-4782-85E2-3B5EC73B1D65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حمایت از انجام پایان‌نامه‌ها، مستندسازی فرایندها و رسیدن به یک محصول از قبل مشخص‌شده </a:t>
          </a:r>
          <a:endParaRPr lang="en-US" sz="1400" b="1">
            <a:cs typeface="B Zar" panose="00000400000000000000" pitchFamily="2" charset="-78"/>
          </a:endParaRPr>
        </a:p>
      </dgm:t>
    </dgm:pt>
    <dgm:pt modelId="{DB48889C-15DD-4A1D-933D-24406C3057F1}" type="parTrans" cxnId="{FCA12CEF-9CBE-428B-834D-8BDC0EDB531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7AAFA1D-19C8-4983-8327-268465632205}" type="sibTrans" cxnId="{FCA12CEF-9CBE-428B-834D-8BDC0EDB531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3C52078-EA6B-43DA-A34D-EB42B39CFFD4}">
      <dgm:prSet custT="1"/>
      <dgm:spPr/>
      <dgm:t>
        <a:bodyPr/>
        <a:lstStyle/>
        <a:p>
          <a:pPr rtl="1"/>
          <a:r>
            <a:rPr lang="fa-IR" sz="1400" b="1" smtClean="0">
              <a:cs typeface="B Zar" panose="00000400000000000000" pitchFamily="2" charset="-78"/>
            </a:rPr>
            <a:t>پاداش بیشتر برای تجاری‌سازی محصول بعد از پژوهش</a:t>
          </a:r>
          <a:endParaRPr lang="en-US" sz="1400" b="1">
            <a:cs typeface="B Zar" panose="00000400000000000000" pitchFamily="2" charset="-78"/>
          </a:endParaRPr>
        </a:p>
      </dgm:t>
    </dgm:pt>
    <dgm:pt modelId="{E4345A33-73B5-426D-B639-CAD46C38CF99}" type="parTrans" cxnId="{9AAE3E24-D8A9-4AD3-8D69-8C9F8F19A01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7AD7999-E662-4131-B322-F6991C21B612}" type="sibTrans" cxnId="{9AAE3E24-D8A9-4AD3-8D69-8C9F8F19A01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484F9C5-4252-4BDC-83A7-2AC8B9BF0085}" type="pres">
      <dgm:prSet presAssocID="{B036716B-3661-4256-9A00-E23AABC9C18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60BDA-7215-4B6E-B74D-C3B9EA5A0F1C}" type="pres">
      <dgm:prSet presAssocID="{0A822C97-8E08-443E-85DF-09AA8B24F0AE}" presName="linNode" presStyleCnt="0"/>
      <dgm:spPr/>
    </dgm:pt>
    <dgm:pt modelId="{D047AC42-70B1-4B40-A674-190598480669}" type="pres">
      <dgm:prSet presAssocID="{0A822C97-8E08-443E-85DF-09AA8B24F0A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75554-1F28-4885-A34A-A3AAE0B9B1D6}" type="pres">
      <dgm:prSet presAssocID="{0A822C97-8E08-443E-85DF-09AA8B24F0A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DE097-B6BB-4570-9D91-E67E2B814086}" type="pres">
      <dgm:prSet presAssocID="{7025D677-0A3B-4FA8-958C-43344D01F891}" presName="sp" presStyleCnt="0"/>
      <dgm:spPr/>
    </dgm:pt>
    <dgm:pt modelId="{95555D50-8398-4A94-9220-4BF251B9796F}" type="pres">
      <dgm:prSet presAssocID="{3C9A2CEB-0C0B-4862-8C15-1B4BAE1D98CC}" presName="linNode" presStyleCnt="0"/>
      <dgm:spPr/>
    </dgm:pt>
    <dgm:pt modelId="{28A14C37-B97E-4412-84FB-ED858792F75D}" type="pres">
      <dgm:prSet presAssocID="{3C9A2CEB-0C0B-4862-8C15-1B4BAE1D98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BBEF7-D503-483F-B08E-89D162C0DB91}" type="pres">
      <dgm:prSet presAssocID="{3C9A2CEB-0C0B-4862-8C15-1B4BAE1D98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0DCB9-1880-433A-BC5A-3CE62DC63B5A}" type="pres">
      <dgm:prSet presAssocID="{B28B5F22-F0A8-416D-947C-135B3DAABE11}" presName="sp" presStyleCnt="0"/>
      <dgm:spPr/>
    </dgm:pt>
    <dgm:pt modelId="{C571E83B-998B-4D2F-9E02-8AF4CC4C22EB}" type="pres">
      <dgm:prSet presAssocID="{440AC014-593D-4B3A-9FEE-E64A10B2FF6F}" presName="linNode" presStyleCnt="0"/>
      <dgm:spPr/>
    </dgm:pt>
    <dgm:pt modelId="{33B93B5C-7BA4-4E44-9957-70FDC73D5465}" type="pres">
      <dgm:prSet presAssocID="{440AC014-593D-4B3A-9FEE-E64A10B2FF6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79B3E-598C-4ABD-B28C-7639A2AFF156}" type="pres">
      <dgm:prSet presAssocID="{440AC014-593D-4B3A-9FEE-E64A10B2FF6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B3708-B26B-49DD-9115-44806437BD3A}" type="presOf" srcId="{F81B8A08-D90D-4782-85E2-3B5EC73B1D65}" destId="{81279B3E-598C-4ABD-B28C-7639A2AFF156}" srcOrd="0" destOrd="1" presId="urn:microsoft.com/office/officeart/2005/8/layout/vList5"/>
    <dgm:cxn modelId="{90138E72-E35E-4B79-AA1B-E5829F6D7BF3}" type="presOf" srcId="{B036716B-3661-4256-9A00-E23AABC9C184}" destId="{B484F9C5-4252-4BDC-83A7-2AC8B9BF0085}" srcOrd="0" destOrd="0" presId="urn:microsoft.com/office/officeart/2005/8/layout/vList5"/>
    <dgm:cxn modelId="{7A95F539-242D-4748-BCDC-6AC9B46F334F}" type="presOf" srcId="{D088B5F8-7025-4E8C-B975-D40BE26B7650}" destId="{DD675554-1F28-4885-A34A-A3AAE0B9B1D6}" srcOrd="0" destOrd="1" presId="urn:microsoft.com/office/officeart/2005/8/layout/vList5"/>
    <dgm:cxn modelId="{EEE67643-0217-469A-9601-31F26F0C5AFF}" type="presOf" srcId="{52A905BF-CAD1-44A3-A7C9-8039C9A31DD0}" destId="{779BBEF7-D503-483F-B08E-89D162C0DB91}" srcOrd="0" destOrd="1" presId="urn:microsoft.com/office/officeart/2005/8/layout/vList5"/>
    <dgm:cxn modelId="{B3776C6B-1C4A-4530-98F2-B0621F29B5C5}" srcId="{3C9A2CEB-0C0B-4862-8C15-1B4BAE1D98CC}" destId="{A2E369EC-1232-4111-8737-650C03609D49}" srcOrd="2" destOrd="0" parTransId="{C831B25C-A639-4F64-B800-C7D48377C545}" sibTransId="{9AA6A001-E74A-46CC-874C-D7D8086CA665}"/>
    <dgm:cxn modelId="{0DF99264-F484-457E-800B-1AA48CD19F5E}" type="presOf" srcId="{440AC014-593D-4B3A-9FEE-E64A10B2FF6F}" destId="{33B93B5C-7BA4-4E44-9957-70FDC73D5465}" srcOrd="0" destOrd="0" presId="urn:microsoft.com/office/officeart/2005/8/layout/vList5"/>
    <dgm:cxn modelId="{141B4CB0-CC92-4496-9F7E-E46F005E1799}" type="presOf" srcId="{7F3E26D5-64C2-411B-8608-E0D9769F9ABD}" destId="{779BBEF7-D503-483F-B08E-89D162C0DB91}" srcOrd="0" destOrd="0" presId="urn:microsoft.com/office/officeart/2005/8/layout/vList5"/>
    <dgm:cxn modelId="{69EDC124-B409-42F0-917B-8A01AD2629B1}" srcId="{440AC014-593D-4B3A-9FEE-E64A10B2FF6F}" destId="{DD26C607-1D78-4626-A7E0-E9DE9FB508C1}" srcOrd="0" destOrd="0" parTransId="{BC737AC7-FC7F-44A8-B3D8-9F7A2E51635F}" sibTransId="{FB4E2001-3E71-466B-B7A5-05E24635B51E}"/>
    <dgm:cxn modelId="{74712387-BD61-431E-878C-1429EAD97CA9}" type="presOf" srcId="{A79CB151-1F83-40AA-9814-B5D8B30AFDF6}" destId="{DD675554-1F28-4885-A34A-A3AAE0B9B1D6}" srcOrd="0" destOrd="0" presId="urn:microsoft.com/office/officeart/2005/8/layout/vList5"/>
    <dgm:cxn modelId="{8136A708-DF43-409D-AFEE-E8B8C200990C}" type="presOf" srcId="{DD26C607-1D78-4626-A7E0-E9DE9FB508C1}" destId="{81279B3E-598C-4ABD-B28C-7639A2AFF156}" srcOrd="0" destOrd="0" presId="urn:microsoft.com/office/officeart/2005/8/layout/vList5"/>
    <dgm:cxn modelId="{9AAE3E24-D8A9-4AD3-8D69-8C9F8F19A01F}" srcId="{440AC014-593D-4B3A-9FEE-E64A10B2FF6F}" destId="{63C52078-EA6B-43DA-A34D-EB42B39CFFD4}" srcOrd="2" destOrd="0" parTransId="{E4345A33-73B5-426D-B639-CAD46C38CF99}" sibTransId="{27AD7999-E662-4131-B322-F6991C21B612}"/>
    <dgm:cxn modelId="{3794366B-94D6-4C3E-A66D-370CFA03AD86}" srcId="{B036716B-3661-4256-9A00-E23AABC9C184}" destId="{0A822C97-8E08-443E-85DF-09AA8B24F0AE}" srcOrd="0" destOrd="0" parTransId="{A42E0E3D-4F50-49E5-A103-A749C38DB92E}" sibTransId="{7025D677-0A3B-4FA8-958C-43344D01F891}"/>
    <dgm:cxn modelId="{8B6722E9-A736-4416-A565-187D6311B0B7}" srcId="{0A822C97-8E08-443E-85DF-09AA8B24F0AE}" destId="{D088B5F8-7025-4E8C-B975-D40BE26B7650}" srcOrd="1" destOrd="0" parTransId="{AF19F123-F9E0-411C-AF7F-F111A2FED5BE}" sibTransId="{B71141F4-D949-475C-9B0C-8DEEA9231099}"/>
    <dgm:cxn modelId="{E2B25D3C-B10E-4577-B4F0-F26DC80D43B1}" type="presOf" srcId="{3C9A2CEB-0C0B-4862-8C15-1B4BAE1D98CC}" destId="{28A14C37-B97E-4412-84FB-ED858792F75D}" srcOrd="0" destOrd="0" presId="urn:microsoft.com/office/officeart/2005/8/layout/vList5"/>
    <dgm:cxn modelId="{FCA12CEF-9CBE-428B-834D-8BDC0EDB5313}" srcId="{440AC014-593D-4B3A-9FEE-E64A10B2FF6F}" destId="{F81B8A08-D90D-4782-85E2-3B5EC73B1D65}" srcOrd="1" destOrd="0" parTransId="{DB48889C-15DD-4A1D-933D-24406C3057F1}" sibTransId="{A7AAFA1D-19C8-4983-8327-268465632205}"/>
    <dgm:cxn modelId="{5707FA4F-4196-4A04-A223-C2BA4CDE110B}" type="presOf" srcId="{0A822C97-8E08-443E-85DF-09AA8B24F0AE}" destId="{D047AC42-70B1-4B40-A674-190598480669}" srcOrd="0" destOrd="0" presId="urn:microsoft.com/office/officeart/2005/8/layout/vList5"/>
    <dgm:cxn modelId="{C01A0D1B-CB05-475E-9D19-ED6DD477C51A}" srcId="{B036716B-3661-4256-9A00-E23AABC9C184}" destId="{3C9A2CEB-0C0B-4862-8C15-1B4BAE1D98CC}" srcOrd="1" destOrd="0" parTransId="{89FD123F-10CE-4B66-BE98-2F23274613BC}" sibTransId="{B28B5F22-F0A8-416D-947C-135B3DAABE11}"/>
    <dgm:cxn modelId="{32323B07-679D-47D4-9E45-D71AE7BE6217}" type="presOf" srcId="{A2E369EC-1232-4111-8737-650C03609D49}" destId="{779BBEF7-D503-483F-B08E-89D162C0DB91}" srcOrd="0" destOrd="2" presId="urn:microsoft.com/office/officeart/2005/8/layout/vList5"/>
    <dgm:cxn modelId="{D2D149D0-E436-47B8-A955-6540674C969B}" srcId="{3C9A2CEB-0C0B-4862-8C15-1B4BAE1D98CC}" destId="{7F3E26D5-64C2-411B-8608-E0D9769F9ABD}" srcOrd="0" destOrd="0" parTransId="{6FE297E8-4112-47BD-B577-DC52CEBBD16A}" sibTransId="{69638D16-967B-4899-93C5-4DC066C6CA48}"/>
    <dgm:cxn modelId="{1EC11B75-D6D8-46D8-88B4-9DCBB203D6C2}" srcId="{3C9A2CEB-0C0B-4862-8C15-1B4BAE1D98CC}" destId="{52A905BF-CAD1-44A3-A7C9-8039C9A31DD0}" srcOrd="1" destOrd="0" parTransId="{A007303C-84E5-4AEF-9E72-6A4EB6785F06}" sibTransId="{35D4F15B-0D9E-40B7-9E8E-D08B5B8FB140}"/>
    <dgm:cxn modelId="{CACB9E29-5DEC-4D8A-962C-29683C18EB3A}" srcId="{B036716B-3661-4256-9A00-E23AABC9C184}" destId="{440AC014-593D-4B3A-9FEE-E64A10B2FF6F}" srcOrd="2" destOrd="0" parTransId="{5B674598-B443-4006-832C-EF9354BA2A7B}" sibTransId="{6856FB05-E17E-4444-8C05-D1E345420DAA}"/>
    <dgm:cxn modelId="{4F894E16-1262-41D0-8BB1-8BE41E329757}" srcId="{0A822C97-8E08-443E-85DF-09AA8B24F0AE}" destId="{A79CB151-1F83-40AA-9814-B5D8B30AFDF6}" srcOrd="0" destOrd="0" parTransId="{0C69929A-1C79-40C6-A755-CB39382CF038}" sibTransId="{D2CA192D-6C4A-4CD8-8886-B814D7331E21}"/>
    <dgm:cxn modelId="{512E2E26-97C6-4E39-9C4A-66387C7070F3}" type="presOf" srcId="{63C52078-EA6B-43DA-A34D-EB42B39CFFD4}" destId="{81279B3E-598C-4ABD-B28C-7639A2AFF156}" srcOrd="0" destOrd="2" presId="urn:microsoft.com/office/officeart/2005/8/layout/vList5"/>
    <dgm:cxn modelId="{F0BEBE86-71D8-40D6-A9A8-7F7EF9607B44}" type="presParOf" srcId="{B484F9C5-4252-4BDC-83A7-2AC8B9BF0085}" destId="{0F160BDA-7215-4B6E-B74D-C3B9EA5A0F1C}" srcOrd="0" destOrd="0" presId="urn:microsoft.com/office/officeart/2005/8/layout/vList5"/>
    <dgm:cxn modelId="{06B22397-EAB0-42D5-90D5-52C13564591D}" type="presParOf" srcId="{0F160BDA-7215-4B6E-B74D-C3B9EA5A0F1C}" destId="{D047AC42-70B1-4B40-A674-190598480669}" srcOrd="0" destOrd="0" presId="urn:microsoft.com/office/officeart/2005/8/layout/vList5"/>
    <dgm:cxn modelId="{DE19FE04-B7AF-40A5-8BE2-96516D622230}" type="presParOf" srcId="{0F160BDA-7215-4B6E-B74D-C3B9EA5A0F1C}" destId="{DD675554-1F28-4885-A34A-A3AAE0B9B1D6}" srcOrd="1" destOrd="0" presId="urn:microsoft.com/office/officeart/2005/8/layout/vList5"/>
    <dgm:cxn modelId="{B92B0A3A-E006-41FD-BF8D-9F22D73BC397}" type="presParOf" srcId="{B484F9C5-4252-4BDC-83A7-2AC8B9BF0085}" destId="{676DE097-B6BB-4570-9D91-E67E2B814086}" srcOrd="1" destOrd="0" presId="urn:microsoft.com/office/officeart/2005/8/layout/vList5"/>
    <dgm:cxn modelId="{63A2609D-E334-42D7-8F68-9E19C693BCC7}" type="presParOf" srcId="{B484F9C5-4252-4BDC-83A7-2AC8B9BF0085}" destId="{95555D50-8398-4A94-9220-4BF251B9796F}" srcOrd="2" destOrd="0" presId="urn:microsoft.com/office/officeart/2005/8/layout/vList5"/>
    <dgm:cxn modelId="{5FE9EA4C-4105-498F-9857-568E593B5E68}" type="presParOf" srcId="{95555D50-8398-4A94-9220-4BF251B9796F}" destId="{28A14C37-B97E-4412-84FB-ED858792F75D}" srcOrd="0" destOrd="0" presId="urn:microsoft.com/office/officeart/2005/8/layout/vList5"/>
    <dgm:cxn modelId="{589FC965-578B-4670-ADE4-CA9ACE30FD94}" type="presParOf" srcId="{95555D50-8398-4A94-9220-4BF251B9796F}" destId="{779BBEF7-D503-483F-B08E-89D162C0DB91}" srcOrd="1" destOrd="0" presId="urn:microsoft.com/office/officeart/2005/8/layout/vList5"/>
    <dgm:cxn modelId="{A0A9470A-BFA4-44C2-A2B1-E460D329E491}" type="presParOf" srcId="{B484F9C5-4252-4BDC-83A7-2AC8B9BF0085}" destId="{2DB0DCB9-1880-433A-BC5A-3CE62DC63B5A}" srcOrd="3" destOrd="0" presId="urn:microsoft.com/office/officeart/2005/8/layout/vList5"/>
    <dgm:cxn modelId="{53F594AE-C27C-4A2B-9EA1-89B57C3068A7}" type="presParOf" srcId="{B484F9C5-4252-4BDC-83A7-2AC8B9BF0085}" destId="{C571E83B-998B-4D2F-9E02-8AF4CC4C22EB}" srcOrd="4" destOrd="0" presId="urn:microsoft.com/office/officeart/2005/8/layout/vList5"/>
    <dgm:cxn modelId="{91E9596D-1707-4BDA-82F4-BFD7DB182986}" type="presParOf" srcId="{C571E83B-998B-4D2F-9E02-8AF4CC4C22EB}" destId="{33B93B5C-7BA4-4E44-9957-70FDC73D5465}" srcOrd="0" destOrd="0" presId="urn:microsoft.com/office/officeart/2005/8/layout/vList5"/>
    <dgm:cxn modelId="{63021B8F-4FD5-496D-AE5C-0B09392407D9}" type="presParOf" srcId="{C571E83B-998B-4D2F-9E02-8AF4CC4C22EB}" destId="{81279B3E-598C-4ABD-B28C-7639A2AFF1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3833648-1863-4C7D-A8EA-5DDF936F04E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928EED-ADA2-4C8E-A89E-9A64646C80E9}">
      <dgm:prSet/>
      <dgm:spPr>
        <a:ln w="38100"/>
      </dgm:spPr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بازنگری کلی سند اول</a:t>
          </a:r>
          <a:endParaRPr lang="en-US" b="1">
            <a:cs typeface="B Zar" panose="00000400000000000000" pitchFamily="2" charset="-78"/>
          </a:endParaRPr>
        </a:p>
      </dgm:t>
    </dgm:pt>
    <dgm:pt modelId="{0AABDA91-15F1-4B0D-AB6F-8D348247CEC5}" type="parTrans" cxnId="{19414668-9FA7-4821-A9C0-FF08F5E95D6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96CAFD5-0478-47A7-B3C7-E00582C132DF}" type="sibTrans" cxnId="{19414668-9FA7-4821-A9C0-FF08F5E95D6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B459F29-2937-4EC8-B668-B8F2AD7A1B71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رویکردهای عموماً عرضه‌گرا</a:t>
          </a:r>
          <a:endParaRPr lang="en-US" b="1" dirty="0">
            <a:cs typeface="B Zar" panose="00000400000000000000" pitchFamily="2" charset="-78"/>
          </a:endParaRPr>
        </a:p>
      </dgm:t>
    </dgm:pt>
    <dgm:pt modelId="{8DCA35E3-C16D-4305-A0A7-670932F0CA3F}" type="parTrans" cxnId="{A53DE6A9-AB32-461F-B995-C62E0E72623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2D8D2A6-B07A-4B00-A4BA-B8B352DEA9B0}" type="sibTrans" cxnId="{A53DE6A9-AB32-461F-B995-C62E0E72623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B4365CA-DD9A-4E33-A5B2-65E855D5F1B3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تقویت فعالیت‌های تحقیقات دانشگاهی (پایان‌نامه‌ها) </a:t>
          </a:r>
          <a:endParaRPr lang="en-US" b="1" dirty="0">
            <a:cs typeface="B Zar" panose="00000400000000000000" pitchFamily="2" charset="-78"/>
          </a:endParaRPr>
        </a:p>
      </dgm:t>
    </dgm:pt>
    <dgm:pt modelId="{066131B1-4181-41F5-97B4-47C2B5052584}" type="parTrans" cxnId="{317FE8FE-A91B-41CD-999E-A204722C784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6C809EA-1774-4094-9622-A59D055E258F}" type="sibTrans" cxnId="{317FE8FE-A91B-41CD-999E-A204722C784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CF32867-3C23-4819-BFA6-8500CFD0279D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ادامه فعالیت دانش‌آموختگان دانشگاه‌ها برای توسعه محصول برگرفته از پایان‌نامه </a:t>
          </a:r>
          <a:endParaRPr lang="en-US" b="1">
            <a:cs typeface="B Zar" panose="00000400000000000000" pitchFamily="2" charset="-78"/>
          </a:endParaRPr>
        </a:p>
      </dgm:t>
    </dgm:pt>
    <dgm:pt modelId="{C49586B9-8A00-45DC-A3D3-2618B437CBFA}" type="parTrans" cxnId="{74E3B62F-F288-4270-8F1B-63EC170FA42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B94F642-ACEA-4CF6-8BBA-CCC41153C28E}" type="sibTrans" cxnId="{74E3B62F-F288-4270-8F1B-63EC170FA42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90996E4-B358-4F00-ABB1-9EE9BCE0A8C0}">
      <dgm:prSet/>
      <dgm:spPr>
        <a:ln w="38100"/>
      </dgm:spPr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مسئله جدی</a:t>
          </a:r>
          <a:endParaRPr lang="en-US" b="1" dirty="0">
            <a:cs typeface="B Zar" panose="00000400000000000000" pitchFamily="2" charset="-78"/>
          </a:endParaRPr>
        </a:p>
      </dgm:t>
    </dgm:pt>
    <dgm:pt modelId="{832254BB-1D11-434B-91F7-953362B06696}" type="parTrans" cxnId="{48927A30-E816-48B1-8D46-874FECE9333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F9904E9-668C-44C9-8F1C-DFA0BF2CEBFC}" type="sibTrans" cxnId="{48927A30-E816-48B1-8D46-874FECE9333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B6FD6C2-D2B4-4D56-8BA0-11F2FFB136D5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چگونگی شناخت تقاضاهای واقعی بنگاه‌های صنعتی </a:t>
          </a:r>
          <a:endParaRPr lang="en-US" b="1">
            <a:cs typeface="B Zar" panose="00000400000000000000" pitchFamily="2" charset="-78"/>
          </a:endParaRPr>
        </a:p>
      </dgm:t>
    </dgm:pt>
    <dgm:pt modelId="{5EE370F2-1622-4720-BF04-43BDDBED8A0E}" type="parTrans" cxnId="{8C7C1DB4-8F45-42D8-8625-49C3C5B82D6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24E70C7-50D7-4838-92C5-68C29A652326}" type="sibTrans" cxnId="{8C7C1DB4-8F45-42D8-8625-49C3C5B82D6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2BB74E9-1F8F-42A8-9FF5-5D9DA27919D0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چگونگی انتقال تقاضاها به پژوهشگران دانشگاهی و غیردانشگاهی </a:t>
          </a:r>
          <a:endParaRPr lang="en-US" b="1">
            <a:cs typeface="B Zar" panose="00000400000000000000" pitchFamily="2" charset="-78"/>
          </a:endParaRPr>
        </a:p>
      </dgm:t>
    </dgm:pt>
    <dgm:pt modelId="{B5D7DFEA-DD7F-4FD0-8FB6-EFFAADCCB833}" type="parTrans" cxnId="{D2FC7F05-4FF7-4003-B790-598D93ADE9E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4AE5D17-0E3D-4E49-AA5B-E0516AD3457E}" type="sibTrans" cxnId="{D2FC7F05-4FF7-4003-B790-598D93ADE9E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A2D89ED-AE9C-47B4-A0D8-29BFA63C3523}">
      <dgm:prSet/>
      <dgm:spPr>
        <a:ln w="38100"/>
      </dgm:spPr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فعالیت های جدید</a:t>
          </a:r>
          <a:endParaRPr lang="en-US" b="1">
            <a:cs typeface="B Zar" panose="00000400000000000000" pitchFamily="2" charset="-78"/>
          </a:endParaRPr>
        </a:p>
      </dgm:t>
    </dgm:pt>
    <dgm:pt modelId="{88042C9D-8860-4BA1-A674-CDB09D6C107B}" type="parTrans" cxnId="{9D08D01D-A3E4-457A-A514-0B4C91C139C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6B3BE23-4F29-44EA-A458-BA10E4EC9DA0}" type="sibTrans" cxnId="{9D08D01D-A3E4-457A-A514-0B4C91C139C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4E1AF11-AC81-498D-929C-5987A20E7ED3}">
      <dgm:prSet custT="1"/>
      <dgm:spPr/>
      <dgm:t>
        <a:bodyPr/>
        <a:lstStyle/>
        <a:p>
          <a:pPr rtl="1"/>
          <a:r>
            <a:rPr lang="fa-IR" sz="1800" b="1" dirty="0" smtClean="0">
              <a:cs typeface="B Zar" panose="00000400000000000000" pitchFamily="2" charset="-78"/>
            </a:rPr>
            <a:t>ایجاد گروه‌های کارگزاری در قالب شبکه تبادل فناوری</a:t>
          </a:r>
          <a:endParaRPr lang="en-US" sz="1800" b="1" dirty="0">
            <a:cs typeface="B Zar" panose="00000400000000000000" pitchFamily="2" charset="-78"/>
          </a:endParaRPr>
        </a:p>
      </dgm:t>
    </dgm:pt>
    <dgm:pt modelId="{BB9D2FFF-487F-4885-A0CF-B8C83C7885E2}" type="parTrans" cxnId="{215A4560-A52C-429C-9DFF-2F5D3CA95A8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3E26EFB-2275-456C-83E4-575DF6A306F9}" type="sibTrans" cxnId="{215A4560-A52C-429C-9DFF-2F5D3CA95A8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6B02209-16E2-44B9-8859-03CB5DC73472}">
      <dgm:prSet custT="1"/>
      <dgm:spPr/>
      <dgm:t>
        <a:bodyPr/>
        <a:lstStyle/>
        <a:p>
          <a:pPr rtl="1"/>
          <a:r>
            <a:rPr lang="fa-IR" sz="1800" b="1" dirty="0" smtClean="0">
              <a:cs typeface="B Zar" panose="00000400000000000000" pitchFamily="2" charset="-78"/>
            </a:rPr>
            <a:t>اجرای مسابقات چالش</a:t>
          </a:r>
          <a:endParaRPr lang="en-US" sz="1800" b="1" dirty="0">
            <a:cs typeface="B Zar" panose="00000400000000000000" pitchFamily="2" charset="-78"/>
          </a:endParaRPr>
        </a:p>
      </dgm:t>
    </dgm:pt>
    <dgm:pt modelId="{BB61B3A1-B6E1-48A9-AEFD-D25CB6F70D62}" type="parTrans" cxnId="{C1EFC750-93E1-4C82-B0A9-D5D5414F705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E7CA6BB-0472-432D-A694-4A18AB643239}" type="sibTrans" cxnId="{C1EFC750-93E1-4C82-B0A9-D5D5414F705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C9B08207-CBF7-4A9E-B2F3-AE5D0BFEC631}" type="pres">
      <dgm:prSet presAssocID="{73833648-1863-4C7D-A8EA-5DDF936F04E0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A33BAC-0ED9-4E58-A9D9-7AB9E2BE9400}" type="pres">
      <dgm:prSet presAssocID="{C8928EED-ADA2-4C8E-A89E-9A64646C80E9}" presName="vertFlow" presStyleCnt="0"/>
      <dgm:spPr/>
    </dgm:pt>
    <dgm:pt modelId="{E5A80E82-B722-4CC2-93FD-B9F3C1D97C51}" type="pres">
      <dgm:prSet presAssocID="{C8928EED-ADA2-4C8E-A89E-9A64646C80E9}" presName="header" presStyleLbl="node1" presStyleIdx="0" presStyleCnt="3" custScaleY="138045"/>
      <dgm:spPr/>
      <dgm:t>
        <a:bodyPr/>
        <a:lstStyle/>
        <a:p>
          <a:endParaRPr lang="en-US"/>
        </a:p>
      </dgm:t>
    </dgm:pt>
    <dgm:pt modelId="{B1957C5E-B89C-4A53-8C56-5E4F2038C319}" type="pres">
      <dgm:prSet presAssocID="{8DCA35E3-C16D-4305-A0A7-670932F0CA3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A5CE8352-E898-4304-AE5B-0B18203DCE43}" type="pres">
      <dgm:prSet presAssocID="{2B459F29-2937-4EC8-B668-B8F2AD7A1B71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6749A-E546-4DAE-ABB5-DBD44065E1A7}" type="pres">
      <dgm:prSet presAssocID="{D2D8D2A6-B07A-4B00-A4BA-B8B352DEA9B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8E8C246-1483-461B-B9F4-08E64C6B9490}" type="pres">
      <dgm:prSet presAssocID="{4B4365CA-DD9A-4E33-A5B2-65E855D5F1B3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68FA3-7366-4125-BE23-BB08F698B935}" type="pres">
      <dgm:prSet presAssocID="{36C809EA-1774-4094-9622-A59D055E258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1AB08BD-5C2F-48D0-B77C-958C72D8368E}" type="pres">
      <dgm:prSet presAssocID="{ACF32867-3C23-4819-BFA6-8500CFD0279D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88E52-106B-4D3D-8525-5A901D5BA771}" type="pres">
      <dgm:prSet presAssocID="{C8928EED-ADA2-4C8E-A89E-9A64646C80E9}" presName="hSp" presStyleCnt="0"/>
      <dgm:spPr/>
    </dgm:pt>
    <dgm:pt modelId="{3CAA16D5-60BD-4727-ACEF-9A47E3E98BDA}" type="pres">
      <dgm:prSet presAssocID="{990996E4-B358-4F00-ABB1-9EE9BCE0A8C0}" presName="vertFlow" presStyleCnt="0"/>
      <dgm:spPr/>
    </dgm:pt>
    <dgm:pt modelId="{ACBC6017-29DB-423A-908D-F2FACB3986C7}" type="pres">
      <dgm:prSet presAssocID="{990996E4-B358-4F00-ABB1-9EE9BCE0A8C0}" presName="header" presStyleLbl="node1" presStyleIdx="1" presStyleCnt="3" custScaleY="138045"/>
      <dgm:spPr/>
      <dgm:t>
        <a:bodyPr/>
        <a:lstStyle/>
        <a:p>
          <a:endParaRPr lang="en-US"/>
        </a:p>
      </dgm:t>
    </dgm:pt>
    <dgm:pt modelId="{A12D7A38-9AFA-47A7-85E5-7F5A5F2FA5BC}" type="pres">
      <dgm:prSet presAssocID="{5EE370F2-1622-4720-BF04-43BDDBED8A0E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AAC1B5A-BFD9-4F0F-A2EA-87F83A4E3BE2}" type="pres">
      <dgm:prSet presAssocID="{3B6FD6C2-D2B4-4D56-8BA0-11F2FFB136D5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6DCC8-DFB2-4761-8FA5-3D19F1A868FD}" type="pres">
      <dgm:prSet presAssocID="{D24E70C7-50D7-4838-92C5-68C29A65232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7BACC05-270A-4F8B-9B94-1F379C65E675}" type="pres">
      <dgm:prSet presAssocID="{02BB74E9-1F8F-42A8-9FF5-5D9DA27919D0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8E9AC-73E3-4EB7-A275-08B9C90D3FAB}" type="pres">
      <dgm:prSet presAssocID="{990996E4-B358-4F00-ABB1-9EE9BCE0A8C0}" presName="hSp" presStyleCnt="0"/>
      <dgm:spPr/>
    </dgm:pt>
    <dgm:pt modelId="{B023B2DC-F0DB-4FA8-B262-F90D5BA643BD}" type="pres">
      <dgm:prSet presAssocID="{2A2D89ED-AE9C-47B4-A0D8-29BFA63C3523}" presName="vertFlow" presStyleCnt="0"/>
      <dgm:spPr/>
    </dgm:pt>
    <dgm:pt modelId="{9FCE8061-B79D-40F7-B859-6CBDF3A0440C}" type="pres">
      <dgm:prSet presAssocID="{2A2D89ED-AE9C-47B4-A0D8-29BFA63C3523}" presName="header" presStyleLbl="node1" presStyleIdx="2" presStyleCnt="3" custScaleY="138045"/>
      <dgm:spPr/>
      <dgm:t>
        <a:bodyPr/>
        <a:lstStyle/>
        <a:p>
          <a:endParaRPr lang="en-US"/>
        </a:p>
      </dgm:t>
    </dgm:pt>
    <dgm:pt modelId="{493B5B1C-97C6-4362-A14A-9F4678C0799D}" type="pres">
      <dgm:prSet presAssocID="{BB9D2FFF-487F-4885-A0CF-B8C83C7885E2}" presName="parTrans" presStyleLbl="sibTrans2D1" presStyleIdx="5" presStyleCnt="7"/>
      <dgm:spPr/>
      <dgm:t>
        <a:bodyPr/>
        <a:lstStyle/>
        <a:p>
          <a:endParaRPr lang="en-US"/>
        </a:p>
      </dgm:t>
    </dgm:pt>
    <dgm:pt modelId="{B8640172-3ACD-4366-9F92-0D22D77D1659}" type="pres">
      <dgm:prSet presAssocID="{94E1AF11-AC81-498D-929C-5987A20E7ED3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A0131-E2AE-4A94-8D36-F98E2CF15B6D}" type="pres">
      <dgm:prSet presAssocID="{63E26EFB-2275-456C-83E4-575DF6A306F9}" presName="sibTrans" presStyleLbl="sibTrans2D1" presStyleIdx="6" presStyleCnt="7"/>
      <dgm:spPr/>
      <dgm:t>
        <a:bodyPr/>
        <a:lstStyle/>
        <a:p>
          <a:endParaRPr lang="en-US"/>
        </a:p>
      </dgm:t>
    </dgm:pt>
    <dgm:pt modelId="{29860CBF-8532-47B8-B0A4-649797BD80F7}" type="pres">
      <dgm:prSet presAssocID="{56B02209-16E2-44B9-8859-03CB5DC73472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14668-9FA7-4821-A9C0-FF08F5E95D62}" srcId="{73833648-1863-4C7D-A8EA-5DDF936F04E0}" destId="{C8928EED-ADA2-4C8E-A89E-9A64646C80E9}" srcOrd="0" destOrd="0" parTransId="{0AABDA91-15F1-4B0D-AB6F-8D348247CEC5}" sibTransId="{A96CAFD5-0478-47A7-B3C7-E00582C132DF}"/>
    <dgm:cxn modelId="{A53DE6A9-AB32-461F-B995-C62E0E72623F}" srcId="{C8928EED-ADA2-4C8E-A89E-9A64646C80E9}" destId="{2B459F29-2937-4EC8-B668-B8F2AD7A1B71}" srcOrd="0" destOrd="0" parTransId="{8DCA35E3-C16D-4305-A0A7-670932F0CA3F}" sibTransId="{D2D8D2A6-B07A-4B00-A4BA-B8B352DEA9B0}"/>
    <dgm:cxn modelId="{8CC34C64-021B-4962-A84D-2B6C883A2FAF}" type="presOf" srcId="{ACF32867-3C23-4819-BFA6-8500CFD0279D}" destId="{71AB08BD-5C2F-48D0-B77C-958C72D8368E}" srcOrd="0" destOrd="0" presId="urn:microsoft.com/office/officeart/2005/8/layout/lProcess1"/>
    <dgm:cxn modelId="{D0D61065-1030-4AB0-BAF0-B204123007AA}" type="presOf" srcId="{63E26EFB-2275-456C-83E4-575DF6A306F9}" destId="{DAFA0131-E2AE-4A94-8D36-F98E2CF15B6D}" srcOrd="0" destOrd="0" presId="urn:microsoft.com/office/officeart/2005/8/layout/lProcess1"/>
    <dgm:cxn modelId="{622D2724-E1E9-426E-9147-98A9B84383E2}" type="presOf" srcId="{BB9D2FFF-487F-4885-A0CF-B8C83C7885E2}" destId="{493B5B1C-97C6-4362-A14A-9F4678C0799D}" srcOrd="0" destOrd="0" presId="urn:microsoft.com/office/officeart/2005/8/layout/lProcess1"/>
    <dgm:cxn modelId="{D2FC7F05-4FF7-4003-B790-598D93ADE9EE}" srcId="{990996E4-B358-4F00-ABB1-9EE9BCE0A8C0}" destId="{02BB74E9-1F8F-42A8-9FF5-5D9DA27919D0}" srcOrd="1" destOrd="0" parTransId="{B5D7DFEA-DD7F-4FD0-8FB6-EFFAADCCB833}" sibTransId="{14AE5D17-0E3D-4E49-AA5B-E0516AD3457E}"/>
    <dgm:cxn modelId="{74E3B62F-F288-4270-8F1B-63EC170FA425}" srcId="{C8928EED-ADA2-4C8E-A89E-9A64646C80E9}" destId="{ACF32867-3C23-4819-BFA6-8500CFD0279D}" srcOrd="2" destOrd="0" parTransId="{C49586B9-8A00-45DC-A3D3-2618B437CBFA}" sibTransId="{1B94F642-ACEA-4CF6-8BBA-CCC41153C28E}"/>
    <dgm:cxn modelId="{6AC89548-4CBB-47D7-B658-391C9F2CF6DB}" type="presOf" srcId="{36C809EA-1774-4094-9622-A59D055E258F}" destId="{F7068FA3-7366-4125-BE23-BB08F698B935}" srcOrd="0" destOrd="0" presId="urn:microsoft.com/office/officeart/2005/8/layout/lProcess1"/>
    <dgm:cxn modelId="{33E8FFF6-538F-41DD-A575-EBA0D24552C2}" type="presOf" srcId="{94E1AF11-AC81-498D-929C-5987A20E7ED3}" destId="{B8640172-3ACD-4366-9F92-0D22D77D1659}" srcOrd="0" destOrd="0" presId="urn:microsoft.com/office/officeart/2005/8/layout/lProcess1"/>
    <dgm:cxn modelId="{C1EFC750-93E1-4C82-B0A9-D5D5414F7054}" srcId="{2A2D89ED-AE9C-47B4-A0D8-29BFA63C3523}" destId="{56B02209-16E2-44B9-8859-03CB5DC73472}" srcOrd="1" destOrd="0" parTransId="{BB61B3A1-B6E1-48A9-AEFD-D25CB6F70D62}" sibTransId="{3E7CA6BB-0472-432D-A694-4A18AB643239}"/>
    <dgm:cxn modelId="{53654BD1-85F1-4942-8E53-5F65F8841927}" type="presOf" srcId="{2A2D89ED-AE9C-47B4-A0D8-29BFA63C3523}" destId="{9FCE8061-B79D-40F7-B859-6CBDF3A0440C}" srcOrd="0" destOrd="0" presId="urn:microsoft.com/office/officeart/2005/8/layout/lProcess1"/>
    <dgm:cxn modelId="{61E75353-13F8-4D97-8C6E-95FE10381C3C}" type="presOf" srcId="{D24E70C7-50D7-4838-92C5-68C29A652326}" destId="{8A56DCC8-DFB2-4761-8FA5-3D19F1A868FD}" srcOrd="0" destOrd="0" presId="urn:microsoft.com/office/officeart/2005/8/layout/lProcess1"/>
    <dgm:cxn modelId="{317FE8FE-A91B-41CD-999E-A204722C784E}" srcId="{C8928EED-ADA2-4C8E-A89E-9A64646C80E9}" destId="{4B4365CA-DD9A-4E33-A5B2-65E855D5F1B3}" srcOrd="1" destOrd="0" parTransId="{066131B1-4181-41F5-97B4-47C2B5052584}" sibTransId="{36C809EA-1774-4094-9622-A59D055E258F}"/>
    <dgm:cxn modelId="{132B9C34-D1E1-470E-83F2-47CC23A7B658}" type="presOf" srcId="{2B459F29-2937-4EC8-B668-B8F2AD7A1B71}" destId="{A5CE8352-E898-4304-AE5B-0B18203DCE43}" srcOrd="0" destOrd="0" presId="urn:microsoft.com/office/officeart/2005/8/layout/lProcess1"/>
    <dgm:cxn modelId="{48927A30-E816-48B1-8D46-874FECE93338}" srcId="{73833648-1863-4C7D-A8EA-5DDF936F04E0}" destId="{990996E4-B358-4F00-ABB1-9EE9BCE0A8C0}" srcOrd="1" destOrd="0" parTransId="{832254BB-1D11-434B-91F7-953362B06696}" sibTransId="{AF9904E9-668C-44C9-8F1C-DFA0BF2CEBFC}"/>
    <dgm:cxn modelId="{DC236E36-670E-42A2-98AB-4B41727D948C}" type="presOf" srcId="{C8928EED-ADA2-4C8E-A89E-9A64646C80E9}" destId="{E5A80E82-B722-4CC2-93FD-B9F3C1D97C51}" srcOrd="0" destOrd="0" presId="urn:microsoft.com/office/officeart/2005/8/layout/lProcess1"/>
    <dgm:cxn modelId="{25D6A139-3603-4D74-A3ED-076A96B6386F}" type="presOf" srcId="{D2D8D2A6-B07A-4B00-A4BA-B8B352DEA9B0}" destId="{6E36749A-E546-4DAE-ABB5-DBD44065E1A7}" srcOrd="0" destOrd="0" presId="urn:microsoft.com/office/officeart/2005/8/layout/lProcess1"/>
    <dgm:cxn modelId="{64407E87-E1A3-45CD-AEF3-3F9458B7E1F7}" type="presOf" srcId="{4B4365CA-DD9A-4E33-A5B2-65E855D5F1B3}" destId="{F8E8C246-1483-461B-B9F4-08E64C6B9490}" srcOrd="0" destOrd="0" presId="urn:microsoft.com/office/officeart/2005/8/layout/lProcess1"/>
    <dgm:cxn modelId="{1C178206-F756-438E-AF3E-A16ED47DC42B}" type="presOf" srcId="{56B02209-16E2-44B9-8859-03CB5DC73472}" destId="{29860CBF-8532-47B8-B0A4-649797BD80F7}" srcOrd="0" destOrd="0" presId="urn:microsoft.com/office/officeart/2005/8/layout/lProcess1"/>
    <dgm:cxn modelId="{6CB96216-6D2E-4214-BA61-340E648F6306}" type="presOf" srcId="{990996E4-B358-4F00-ABB1-9EE9BCE0A8C0}" destId="{ACBC6017-29DB-423A-908D-F2FACB3986C7}" srcOrd="0" destOrd="0" presId="urn:microsoft.com/office/officeart/2005/8/layout/lProcess1"/>
    <dgm:cxn modelId="{11C6C7D0-038C-4C44-9B86-C52D64CB66B1}" type="presOf" srcId="{8DCA35E3-C16D-4305-A0A7-670932F0CA3F}" destId="{B1957C5E-B89C-4A53-8C56-5E4F2038C319}" srcOrd="0" destOrd="0" presId="urn:microsoft.com/office/officeart/2005/8/layout/lProcess1"/>
    <dgm:cxn modelId="{8C7C1DB4-8F45-42D8-8625-49C3C5B82D6A}" srcId="{990996E4-B358-4F00-ABB1-9EE9BCE0A8C0}" destId="{3B6FD6C2-D2B4-4D56-8BA0-11F2FFB136D5}" srcOrd="0" destOrd="0" parTransId="{5EE370F2-1622-4720-BF04-43BDDBED8A0E}" sibTransId="{D24E70C7-50D7-4838-92C5-68C29A652326}"/>
    <dgm:cxn modelId="{E35DA8BD-2182-4A69-878C-5A0F8F609ED3}" type="presOf" srcId="{73833648-1863-4C7D-A8EA-5DDF936F04E0}" destId="{C9B08207-CBF7-4A9E-B2F3-AE5D0BFEC631}" srcOrd="0" destOrd="0" presId="urn:microsoft.com/office/officeart/2005/8/layout/lProcess1"/>
    <dgm:cxn modelId="{B9B87C83-9A2A-4333-856C-189D99CD98D3}" type="presOf" srcId="{3B6FD6C2-D2B4-4D56-8BA0-11F2FFB136D5}" destId="{2AAC1B5A-BFD9-4F0F-A2EA-87F83A4E3BE2}" srcOrd="0" destOrd="0" presId="urn:microsoft.com/office/officeart/2005/8/layout/lProcess1"/>
    <dgm:cxn modelId="{B0DF7348-5359-4E12-A4EA-C4F6E3EF95C2}" type="presOf" srcId="{02BB74E9-1F8F-42A8-9FF5-5D9DA27919D0}" destId="{E7BACC05-270A-4F8B-9B94-1F379C65E675}" srcOrd="0" destOrd="0" presId="urn:microsoft.com/office/officeart/2005/8/layout/lProcess1"/>
    <dgm:cxn modelId="{215A4560-A52C-429C-9DFF-2F5D3CA95A8B}" srcId="{2A2D89ED-AE9C-47B4-A0D8-29BFA63C3523}" destId="{94E1AF11-AC81-498D-929C-5987A20E7ED3}" srcOrd="0" destOrd="0" parTransId="{BB9D2FFF-487F-4885-A0CF-B8C83C7885E2}" sibTransId="{63E26EFB-2275-456C-83E4-575DF6A306F9}"/>
    <dgm:cxn modelId="{8380F597-9A14-46EF-99D8-343E811BC3AD}" type="presOf" srcId="{5EE370F2-1622-4720-BF04-43BDDBED8A0E}" destId="{A12D7A38-9AFA-47A7-85E5-7F5A5F2FA5BC}" srcOrd="0" destOrd="0" presId="urn:microsoft.com/office/officeart/2005/8/layout/lProcess1"/>
    <dgm:cxn modelId="{9D08D01D-A3E4-457A-A514-0B4C91C139C4}" srcId="{73833648-1863-4C7D-A8EA-5DDF936F04E0}" destId="{2A2D89ED-AE9C-47B4-A0D8-29BFA63C3523}" srcOrd="2" destOrd="0" parTransId="{88042C9D-8860-4BA1-A674-CDB09D6C107B}" sibTransId="{06B3BE23-4F29-44EA-A458-BA10E4EC9DA0}"/>
    <dgm:cxn modelId="{C77B4AB0-2439-4DF6-8F1C-CFFBE0E0E726}" type="presParOf" srcId="{C9B08207-CBF7-4A9E-B2F3-AE5D0BFEC631}" destId="{C9A33BAC-0ED9-4E58-A9D9-7AB9E2BE9400}" srcOrd="0" destOrd="0" presId="urn:microsoft.com/office/officeart/2005/8/layout/lProcess1"/>
    <dgm:cxn modelId="{C1B4740A-086F-4E7F-90E9-FAE18BF80D41}" type="presParOf" srcId="{C9A33BAC-0ED9-4E58-A9D9-7AB9E2BE9400}" destId="{E5A80E82-B722-4CC2-93FD-B9F3C1D97C51}" srcOrd="0" destOrd="0" presId="urn:microsoft.com/office/officeart/2005/8/layout/lProcess1"/>
    <dgm:cxn modelId="{0BB080A3-B7D6-4E0C-A82E-47CA19B0A331}" type="presParOf" srcId="{C9A33BAC-0ED9-4E58-A9D9-7AB9E2BE9400}" destId="{B1957C5E-B89C-4A53-8C56-5E4F2038C319}" srcOrd="1" destOrd="0" presId="urn:microsoft.com/office/officeart/2005/8/layout/lProcess1"/>
    <dgm:cxn modelId="{A3B47147-E0CA-44F5-B4DC-F1E6C23FCAA3}" type="presParOf" srcId="{C9A33BAC-0ED9-4E58-A9D9-7AB9E2BE9400}" destId="{A5CE8352-E898-4304-AE5B-0B18203DCE43}" srcOrd="2" destOrd="0" presId="urn:microsoft.com/office/officeart/2005/8/layout/lProcess1"/>
    <dgm:cxn modelId="{D66E7821-4B35-4269-B086-7E34FD4EA5E5}" type="presParOf" srcId="{C9A33BAC-0ED9-4E58-A9D9-7AB9E2BE9400}" destId="{6E36749A-E546-4DAE-ABB5-DBD44065E1A7}" srcOrd="3" destOrd="0" presId="urn:microsoft.com/office/officeart/2005/8/layout/lProcess1"/>
    <dgm:cxn modelId="{F4C625E5-6E52-4B4E-A285-846FC38BD7B5}" type="presParOf" srcId="{C9A33BAC-0ED9-4E58-A9D9-7AB9E2BE9400}" destId="{F8E8C246-1483-461B-B9F4-08E64C6B9490}" srcOrd="4" destOrd="0" presId="urn:microsoft.com/office/officeart/2005/8/layout/lProcess1"/>
    <dgm:cxn modelId="{B3F3FF56-BE00-4CCC-AC3B-4AF88269BD45}" type="presParOf" srcId="{C9A33BAC-0ED9-4E58-A9D9-7AB9E2BE9400}" destId="{F7068FA3-7366-4125-BE23-BB08F698B935}" srcOrd="5" destOrd="0" presId="urn:microsoft.com/office/officeart/2005/8/layout/lProcess1"/>
    <dgm:cxn modelId="{0C01AEB6-A8B6-40F3-8CE4-5391EB986706}" type="presParOf" srcId="{C9A33BAC-0ED9-4E58-A9D9-7AB9E2BE9400}" destId="{71AB08BD-5C2F-48D0-B77C-958C72D8368E}" srcOrd="6" destOrd="0" presId="urn:microsoft.com/office/officeart/2005/8/layout/lProcess1"/>
    <dgm:cxn modelId="{1FEC6EAF-9780-4101-AB3D-2C5B0C93B0D9}" type="presParOf" srcId="{C9B08207-CBF7-4A9E-B2F3-AE5D0BFEC631}" destId="{5A488E52-106B-4D3D-8525-5A901D5BA771}" srcOrd="1" destOrd="0" presId="urn:microsoft.com/office/officeart/2005/8/layout/lProcess1"/>
    <dgm:cxn modelId="{A8EB1FCD-086B-47FB-8C9C-FFA5AED6D738}" type="presParOf" srcId="{C9B08207-CBF7-4A9E-B2F3-AE5D0BFEC631}" destId="{3CAA16D5-60BD-4727-ACEF-9A47E3E98BDA}" srcOrd="2" destOrd="0" presId="urn:microsoft.com/office/officeart/2005/8/layout/lProcess1"/>
    <dgm:cxn modelId="{84061198-1E0A-4441-A1C1-B071EA9E0515}" type="presParOf" srcId="{3CAA16D5-60BD-4727-ACEF-9A47E3E98BDA}" destId="{ACBC6017-29DB-423A-908D-F2FACB3986C7}" srcOrd="0" destOrd="0" presId="urn:microsoft.com/office/officeart/2005/8/layout/lProcess1"/>
    <dgm:cxn modelId="{D4F5FEC8-6450-4886-918D-BC3D6C39DD80}" type="presParOf" srcId="{3CAA16D5-60BD-4727-ACEF-9A47E3E98BDA}" destId="{A12D7A38-9AFA-47A7-85E5-7F5A5F2FA5BC}" srcOrd="1" destOrd="0" presId="urn:microsoft.com/office/officeart/2005/8/layout/lProcess1"/>
    <dgm:cxn modelId="{B92BEABF-6477-45B3-B734-A6D281356AF1}" type="presParOf" srcId="{3CAA16D5-60BD-4727-ACEF-9A47E3E98BDA}" destId="{2AAC1B5A-BFD9-4F0F-A2EA-87F83A4E3BE2}" srcOrd="2" destOrd="0" presId="urn:microsoft.com/office/officeart/2005/8/layout/lProcess1"/>
    <dgm:cxn modelId="{FD2599EC-E8C2-4EF5-AF68-9809CAD65F29}" type="presParOf" srcId="{3CAA16D5-60BD-4727-ACEF-9A47E3E98BDA}" destId="{8A56DCC8-DFB2-4761-8FA5-3D19F1A868FD}" srcOrd="3" destOrd="0" presId="urn:microsoft.com/office/officeart/2005/8/layout/lProcess1"/>
    <dgm:cxn modelId="{02C22F02-4E6F-4EEC-9E99-89485C6D3080}" type="presParOf" srcId="{3CAA16D5-60BD-4727-ACEF-9A47E3E98BDA}" destId="{E7BACC05-270A-4F8B-9B94-1F379C65E675}" srcOrd="4" destOrd="0" presId="urn:microsoft.com/office/officeart/2005/8/layout/lProcess1"/>
    <dgm:cxn modelId="{61E860E8-F0BC-4AEB-91D5-3A5024F9C49C}" type="presParOf" srcId="{C9B08207-CBF7-4A9E-B2F3-AE5D0BFEC631}" destId="{9438E9AC-73E3-4EB7-A275-08B9C90D3FAB}" srcOrd="3" destOrd="0" presId="urn:microsoft.com/office/officeart/2005/8/layout/lProcess1"/>
    <dgm:cxn modelId="{49A162F7-19AF-487C-80F8-8F7C264E9B03}" type="presParOf" srcId="{C9B08207-CBF7-4A9E-B2F3-AE5D0BFEC631}" destId="{B023B2DC-F0DB-4FA8-B262-F90D5BA643BD}" srcOrd="4" destOrd="0" presId="urn:microsoft.com/office/officeart/2005/8/layout/lProcess1"/>
    <dgm:cxn modelId="{4767AD53-5228-43CF-AF29-9B751025F700}" type="presParOf" srcId="{B023B2DC-F0DB-4FA8-B262-F90D5BA643BD}" destId="{9FCE8061-B79D-40F7-B859-6CBDF3A0440C}" srcOrd="0" destOrd="0" presId="urn:microsoft.com/office/officeart/2005/8/layout/lProcess1"/>
    <dgm:cxn modelId="{5D437509-9475-4680-BD37-1E461577B8B6}" type="presParOf" srcId="{B023B2DC-F0DB-4FA8-B262-F90D5BA643BD}" destId="{493B5B1C-97C6-4362-A14A-9F4678C0799D}" srcOrd="1" destOrd="0" presId="urn:microsoft.com/office/officeart/2005/8/layout/lProcess1"/>
    <dgm:cxn modelId="{69918FDB-FB56-4C4F-88F4-B1B6427BDDFC}" type="presParOf" srcId="{B023B2DC-F0DB-4FA8-B262-F90D5BA643BD}" destId="{B8640172-3ACD-4366-9F92-0D22D77D1659}" srcOrd="2" destOrd="0" presId="urn:microsoft.com/office/officeart/2005/8/layout/lProcess1"/>
    <dgm:cxn modelId="{4AD46F0C-F900-459D-8388-752B924F75ED}" type="presParOf" srcId="{B023B2DC-F0DB-4FA8-B262-F90D5BA643BD}" destId="{DAFA0131-E2AE-4A94-8D36-F98E2CF15B6D}" srcOrd="3" destOrd="0" presId="urn:microsoft.com/office/officeart/2005/8/layout/lProcess1"/>
    <dgm:cxn modelId="{B4D8C5E5-2C49-48AD-A7CB-7DB7CA4D7BEF}" type="presParOf" srcId="{B023B2DC-F0DB-4FA8-B262-F90D5BA643BD}" destId="{29860CBF-8532-47B8-B0A4-649797BD80F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D08C001-A444-4B35-B6F4-70144CBFC93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DC67F9-9C24-443E-BFA5-BCEB284306CA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ایجاد گروه‌های کارگزاری در قالب شبکه تبادل فناوری</a:t>
          </a:r>
          <a:endParaRPr lang="en-US">
            <a:cs typeface="B Zar" panose="00000400000000000000" pitchFamily="2" charset="-78"/>
          </a:endParaRPr>
        </a:p>
      </dgm:t>
    </dgm:pt>
    <dgm:pt modelId="{40C0BBA2-439F-4030-8076-FCB9438B06E5}" type="parTrans" cxnId="{F85867D5-D20D-4234-87D6-0BA86772333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526E82E-5F88-40F4-8179-6D431E06C738}" type="sibTrans" cxnId="{F85867D5-D20D-4234-87D6-0BA86772333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66CE681-4B47-4380-BAB4-1479ADD128C1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کارگزار: واسط عرضه‌کننده فناوری و متقاضی دارای تخصص در یک حوزه صنعتی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D38382D0-D186-4C9B-A943-B223414EB1B4}" type="parTrans" cxnId="{F8FEC84E-2D68-44AF-ABD1-CDA9AE34909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050C20C-B98A-470D-BE14-FE485149FBA8}" type="sibTrans" cxnId="{F8FEC84E-2D68-44AF-ABD1-CDA9AE34909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EAA4439-658E-4D09-8313-C7E1D3F6DDE1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وظیفه اول: معرفی فناوری‌های نانوی موجود در کشور به شرکت‌های صنعتی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D372CA6E-27CD-4B93-A28A-CE24BEC15214}" type="parTrans" cxnId="{564E000A-5DAB-4233-B745-0C51796ECB2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D4C8F28-5B2F-45BA-9384-CE1595D67863}" type="sibTrans" cxnId="{564E000A-5DAB-4233-B745-0C51796ECB26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B391578-5F90-450C-B5CC-B40FF5450AFB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شناخت نیاز شرکتها به دلیل ارتباط نزدیک با بنگاه‌های صنعتی و بازدیدهای متعدد و گفتگوهای لازم،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DE117DAB-B6E1-4F4F-8CD6-E4342613DA10}" type="parTrans" cxnId="{6CAD83D0-C9B0-41F7-8A54-30D01D0B34F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527B312-B41A-4C44-ACD4-E15BA7DB5DBF}" type="sibTrans" cxnId="{6CAD83D0-C9B0-41F7-8A54-30D01D0B34F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097CF10-EF18-4303-B5DC-CE536D1BFC42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رفع نیاز در درجه اول از فناوری‌های موجود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3AC6CF77-9D76-4AA9-881D-E9C0AD1427F1}" type="parTrans" cxnId="{F1416519-B8B8-43CE-9720-C306960A9CE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B6A7EC7-4393-4E80-86C2-1046DE5F317B}" type="sibTrans" cxnId="{F1416519-B8B8-43CE-9720-C306960A9CE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DE894EC-17F4-4B78-BBC8-E3535BD0C39D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اگر فناوری موردنیاز در کشور وجود نداشته باشد از طریق فعالیت دوم اقدام می‌شود.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E67F627E-4DE7-4CCD-A5CC-9E0C5C9D6F1B}" type="parTrans" cxnId="{9CD67B4F-EBC2-4B1B-86D0-58BD400F087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B1D989B-559E-4E6F-B5D3-AF1BFCEBF795}" type="sibTrans" cxnId="{9CD67B4F-EBC2-4B1B-86D0-58BD400F087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F3FBE75-5453-4CC1-98BE-8E762D8FC55A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پرداخت کمیسیون به کارگزار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818E1AB3-90A6-4DF4-B26F-425742DA56C0}" type="parTrans" cxnId="{373FE100-211E-4B94-95BD-5BB700A6A5E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8B1D2E6-7AF3-4C64-A0A6-0E9EA0FC21D6}" type="sibTrans" cxnId="{373FE100-211E-4B94-95BD-5BB700A6A5E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487A749-DD2C-4C99-806A-A6A02E3401A5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اجرای مسابقات چالش</a:t>
          </a:r>
          <a:endParaRPr lang="en-US">
            <a:cs typeface="B Zar" panose="00000400000000000000" pitchFamily="2" charset="-78"/>
          </a:endParaRPr>
        </a:p>
      </dgm:t>
    </dgm:pt>
    <dgm:pt modelId="{A61726F1-068A-41DD-8FE2-0E4772BF1024}" type="parTrans" cxnId="{D4A57473-8223-43EC-BEF7-43051F46EBC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8B7BBD6-8B20-43D4-8EF5-18C971753046}" type="sibTrans" cxnId="{D4A57473-8223-43EC-BEF7-43051F46EBC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2080A3A-75C1-4DFA-BE50-3FBB9DFEA628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نگارش نیاز صنعت به‌صورت فنی و دقیق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3C7A4E69-EECF-4C68-AB23-A22E86D85A0F}" type="parTrans" cxnId="{1E891869-CA65-4BD5-B16A-2E39DD109E2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60FDCC6-E0A2-45BC-AD75-62764289BC6A}" type="sibTrans" cxnId="{1E891869-CA65-4BD5-B16A-2E39DD109E20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01F0DE8-0AD7-4CC4-81D4-9D091D56DEB6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فراخوان مسابقه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91E80638-1EB5-4DD1-9595-2D8C93002CCC}" type="parTrans" cxnId="{87AA70BA-A516-420F-AA8C-901DCF33FAB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473F1FF-DBA4-4E43-81F4-C11C854A366C}" type="sibTrans" cxnId="{87AA70BA-A516-420F-AA8C-901DCF33FAB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4BB4A4D-0094-4250-9332-74ED191BB0B7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داوری‌های مشترک توسط مجری فعالیت چالش و بنگاه صنعتی متقاضی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37815FC1-B867-45A1-8B9A-646CBB7D2B41}" type="parTrans" cxnId="{AD793E18-26EF-4966-B73F-F9B2ED095FE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4A40E70-73AE-4819-993C-0BA21FFB6CF6}" type="sibTrans" cxnId="{AD793E18-26EF-4966-B73F-F9B2ED095FE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79C15DD-6404-4AB7-83FB-391B7A58C52A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جایزه به شرکت‌کنندگان در چالش 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7F5F7D34-AE01-44AA-B0C6-D0CE357C9CC5}" type="parTrans" cxnId="{0380D4A4-EEF4-4E42-9014-4251D84990F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F9AC483-15F5-40CB-BA63-914748EBCF99}" type="sibTrans" cxnId="{0380D4A4-EEF4-4E42-9014-4251D84990F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4C38780-9439-4F71-B828-2F67F40E7823}">
      <dgm:prSet/>
      <dgm:spPr/>
      <dgm:t>
        <a:bodyPr/>
        <a:lstStyle/>
        <a:p>
          <a:pPr rtl="1"/>
          <a:r>
            <a:rPr lang="fa-IR" b="1" dirty="0" smtClean="0">
              <a:solidFill>
                <a:srgbClr val="7030A0"/>
              </a:solidFill>
              <a:cs typeface="B Zar" panose="00000400000000000000" pitchFamily="2" charset="-78"/>
            </a:rPr>
            <a:t>درآمد اصلی از فروش فناوری به صنعت و یا مشارکت با آن</a:t>
          </a:r>
          <a:endParaRPr lang="en-US" b="1" dirty="0">
            <a:solidFill>
              <a:srgbClr val="7030A0"/>
            </a:solidFill>
            <a:cs typeface="B Zar" panose="00000400000000000000" pitchFamily="2" charset="-78"/>
          </a:endParaRPr>
        </a:p>
      </dgm:t>
    </dgm:pt>
    <dgm:pt modelId="{E5A32B21-2517-4B5B-BDA6-3390F7F4C7A9}" type="parTrans" cxnId="{161E2A76-EE97-43AD-9B02-72012A2EB2D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6294998-A854-41CC-808A-2790C1D216B2}" type="sibTrans" cxnId="{161E2A76-EE97-43AD-9B02-72012A2EB2D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C7180B3-5342-4287-9AAC-93C31FD17DD9}" type="pres">
      <dgm:prSet presAssocID="{7D08C001-A444-4B35-B6F4-70144CBFC932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3CD3B-51CE-48DB-8283-FF72DB5D1DEF}" type="pres">
      <dgm:prSet presAssocID="{FFDC67F9-9C24-443E-BFA5-BCEB284306CA}" presName="parentLin" presStyleCnt="0"/>
      <dgm:spPr/>
    </dgm:pt>
    <dgm:pt modelId="{218F3668-F59C-4C2D-9106-01A86950978B}" type="pres">
      <dgm:prSet presAssocID="{FFDC67F9-9C24-443E-BFA5-BCEB284306C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70A0918-A2D2-4741-97E6-22F6296B7BBB}" type="pres">
      <dgm:prSet presAssocID="{FFDC67F9-9C24-443E-BFA5-BCEB284306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69F9B-D38F-4FB3-AD5B-47C8E24CD421}" type="pres">
      <dgm:prSet presAssocID="{FFDC67F9-9C24-443E-BFA5-BCEB284306CA}" presName="negativeSpace" presStyleCnt="0"/>
      <dgm:spPr/>
    </dgm:pt>
    <dgm:pt modelId="{A644D60B-C766-4E93-A5E0-BC48E89A3577}" type="pres">
      <dgm:prSet presAssocID="{FFDC67F9-9C24-443E-BFA5-BCEB284306C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C0930-B078-4C1B-AB14-73CC359BEE6F}" type="pres">
      <dgm:prSet presAssocID="{9526E82E-5F88-40F4-8179-6D431E06C738}" presName="spaceBetweenRectangles" presStyleCnt="0"/>
      <dgm:spPr/>
    </dgm:pt>
    <dgm:pt modelId="{49F875B7-9E55-4B78-BCB6-1CC13A283E99}" type="pres">
      <dgm:prSet presAssocID="{D487A749-DD2C-4C99-806A-A6A02E3401A5}" presName="parentLin" presStyleCnt="0"/>
      <dgm:spPr/>
    </dgm:pt>
    <dgm:pt modelId="{CA72B0FA-E719-43E2-8D0B-31E32168D0FF}" type="pres">
      <dgm:prSet presAssocID="{D487A749-DD2C-4C99-806A-A6A02E3401A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2DFC7E0-087F-4A06-B99D-59CEEA191F53}" type="pres">
      <dgm:prSet presAssocID="{D487A749-DD2C-4C99-806A-A6A02E3401A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0EA24-9E76-423D-A068-8AB033196DF0}" type="pres">
      <dgm:prSet presAssocID="{D487A749-DD2C-4C99-806A-A6A02E3401A5}" presName="negativeSpace" presStyleCnt="0"/>
      <dgm:spPr/>
    </dgm:pt>
    <dgm:pt modelId="{97988824-DB73-4B58-8F5C-AB60498883AB}" type="pres">
      <dgm:prSet presAssocID="{D487A749-DD2C-4C99-806A-A6A02E3401A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586B9-DD44-4468-A64F-A650A7DF4465}" type="presOf" srcId="{AF3FBE75-5453-4CC1-98BE-8E762D8FC55A}" destId="{A644D60B-C766-4E93-A5E0-BC48E89A3577}" srcOrd="0" destOrd="5" presId="urn:microsoft.com/office/officeart/2005/8/layout/list1"/>
    <dgm:cxn modelId="{D4A57473-8223-43EC-BEF7-43051F46EBC0}" srcId="{7D08C001-A444-4B35-B6F4-70144CBFC932}" destId="{D487A749-DD2C-4C99-806A-A6A02E3401A5}" srcOrd="1" destOrd="0" parTransId="{A61726F1-068A-41DD-8FE2-0E4772BF1024}" sibTransId="{98B7BBD6-8B20-43D4-8EF5-18C971753046}"/>
    <dgm:cxn modelId="{9CD67B4F-EBC2-4B1B-86D0-58BD400F0873}" srcId="{FFDC67F9-9C24-443E-BFA5-BCEB284306CA}" destId="{ADE894EC-17F4-4B78-BBC8-E3535BD0C39D}" srcOrd="4" destOrd="0" parTransId="{E67F627E-4DE7-4CCD-A5CC-9E0C5C9D6F1B}" sibTransId="{1B1D989B-559E-4E6F-B5D3-AF1BFCEBF795}"/>
    <dgm:cxn modelId="{D8B01A6A-A541-46B2-8347-D6ABAD43C005}" type="presOf" srcId="{84BB4A4D-0094-4250-9332-74ED191BB0B7}" destId="{97988824-DB73-4B58-8F5C-AB60498883AB}" srcOrd="0" destOrd="2" presId="urn:microsoft.com/office/officeart/2005/8/layout/list1"/>
    <dgm:cxn modelId="{F1416519-B8B8-43CE-9720-C306960A9CE8}" srcId="{FFDC67F9-9C24-443E-BFA5-BCEB284306CA}" destId="{F097CF10-EF18-4303-B5DC-CE536D1BFC42}" srcOrd="3" destOrd="0" parTransId="{3AC6CF77-9D76-4AA9-881D-E9C0AD1427F1}" sibTransId="{DB6A7EC7-4393-4E80-86C2-1046DE5F317B}"/>
    <dgm:cxn modelId="{C9CEC928-50CE-4A80-8084-5EC2C0F0214A}" type="presOf" srcId="{DB391578-5F90-450C-B5CC-B40FF5450AFB}" destId="{A644D60B-C766-4E93-A5E0-BC48E89A3577}" srcOrd="0" destOrd="2" presId="urn:microsoft.com/office/officeart/2005/8/layout/list1"/>
    <dgm:cxn modelId="{1E891869-CA65-4BD5-B16A-2E39DD109E20}" srcId="{D487A749-DD2C-4C99-806A-A6A02E3401A5}" destId="{92080A3A-75C1-4DFA-BE50-3FBB9DFEA628}" srcOrd="0" destOrd="0" parTransId="{3C7A4E69-EECF-4C68-AB23-A22E86D85A0F}" sibTransId="{560FDCC6-E0A2-45BC-AD75-62764289BC6A}"/>
    <dgm:cxn modelId="{3380CCC0-86EE-4B63-8020-F7E4D99C4117}" type="presOf" srcId="{779C15DD-6404-4AB7-83FB-391B7A58C52A}" destId="{97988824-DB73-4B58-8F5C-AB60498883AB}" srcOrd="0" destOrd="3" presId="urn:microsoft.com/office/officeart/2005/8/layout/list1"/>
    <dgm:cxn modelId="{AD793E18-26EF-4966-B73F-F9B2ED095FEA}" srcId="{D487A749-DD2C-4C99-806A-A6A02E3401A5}" destId="{84BB4A4D-0094-4250-9332-74ED191BB0B7}" srcOrd="2" destOrd="0" parTransId="{37815FC1-B867-45A1-8B9A-646CBB7D2B41}" sibTransId="{F4A40E70-73AE-4819-993C-0BA21FFB6CF6}"/>
    <dgm:cxn modelId="{161E2A76-EE97-43AD-9B02-72012A2EB2DB}" srcId="{D487A749-DD2C-4C99-806A-A6A02E3401A5}" destId="{94C38780-9439-4F71-B828-2F67F40E7823}" srcOrd="4" destOrd="0" parTransId="{E5A32B21-2517-4B5B-BDA6-3390F7F4C7A9}" sibTransId="{A6294998-A854-41CC-808A-2790C1D216B2}"/>
    <dgm:cxn modelId="{1A4CD6EC-FC13-4EC1-AAA2-B1AD4F0531B2}" type="presOf" srcId="{D487A749-DD2C-4C99-806A-A6A02E3401A5}" destId="{02DFC7E0-087F-4A06-B99D-59CEEA191F53}" srcOrd="1" destOrd="0" presId="urn:microsoft.com/office/officeart/2005/8/layout/list1"/>
    <dgm:cxn modelId="{1CD0B289-2EB5-4D44-BF1B-359E26DBC959}" type="presOf" srcId="{FEAA4439-658E-4D09-8313-C7E1D3F6DDE1}" destId="{A644D60B-C766-4E93-A5E0-BC48E89A3577}" srcOrd="0" destOrd="1" presId="urn:microsoft.com/office/officeart/2005/8/layout/list1"/>
    <dgm:cxn modelId="{F8FEC84E-2D68-44AF-ABD1-CDA9AE349097}" srcId="{FFDC67F9-9C24-443E-BFA5-BCEB284306CA}" destId="{E66CE681-4B47-4380-BAB4-1479ADD128C1}" srcOrd="0" destOrd="0" parTransId="{D38382D0-D186-4C9B-A943-B223414EB1B4}" sibTransId="{9050C20C-B98A-470D-BE14-FE485149FBA8}"/>
    <dgm:cxn modelId="{0380D4A4-EEF4-4E42-9014-4251D84990F3}" srcId="{D487A749-DD2C-4C99-806A-A6A02E3401A5}" destId="{779C15DD-6404-4AB7-83FB-391B7A58C52A}" srcOrd="3" destOrd="0" parTransId="{7F5F7D34-AE01-44AA-B0C6-D0CE357C9CC5}" sibTransId="{7F9AC483-15F5-40CB-BA63-914748EBCF99}"/>
    <dgm:cxn modelId="{20EC5D50-44AE-4C03-A910-E141997567F3}" type="presOf" srcId="{D487A749-DD2C-4C99-806A-A6A02E3401A5}" destId="{CA72B0FA-E719-43E2-8D0B-31E32168D0FF}" srcOrd="0" destOrd="0" presId="urn:microsoft.com/office/officeart/2005/8/layout/list1"/>
    <dgm:cxn modelId="{7FDA8508-EB6B-44BD-AD17-3CB7CF54C9C7}" type="presOf" srcId="{FFDC67F9-9C24-443E-BFA5-BCEB284306CA}" destId="{270A0918-A2D2-4741-97E6-22F6296B7BBB}" srcOrd="1" destOrd="0" presId="urn:microsoft.com/office/officeart/2005/8/layout/list1"/>
    <dgm:cxn modelId="{F85867D5-D20D-4234-87D6-0BA867723335}" srcId="{7D08C001-A444-4B35-B6F4-70144CBFC932}" destId="{FFDC67F9-9C24-443E-BFA5-BCEB284306CA}" srcOrd="0" destOrd="0" parTransId="{40C0BBA2-439F-4030-8076-FCB9438B06E5}" sibTransId="{9526E82E-5F88-40F4-8179-6D431E06C738}"/>
    <dgm:cxn modelId="{564E000A-5DAB-4233-B745-0C51796ECB26}" srcId="{FFDC67F9-9C24-443E-BFA5-BCEB284306CA}" destId="{FEAA4439-658E-4D09-8313-C7E1D3F6DDE1}" srcOrd="1" destOrd="0" parTransId="{D372CA6E-27CD-4B93-A28A-CE24BEC15214}" sibTransId="{BD4C8F28-5B2F-45BA-9384-CE1595D67863}"/>
    <dgm:cxn modelId="{F90E8EC0-8C32-426A-8510-BBFF40A19EFF}" type="presOf" srcId="{F097CF10-EF18-4303-B5DC-CE536D1BFC42}" destId="{A644D60B-C766-4E93-A5E0-BC48E89A3577}" srcOrd="0" destOrd="3" presId="urn:microsoft.com/office/officeart/2005/8/layout/list1"/>
    <dgm:cxn modelId="{2A07CB0E-9807-4513-AF1A-EF23957784F3}" type="presOf" srcId="{94C38780-9439-4F71-B828-2F67F40E7823}" destId="{97988824-DB73-4B58-8F5C-AB60498883AB}" srcOrd="0" destOrd="4" presId="urn:microsoft.com/office/officeart/2005/8/layout/list1"/>
    <dgm:cxn modelId="{2AD71E10-3F38-4691-BEC9-BB506E61FC34}" type="presOf" srcId="{FFDC67F9-9C24-443E-BFA5-BCEB284306CA}" destId="{218F3668-F59C-4C2D-9106-01A86950978B}" srcOrd="0" destOrd="0" presId="urn:microsoft.com/office/officeart/2005/8/layout/list1"/>
    <dgm:cxn modelId="{6CAD83D0-C9B0-41F7-8A54-30D01D0B34FA}" srcId="{FFDC67F9-9C24-443E-BFA5-BCEB284306CA}" destId="{DB391578-5F90-450C-B5CC-B40FF5450AFB}" srcOrd="2" destOrd="0" parTransId="{DE117DAB-B6E1-4F4F-8CD6-E4342613DA10}" sibTransId="{4527B312-B41A-4C44-ACD4-E15BA7DB5DBF}"/>
    <dgm:cxn modelId="{D9C683CB-6032-4BFC-BC17-EB1A31318BAC}" type="presOf" srcId="{E66CE681-4B47-4380-BAB4-1479ADD128C1}" destId="{A644D60B-C766-4E93-A5E0-BC48E89A3577}" srcOrd="0" destOrd="0" presId="urn:microsoft.com/office/officeart/2005/8/layout/list1"/>
    <dgm:cxn modelId="{373FE100-211E-4B94-95BD-5BB700A6A5E5}" srcId="{FFDC67F9-9C24-443E-BFA5-BCEB284306CA}" destId="{AF3FBE75-5453-4CC1-98BE-8E762D8FC55A}" srcOrd="5" destOrd="0" parTransId="{818E1AB3-90A6-4DF4-B26F-425742DA56C0}" sibTransId="{28B1D2E6-7AF3-4C64-A0A6-0E9EA0FC21D6}"/>
    <dgm:cxn modelId="{44BDB7FC-D006-491C-8FDF-66AFE93351DD}" type="presOf" srcId="{92080A3A-75C1-4DFA-BE50-3FBB9DFEA628}" destId="{97988824-DB73-4B58-8F5C-AB60498883AB}" srcOrd="0" destOrd="0" presId="urn:microsoft.com/office/officeart/2005/8/layout/list1"/>
    <dgm:cxn modelId="{87AA70BA-A516-420F-AA8C-901DCF33FABB}" srcId="{D487A749-DD2C-4C99-806A-A6A02E3401A5}" destId="{601F0DE8-0AD7-4CC4-81D4-9D091D56DEB6}" srcOrd="1" destOrd="0" parTransId="{91E80638-1EB5-4DD1-9595-2D8C93002CCC}" sibTransId="{0473F1FF-DBA4-4E43-81F4-C11C854A366C}"/>
    <dgm:cxn modelId="{96BD674A-E3E4-4ED5-8814-14EE9D01F7BA}" type="presOf" srcId="{ADE894EC-17F4-4B78-BBC8-E3535BD0C39D}" destId="{A644D60B-C766-4E93-A5E0-BC48E89A3577}" srcOrd="0" destOrd="4" presId="urn:microsoft.com/office/officeart/2005/8/layout/list1"/>
    <dgm:cxn modelId="{F0D7BF52-9F80-4F95-A753-D29C32381F3D}" type="presOf" srcId="{7D08C001-A444-4B35-B6F4-70144CBFC932}" destId="{0C7180B3-5342-4287-9AAC-93C31FD17DD9}" srcOrd="0" destOrd="0" presId="urn:microsoft.com/office/officeart/2005/8/layout/list1"/>
    <dgm:cxn modelId="{61D3D275-36D6-460E-A033-FB86C7615F11}" type="presOf" srcId="{601F0DE8-0AD7-4CC4-81D4-9D091D56DEB6}" destId="{97988824-DB73-4B58-8F5C-AB60498883AB}" srcOrd="0" destOrd="1" presId="urn:microsoft.com/office/officeart/2005/8/layout/list1"/>
    <dgm:cxn modelId="{DF7CFE7A-8326-4F96-9CC8-84E77FC1D674}" type="presParOf" srcId="{0C7180B3-5342-4287-9AAC-93C31FD17DD9}" destId="{3EB3CD3B-51CE-48DB-8283-FF72DB5D1DEF}" srcOrd="0" destOrd="0" presId="urn:microsoft.com/office/officeart/2005/8/layout/list1"/>
    <dgm:cxn modelId="{2D8B8155-3157-48E5-AD65-0BC1A42C7D36}" type="presParOf" srcId="{3EB3CD3B-51CE-48DB-8283-FF72DB5D1DEF}" destId="{218F3668-F59C-4C2D-9106-01A86950978B}" srcOrd="0" destOrd="0" presId="urn:microsoft.com/office/officeart/2005/8/layout/list1"/>
    <dgm:cxn modelId="{1F256A59-B719-42A9-B5B6-1D5063489309}" type="presParOf" srcId="{3EB3CD3B-51CE-48DB-8283-FF72DB5D1DEF}" destId="{270A0918-A2D2-4741-97E6-22F6296B7BBB}" srcOrd="1" destOrd="0" presId="urn:microsoft.com/office/officeart/2005/8/layout/list1"/>
    <dgm:cxn modelId="{83EBB9A3-EB20-41FE-9B9B-6D240E717702}" type="presParOf" srcId="{0C7180B3-5342-4287-9AAC-93C31FD17DD9}" destId="{CE269F9B-D38F-4FB3-AD5B-47C8E24CD421}" srcOrd="1" destOrd="0" presId="urn:microsoft.com/office/officeart/2005/8/layout/list1"/>
    <dgm:cxn modelId="{B72FB492-3BA8-4E12-848F-C3CC4B7E6D8D}" type="presParOf" srcId="{0C7180B3-5342-4287-9AAC-93C31FD17DD9}" destId="{A644D60B-C766-4E93-A5E0-BC48E89A3577}" srcOrd="2" destOrd="0" presId="urn:microsoft.com/office/officeart/2005/8/layout/list1"/>
    <dgm:cxn modelId="{271FE0FB-5A51-44D1-9896-BA305A4DEB50}" type="presParOf" srcId="{0C7180B3-5342-4287-9AAC-93C31FD17DD9}" destId="{9E3C0930-B078-4C1B-AB14-73CC359BEE6F}" srcOrd="3" destOrd="0" presId="urn:microsoft.com/office/officeart/2005/8/layout/list1"/>
    <dgm:cxn modelId="{AE299EF6-CFCD-440C-A1CB-E29BC905750D}" type="presParOf" srcId="{0C7180B3-5342-4287-9AAC-93C31FD17DD9}" destId="{49F875B7-9E55-4B78-BCB6-1CC13A283E99}" srcOrd="4" destOrd="0" presId="urn:microsoft.com/office/officeart/2005/8/layout/list1"/>
    <dgm:cxn modelId="{D82F4A0E-307C-49C5-9E4A-02146BA4F4D7}" type="presParOf" srcId="{49F875B7-9E55-4B78-BCB6-1CC13A283E99}" destId="{CA72B0FA-E719-43E2-8D0B-31E32168D0FF}" srcOrd="0" destOrd="0" presId="urn:microsoft.com/office/officeart/2005/8/layout/list1"/>
    <dgm:cxn modelId="{FB43C556-683E-4B91-94C1-A8C7ED6D1727}" type="presParOf" srcId="{49F875B7-9E55-4B78-BCB6-1CC13A283E99}" destId="{02DFC7E0-087F-4A06-B99D-59CEEA191F53}" srcOrd="1" destOrd="0" presId="urn:microsoft.com/office/officeart/2005/8/layout/list1"/>
    <dgm:cxn modelId="{46B283A4-5AF7-4458-92A6-BBA5708BA8C7}" type="presParOf" srcId="{0C7180B3-5342-4287-9AAC-93C31FD17DD9}" destId="{F3A0EA24-9E76-423D-A068-8AB033196DF0}" srcOrd="5" destOrd="0" presId="urn:microsoft.com/office/officeart/2005/8/layout/list1"/>
    <dgm:cxn modelId="{B16B0E2E-0C34-4474-82E7-A839871677DD}" type="presParOf" srcId="{0C7180B3-5342-4287-9AAC-93C31FD17DD9}" destId="{97988824-DB73-4B58-8F5C-AB60498883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0EC2AA5-D9BD-44E4-A280-F99CE7B37B8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A84E3-8B51-4A32-A9C1-4ADD4B62217A}">
      <dgm:prSet custT="1"/>
      <dgm:spPr/>
      <dgm:t>
        <a:bodyPr/>
        <a:lstStyle/>
        <a:p>
          <a:pPr rtl="1"/>
          <a:r>
            <a:rPr lang="fa-IR" sz="2800" b="1" i="0" dirty="0" smtClean="0">
              <a:cs typeface="B Zar" pitchFamily="2" charset="-78"/>
            </a:rPr>
            <a:t>فرهنگ ارزيابي</a:t>
          </a:r>
          <a:endParaRPr lang="en-US" sz="2800" i="0" dirty="0">
            <a:cs typeface="B Zar" pitchFamily="2" charset="-78"/>
          </a:endParaRPr>
        </a:p>
      </dgm:t>
    </dgm:pt>
    <dgm:pt modelId="{AB64A943-442B-483F-AC47-BD01D6C40BBD}" type="parTrans" cxnId="{3938E9F7-38BA-4F0E-BC0B-30AA92956943}">
      <dgm:prSet/>
      <dgm:spPr/>
      <dgm:t>
        <a:bodyPr/>
        <a:lstStyle/>
        <a:p>
          <a:endParaRPr lang="en-US" sz="1600" i="0"/>
        </a:p>
      </dgm:t>
    </dgm:pt>
    <dgm:pt modelId="{FFCA5682-80D9-41EC-9499-012D899F58DB}" type="sibTrans" cxnId="{3938E9F7-38BA-4F0E-BC0B-30AA92956943}">
      <dgm:prSet/>
      <dgm:spPr/>
      <dgm:t>
        <a:bodyPr/>
        <a:lstStyle/>
        <a:p>
          <a:endParaRPr lang="en-US" sz="1600" i="0"/>
        </a:p>
      </dgm:t>
    </dgm:pt>
    <dgm:pt modelId="{A7347E31-B192-475B-BA95-83F53E524D09}">
      <dgm:prSet custT="1"/>
      <dgm:spPr/>
      <dgm:t>
        <a:bodyPr/>
        <a:lstStyle/>
        <a:p>
          <a:pPr rtl="1"/>
          <a:r>
            <a:rPr lang="fa-IR" sz="2800" b="1" i="0" dirty="0" smtClean="0">
              <a:cs typeface="B Zar" pitchFamily="2" charset="-78"/>
            </a:rPr>
            <a:t>ارزيابي از لحظة اول سياست‌گذاري آغاز مي‌شود</a:t>
          </a:r>
          <a:endParaRPr lang="en-US" sz="2800" i="0" dirty="0">
            <a:cs typeface="B Zar" pitchFamily="2" charset="-78"/>
          </a:endParaRPr>
        </a:p>
      </dgm:t>
    </dgm:pt>
    <dgm:pt modelId="{7D7D8682-9F9B-42E1-B7C8-52176DA6E3A9}" type="parTrans" cxnId="{DC8D4BCD-8911-4086-B037-7DC672D6E3D0}">
      <dgm:prSet/>
      <dgm:spPr/>
      <dgm:t>
        <a:bodyPr/>
        <a:lstStyle/>
        <a:p>
          <a:endParaRPr lang="en-US" sz="1600" i="0"/>
        </a:p>
      </dgm:t>
    </dgm:pt>
    <dgm:pt modelId="{E42B9CDA-2143-4C37-9D0A-9BBDBF994C68}" type="sibTrans" cxnId="{DC8D4BCD-8911-4086-B037-7DC672D6E3D0}">
      <dgm:prSet/>
      <dgm:spPr/>
      <dgm:t>
        <a:bodyPr/>
        <a:lstStyle/>
        <a:p>
          <a:endParaRPr lang="en-US" sz="1600" i="0"/>
        </a:p>
      </dgm:t>
    </dgm:pt>
    <dgm:pt modelId="{0C2AF606-0F4D-4198-8FA6-C57576DEAAE5}">
      <dgm:prSet custT="1"/>
      <dgm:spPr/>
      <dgm:t>
        <a:bodyPr/>
        <a:lstStyle/>
        <a:p>
          <a:pPr rtl="1"/>
          <a:r>
            <a:rPr lang="fa-IR" sz="2800" b="1" i="0" dirty="0" smtClean="0">
              <a:cs typeface="B Zar" pitchFamily="2" charset="-78"/>
            </a:rPr>
            <a:t>ارزیابی پذیری سیاست</a:t>
          </a:r>
          <a:endParaRPr lang="en-US" sz="2800" i="0" dirty="0">
            <a:cs typeface="B Zar" pitchFamily="2" charset="-78"/>
          </a:endParaRPr>
        </a:p>
      </dgm:t>
    </dgm:pt>
    <dgm:pt modelId="{19A3782C-63D8-4F95-A8B0-542176C056C3}" type="parTrans" cxnId="{5EBDA8D1-70F6-4C3C-95CD-60C754485B08}">
      <dgm:prSet/>
      <dgm:spPr/>
      <dgm:t>
        <a:bodyPr/>
        <a:lstStyle/>
        <a:p>
          <a:endParaRPr lang="en-US" sz="1600" i="0"/>
        </a:p>
      </dgm:t>
    </dgm:pt>
    <dgm:pt modelId="{D9E3E220-5E3C-48C2-8BCF-39108B83BF28}" type="sibTrans" cxnId="{5EBDA8D1-70F6-4C3C-95CD-60C754485B08}">
      <dgm:prSet/>
      <dgm:spPr/>
      <dgm:t>
        <a:bodyPr/>
        <a:lstStyle/>
        <a:p>
          <a:endParaRPr lang="en-US" sz="1600" i="0"/>
        </a:p>
      </dgm:t>
    </dgm:pt>
    <dgm:pt modelId="{B81EFD39-AAB6-4B8A-8138-AC65903D3683}">
      <dgm:prSet custT="1"/>
      <dgm:spPr/>
      <dgm:t>
        <a:bodyPr/>
        <a:lstStyle/>
        <a:p>
          <a:pPr rtl="1"/>
          <a:r>
            <a:rPr lang="fa-IR" sz="2400" b="1" i="0" dirty="0" smtClean="0">
              <a:cs typeface="B Zar" pitchFamily="2" charset="-78"/>
            </a:rPr>
            <a:t>تفکیک سطوح، تعیین اهداف و شاخص ها</a:t>
          </a:r>
          <a:endParaRPr lang="en-US" sz="2400" i="0" dirty="0">
            <a:cs typeface="B Zar" pitchFamily="2" charset="-78"/>
          </a:endParaRPr>
        </a:p>
      </dgm:t>
    </dgm:pt>
    <dgm:pt modelId="{2017CE9E-CD0D-4560-BD09-16B88E376DA0}" type="parTrans" cxnId="{71553026-78F9-4677-9308-4ADAE165A7AC}">
      <dgm:prSet/>
      <dgm:spPr/>
      <dgm:t>
        <a:bodyPr/>
        <a:lstStyle/>
        <a:p>
          <a:endParaRPr lang="en-US" sz="1600" i="0"/>
        </a:p>
      </dgm:t>
    </dgm:pt>
    <dgm:pt modelId="{2EEBEC0C-DEDC-4648-AF2B-EE757B86B0D1}" type="sibTrans" cxnId="{71553026-78F9-4677-9308-4ADAE165A7AC}">
      <dgm:prSet/>
      <dgm:spPr/>
      <dgm:t>
        <a:bodyPr/>
        <a:lstStyle/>
        <a:p>
          <a:endParaRPr lang="en-US" sz="1600" i="0"/>
        </a:p>
      </dgm:t>
    </dgm:pt>
    <dgm:pt modelId="{26809049-02DB-4228-9946-D549CB36308F}" type="pres">
      <dgm:prSet presAssocID="{E0EC2AA5-D9BD-44E4-A280-F99CE7B37B80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FB20F5D-5AB0-4C1C-B1A9-386A834BAC2F}" type="pres">
      <dgm:prSet presAssocID="{0C2AF606-0F4D-4198-8FA6-C57576DEAAE5}" presName="boxAndChildren" presStyleCnt="0"/>
      <dgm:spPr/>
    </dgm:pt>
    <dgm:pt modelId="{61487D7D-90CB-48C9-8195-5051EA050983}" type="pres">
      <dgm:prSet presAssocID="{0C2AF606-0F4D-4198-8FA6-C57576DEAAE5}" presName="parentText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FB3FC69-01FA-4F4D-B1B8-D07FBFAF0EBB}" type="pres">
      <dgm:prSet presAssocID="{0C2AF606-0F4D-4198-8FA6-C57576DEAAE5}" presName="entireBox" presStyleLbl="node1" presStyleIdx="0" presStyleCnt="3"/>
      <dgm:spPr/>
      <dgm:t>
        <a:bodyPr/>
        <a:lstStyle/>
        <a:p>
          <a:pPr rtl="1"/>
          <a:endParaRPr lang="fa-IR"/>
        </a:p>
      </dgm:t>
    </dgm:pt>
    <dgm:pt modelId="{FD2C65E7-640B-4394-B228-0892847DEF93}" type="pres">
      <dgm:prSet presAssocID="{0C2AF606-0F4D-4198-8FA6-C57576DEAAE5}" presName="descendantBox" presStyleCnt="0"/>
      <dgm:spPr/>
    </dgm:pt>
    <dgm:pt modelId="{7210F991-6D88-43DE-AF98-9AF17483C7E6}" type="pres">
      <dgm:prSet presAssocID="{B81EFD39-AAB6-4B8A-8138-AC65903D3683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AC274B-C29A-404C-AE9C-2E1DC20D1923}" type="pres">
      <dgm:prSet presAssocID="{E42B9CDA-2143-4C37-9D0A-9BBDBF994C68}" presName="sp" presStyleCnt="0"/>
      <dgm:spPr/>
    </dgm:pt>
    <dgm:pt modelId="{72766E06-702A-4CD0-92B8-28D86CCC563F}" type="pres">
      <dgm:prSet presAssocID="{A7347E31-B192-475B-BA95-83F53E524D09}" presName="arrowAndChildren" presStyleCnt="0"/>
      <dgm:spPr/>
    </dgm:pt>
    <dgm:pt modelId="{6C0F52B6-4AE6-458B-8E5C-809A5BD5AC7B}" type="pres">
      <dgm:prSet presAssocID="{A7347E31-B192-475B-BA95-83F53E524D09}" presName="parentTextArrow" presStyleLbl="node1" presStyleIdx="1" presStyleCnt="3"/>
      <dgm:spPr/>
      <dgm:t>
        <a:bodyPr/>
        <a:lstStyle/>
        <a:p>
          <a:pPr rtl="1"/>
          <a:endParaRPr lang="fa-IR"/>
        </a:p>
      </dgm:t>
    </dgm:pt>
    <dgm:pt modelId="{B42B4675-1718-460D-AC3C-CC40BAF61C56}" type="pres">
      <dgm:prSet presAssocID="{FFCA5682-80D9-41EC-9499-012D899F58DB}" presName="sp" presStyleCnt="0"/>
      <dgm:spPr/>
    </dgm:pt>
    <dgm:pt modelId="{77C512E1-DF85-4E4C-B8D8-A123D88A2C6E}" type="pres">
      <dgm:prSet presAssocID="{075A84E3-8B51-4A32-A9C1-4ADD4B62217A}" presName="arrowAndChildren" presStyleCnt="0"/>
      <dgm:spPr/>
    </dgm:pt>
    <dgm:pt modelId="{92A56E87-DF98-441A-9046-2210412A2248}" type="pres">
      <dgm:prSet presAssocID="{075A84E3-8B51-4A32-A9C1-4ADD4B62217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22204B3-D0E4-4CB1-BB3C-C2423B3EF87E}" type="presOf" srcId="{B81EFD39-AAB6-4B8A-8138-AC65903D3683}" destId="{7210F991-6D88-43DE-AF98-9AF17483C7E6}" srcOrd="0" destOrd="0" presId="urn:microsoft.com/office/officeart/2005/8/layout/process4"/>
    <dgm:cxn modelId="{5EBDA8D1-70F6-4C3C-95CD-60C754485B08}" srcId="{E0EC2AA5-D9BD-44E4-A280-F99CE7B37B80}" destId="{0C2AF606-0F4D-4198-8FA6-C57576DEAAE5}" srcOrd="2" destOrd="0" parTransId="{19A3782C-63D8-4F95-A8B0-542176C056C3}" sibTransId="{D9E3E220-5E3C-48C2-8BCF-39108B83BF28}"/>
    <dgm:cxn modelId="{678F5151-34EE-4F61-A23C-AC57131EC337}" type="presOf" srcId="{A7347E31-B192-475B-BA95-83F53E524D09}" destId="{6C0F52B6-4AE6-458B-8E5C-809A5BD5AC7B}" srcOrd="0" destOrd="0" presId="urn:microsoft.com/office/officeart/2005/8/layout/process4"/>
    <dgm:cxn modelId="{3465A73E-EA6D-41E5-A9FE-6D8DA8B0BA91}" type="presOf" srcId="{E0EC2AA5-D9BD-44E4-A280-F99CE7B37B80}" destId="{26809049-02DB-4228-9946-D549CB36308F}" srcOrd="0" destOrd="0" presId="urn:microsoft.com/office/officeart/2005/8/layout/process4"/>
    <dgm:cxn modelId="{DC8D4BCD-8911-4086-B037-7DC672D6E3D0}" srcId="{E0EC2AA5-D9BD-44E4-A280-F99CE7B37B80}" destId="{A7347E31-B192-475B-BA95-83F53E524D09}" srcOrd="1" destOrd="0" parTransId="{7D7D8682-9F9B-42E1-B7C8-52176DA6E3A9}" sibTransId="{E42B9CDA-2143-4C37-9D0A-9BBDBF994C68}"/>
    <dgm:cxn modelId="{80249E37-9C2C-4620-966A-4802DE7FC3FF}" type="presOf" srcId="{0C2AF606-0F4D-4198-8FA6-C57576DEAAE5}" destId="{8FB3FC69-01FA-4F4D-B1B8-D07FBFAF0EBB}" srcOrd="1" destOrd="0" presId="urn:microsoft.com/office/officeart/2005/8/layout/process4"/>
    <dgm:cxn modelId="{3938E9F7-38BA-4F0E-BC0B-30AA92956943}" srcId="{E0EC2AA5-D9BD-44E4-A280-F99CE7B37B80}" destId="{075A84E3-8B51-4A32-A9C1-4ADD4B62217A}" srcOrd="0" destOrd="0" parTransId="{AB64A943-442B-483F-AC47-BD01D6C40BBD}" sibTransId="{FFCA5682-80D9-41EC-9499-012D899F58DB}"/>
    <dgm:cxn modelId="{71553026-78F9-4677-9308-4ADAE165A7AC}" srcId="{0C2AF606-0F4D-4198-8FA6-C57576DEAAE5}" destId="{B81EFD39-AAB6-4B8A-8138-AC65903D3683}" srcOrd="0" destOrd="0" parTransId="{2017CE9E-CD0D-4560-BD09-16B88E376DA0}" sibTransId="{2EEBEC0C-DEDC-4648-AF2B-EE757B86B0D1}"/>
    <dgm:cxn modelId="{4D5E10D4-B341-4912-83B7-55EFC562CFD9}" type="presOf" srcId="{075A84E3-8B51-4A32-A9C1-4ADD4B62217A}" destId="{92A56E87-DF98-441A-9046-2210412A2248}" srcOrd="0" destOrd="0" presId="urn:microsoft.com/office/officeart/2005/8/layout/process4"/>
    <dgm:cxn modelId="{F165357B-96AB-4740-A24B-895E619614B6}" type="presOf" srcId="{0C2AF606-0F4D-4198-8FA6-C57576DEAAE5}" destId="{61487D7D-90CB-48C9-8195-5051EA050983}" srcOrd="0" destOrd="0" presId="urn:microsoft.com/office/officeart/2005/8/layout/process4"/>
    <dgm:cxn modelId="{350F9638-F680-463D-8BC8-5AFC2574DCD8}" type="presParOf" srcId="{26809049-02DB-4228-9946-D549CB36308F}" destId="{DFB20F5D-5AB0-4C1C-B1A9-386A834BAC2F}" srcOrd="0" destOrd="0" presId="urn:microsoft.com/office/officeart/2005/8/layout/process4"/>
    <dgm:cxn modelId="{2468D738-EF01-4619-B70F-3821105F5F7D}" type="presParOf" srcId="{DFB20F5D-5AB0-4C1C-B1A9-386A834BAC2F}" destId="{61487D7D-90CB-48C9-8195-5051EA050983}" srcOrd="0" destOrd="0" presId="urn:microsoft.com/office/officeart/2005/8/layout/process4"/>
    <dgm:cxn modelId="{DE1FEF5C-7793-46A0-91C3-1F5A260234BA}" type="presParOf" srcId="{DFB20F5D-5AB0-4C1C-B1A9-386A834BAC2F}" destId="{8FB3FC69-01FA-4F4D-B1B8-D07FBFAF0EBB}" srcOrd="1" destOrd="0" presId="urn:microsoft.com/office/officeart/2005/8/layout/process4"/>
    <dgm:cxn modelId="{C7241940-1E19-47CA-9800-82A09B5898C6}" type="presParOf" srcId="{DFB20F5D-5AB0-4C1C-B1A9-386A834BAC2F}" destId="{FD2C65E7-640B-4394-B228-0892847DEF93}" srcOrd="2" destOrd="0" presId="urn:microsoft.com/office/officeart/2005/8/layout/process4"/>
    <dgm:cxn modelId="{21D77E97-2015-436A-BD19-589709406E6A}" type="presParOf" srcId="{FD2C65E7-640B-4394-B228-0892847DEF93}" destId="{7210F991-6D88-43DE-AF98-9AF17483C7E6}" srcOrd="0" destOrd="0" presId="urn:microsoft.com/office/officeart/2005/8/layout/process4"/>
    <dgm:cxn modelId="{F7AC0015-E4E4-41F3-A33D-8104C15D19B0}" type="presParOf" srcId="{26809049-02DB-4228-9946-D549CB36308F}" destId="{9EAC274B-C29A-404C-AE9C-2E1DC20D1923}" srcOrd="1" destOrd="0" presId="urn:microsoft.com/office/officeart/2005/8/layout/process4"/>
    <dgm:cxn modelId="{226C9CB9-B37A-48D3-9A27-4D376AC2FB6B}" type="presParOf" srcId="{26809049-02DB-4228-9946-D549CB36308F}" destId="{72766E06-702A-4CD0-92B8-28D86CCC563F}" srcOrd="2" destOrd="0" presId="urn:microsoft.com/office/officeart/2005/8/layout/process4"/>
    <dgm:cxn modelId="{758A3B1F-8E99-4ACE-AEE5-4DC5392A1AFD}" type="presParOf" srcId="{72766E06-702A-4CD0-92B8-28D86CCC563F}" destId="{6C0F52B6-4AE6-458B-8E5C-809A5BD5AC7B}" srcOrd="0" destOrd="0" presId="urn:microsoft.com/office/officeart/2005/8/layout/process4"/>
    <dgm:cxn modelId="{ABEF5D45-E642-45D8-AAB4-8E0D4D199766}" type="presParOf" srcId="{26809049-02DB-4228-9946-D549CB36308F}" destId="{B42B4675-1718-460D-AC3C-CC40BAF61C56}" srcOrd="3" destOrd="0" presId="urn:microsoft.com/office/officeart/2005/8/layout/process4"/>
    <dgm:cxn modelId="{83B4EFB0-9A4A-4766-94AE-02929AB047CA}" type="presParOf" srcId="{26809049-02DB-4228-9946-D549CB36308F}" destId="{77C512E1-DF85-4E4C-B8D8-A123D88A2C6E}" srcOrd="4" destOrd="0" presId="urn:microsoft.com/office/officeart/2005/8/layout/process4"/>
    <dgm:cxn modelId="{4A5141DD-5FB7-45BF-9213-EF11062D46F7}" type="presParOf" srcId="{77C512E1-DF85-4E4C-B8D8-A123D88A2C6E}" destId="{92A56E87-DF98-441A-9046-2210412A22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2C2C0-7D55-4FC4-A24C-24D98E9D4ABC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516F9FA-D6F9-467B-BA22-4CC8B4A986BC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pPr rtl="1"/>
          <a:r>
            <a:rPr lang="fa-IR" sz="2400" b="1" dirty="0" smtClean="0">
              <a:cs typeface="B Zar" pitchFamily="2" charset="-78"/>
            </a:rPr>
            <a:t>فرايند نظام‌مند سنجش</a:t>
          </a:r>
          <a:endParaRPr lang="en-US" sz="2400" b="1" dirty="0">
            <a:cs typeface="B Zar" pitchFamily="2" charset="-78"/>
          </a:endParaRPr>
        </a:p>
      </dgm:t>
    </dgm:pt>
    <dgm:pt modelId="{CE30E845-1527-40B1-B6A4-3296E896EF8F}" type="parTrans" cxnId="{7AB5C602-33F7-48C2-ABA6-302D5D03D5D7}">
      <dgm:prSet/>
      <dgm:spPr/>
      <dgm:t>
        <a:bodyPr/>
        <a:lstStyle/>
        <a:p>
          <a:endParaRPr lang="en-US"/>
        </a:p>
      </dgm:t>
    </dgm:pt>
    <dgm:pt modelId="{F9D5BC06-CA29-4DE2-8885-984C217AA231}" type="sibTrans" cxnId="{7AB5C602-33F7-48C2-ABA6-302D5D03D5D7}">
      <dgm:prSet/>
      <dgm:spPr/>
      <dgm:t>
        <a:bodyPr/>
        <a:lstStyle/>
        <a:p>
          <a:endParaRPr lang="en-US"/>
        </a:p>
      </dgm:t>
    </dgm:pt>
    <dgm:pt modelId="{356BA892-B7D2-445E-8AE4-DD6CB0972D74}">
      <dgm:prSet phldrT="[Text]"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طراحي </a:t>
          </a:r>
          <a:endParaRPr lang="en-US" b="1" dirty="0" smtClean="0">
            <a:cs typeface="B Zar" pitchFamily="2" charset="-78"/>
          </a:endParaRPr>
        </a:p>
        <a:p>
          <a:pPr rtl="1"/>
          <a:r>
            <a:rPr lang="en-US" b="1" dirty="0" smtClean="0">
              <a:cs typeface="B Zar" pitchFamily="2" charset="-78"/>
            </a:rPr>
            <a:t>Design</a:t>
          </a:r>
          <a:endParaRPr lang="en-US" dirty="0"/>
        </a:p>
      </dgm:t>
    </dgm:pt>
    <dgm:pt modelId="{BB8BD495-D422-4B10-8616-F4A6C9300EA0}" type="parTrans" cxnId="{E0F18AE5-7236-4803-B500-6405C6922C4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5EBE131-7746-4045-8D14-B07291B17186}" type="sibTrans" cxnId="{E0F18AE5-7236-4803-B500-6405C6922C40}">
      <dgm:prSet/>
      <dgm:spPr/>
      <dgm:t>
        <a:bodyPr/>
        <a:lstStyle/>
        <a:p>
          <a:endParaRPr lang="en-US"/>
        </a:p>
      </dgm:t>
    </dgm:pt>
    <dgm:pt modelId="{4E5161FD-9876-466A-B7E6-C86D899F8C2D}">
      <dgm:prSet phldrT="[Text]"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نتايج</a:t>
          </a:r>
        </a:p>
        <a:p>
          <a:pPr rtl="1"/>
          <a:r>
            <a:rPr lang="en-US" b="1" dirty="0" smtClean="0">
              <a:cs typeface="B Zar" pitchFamily="2" charset="-78"/>
            </a:rPr>
            <a:t>Results</a:t>
          </a:r>
          <a:endParaRPr lang="en-US" dirty="0"/>
        </a:p>
      </dgm:t>
    </dgm:pt>
    <dgm:pt modelId="{4BCE259E-CDC9-4430-B0ED-FA6BAD5AE4BD}" type="parTrans" cxnId="{5FE84978-8E69-462F-A83A-6D80A8A6242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97897CA-A9DF-4BC8-BD6C-7AD7535ED626}" type="sibTrans" cxnId="{5FE84978-8E69-462F-A83A-6D80A8A6242E}">
      <dgm:prSet/>
      <dgm:spPr/>
      <dgm:t>
        <a:bodyPr/>
        <a:lstStyle/>
        <a:p>
          <a:endParaRPr lang="en-US"/>
        </a:p>
      </dgm:t>
    </dgm:pt>
    <dgm:pt modelId="{E21976E6-9BC4-4917-822E-10ECED205B73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Zar" pitchFamily="2" charset="-78"/>
            </a:rPr>
            <a:t>پياده‌سازي</a:t>
          </a:r>
          <a:endParaRPr lang="en-US" sz="2600" b="1" dirty="0" smtClean="0">
            <a:cs typeface="B Zar" pitchFamily="2" charset="-78"/>
          </a:endParaRPr>
        </a:p>
        <a:p>
          <a:pPr rtl="1"/>
          <a:r>
            <a:rPr lang="en-US" sz="2000" b="1" dirty="0" smtClean="0">
              <a:cs typeface="B Zar" pitchFamily="2" charset="-78"/>
            </a:rPr>
            <a:t>Implementation</a:t>
          </a:r>
          <a:endParaRPr lang="en-US" sz="2000" dirty="0"/>
        </a:p>
      </dgm:t>
    </dgm:pt>
    <dgm:pt modelId="{C87E9A28-D147-40CF-872D-9220856021FE}" type="parTrans" cxnId="{E024E440-9E91-49A2-9B8C-8C8261B48B7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E52E1B4-6786-4C3D-A859-D3BA4CABF669}" type="sibTrans" cxnId="{E024E440-9E91-49A2-9B8C-8C8261B48B77}">
      <dgm:prSet/>
      <dgm:spPr/>
      <dgm:t>
        <a:bodyPr/>
        <a:lstStyle/>
        <a:p>
          <a:endParaRPr lang="en-US"/>
        </a:p>
      </dgm:t>
    </dgm:pt>
    <dgm:pt modelId="{149D58F5-6E1B-4122-9F92-1576253AF8A0}" type="pres">
      <dgm:prSet presAssocID="{2252C2C0-7D55-4FC4-A24C-24D98E9D4A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EE366B-2C38-4077-AA1D-C9F1288438FD}" type="pres">
      <dgm:prSet presAssocID="{7516F9FA-D6F9-467B-BA22-4CC8B4A986BC}" presName="singleCycle" presStyleCnt="0"/>
      <dgm:spPr/>
    </dgm:pt>
    <dgm:pt modelId="{E2F8E413-4FD4-4D0B-A0B8-A2437170E66A}" type="pres">
      <dgm:prSet presAssocID="{7516F9FA-D6F9-467B-BA22-4CC8B4A986BC}" presName="singleCenter" presStyleLbl="node1" presStyleIdx="0" presStyleCnt="4" custScaleX="141544" custScaleY="119996" custLinFactNeighborX="2006" custLinFactNeighborY="-4261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C050314-A8E0-453A-9170-B698ED0CC02A}" type="pres">
      <dgm:prSet presAssocID="{BB8BD495-D422-4B10-8616-F4A6C9300EA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68845D29-BCD4-466D-B95D-9B1772E484F5}" type="pres">
      <dgm:prSet presAssocID="{356BA892-B7D2-445E-8AE4-DD6CB0972D74}" presName="text0" presStyleLbl="node1" presStyleIdx="1" presStyleCnt="4" custScaleX="166483" custScaleY="134568" custRadScaleRad="99607" custRadScaleInc="-1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5038D-7B1A-49B3-B28D-B8E65BD39AAD}" type="pres">
      <dgm:prSet presAssocID="{4BCE259E-CDC9-4430-B0ED-FA6BAD5AE4B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5451118-78D5-4FE2-AD15-1D381A2E74C0}" type="pres">
      <dgm:prSet presAssocID="{4E5161FD-9876-466A-B7E6-C86D899F8C2D}" presName="text0" presStyleLbl="node1" presStyleIdx="2" presStyleCnt="4" custScaleX="166483" custScaleY="134568" custRadScaleRad="134373" custRadScaleInc="-20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AAE32-B953-4FFD-8766-0A2157CFF5B8}" type="pres">
      <dgm:prSet presAssocID="{C87E9A28-D147-40CF-872D-9220856021F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6D74F6E-83CC-4788-805B-3C61F51AF5E5}" type="pres">
      <dgm:prSet presAssocID="{E21976E6-9BC4-4917-822E-10ECED205B73}" presName="text0" presStyleLbl="node1" presStyleIdx="3" presStyleCnt="4" custScaleX="221570" custScaleY="134568" custRadScaleRad="131012" custRadScaleInc="22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9F2CD-FAB2-4820-A279-B23626ECEC02}" type="presOf" srcId="{C87E9A28-D147-40CF-872D-9220856021FE}" destId="{065AAE32-B953-4FFD-8766-0A2157CFF5B8}" srcOrd="0" destOrd="0" presId="urn:microsoft.com/office/officeart/2008/layout/RadialCluster"/>
    <dgm:cxn modelId="{5FE84978-8E69-462F-A83A-6D80A8A6242E}" srcId="{7516F9FA-D6F9-467B-BA22-4CC8B4A986BC}" destId="{4E5161FD-9876-466A-B7E6-C86D899F8C2D}" srcOrd="1" destOrd="0" parTransId="{4BCE259E-CDC9-4430-B0ED-FA6BAD5AE4BD}" sibTransId="{197897CA-A9DF-4BC8-BD6C-7AD7535ED626}"/>
    <dgm:cxn modelId="{5605521D-D4E5-4FE7-9402-341D740C6742}" type="presOf" srcId="{356BA892-B7D2-445E-8AE4-DD6CB0972D74}" destId="{68845D29-BCD4-466D-B95D-9B1772E484F5}" srcOrd="0" destOrd="0" presId="urn:microsoft.com/office/officeart/2008/layout/RadialCluster"/>
    <dgm:cxn modelId="{FBF96F5A-96C7-459D-B880-AA394B5FCC6C}" type="presOf" srcId="{4BCE259E-CDC9-4430-B0ED-FA6BAD5AE4BD}" destId="{E0C5038D-7B1A-49B3-B28D-B8E65BD39AAD}" srcOrd="0" destOrd="0" presId="urn:microsoft.com/office/officeart/2008/layout/RadialCluster"/>
    <dgm:cxn modelId="{E024E440-9E91-49A2-9B8C-8C8261B48B77}" srcId="{7516F9FA-D6F9-467B-BA22-4CC8B4A986BC}" destId="{E21976E6-9BC4-4917-822E-10ECED205B73}" srcOrd="2" destOrd="0" parTransId="{C87E9A28-D147-40CF-872D-9220856021FE}" sibTransId="{EE52E1B4-6786-4C3D-A859-D3BA4CABF669}"/>
    <dgm:cxn modelId="{E0F18AE5-7236-4803-B500-6405C6922C40}" srcId="{7516F9FA-D6F9-467B-BA22-4CC8B4A986BC}" destId="{356BA892-B7D2-445E-8AE4-DD6CB0972D74}" srcOrd="0" destOrd="0" parTransId="{BB8BD495-D422-4B10-8616-F4A6C9300EA0}" sibTransId="{C5EBE131-7746-4045-8D14-B07291B17186}"/>
    <dgm:cxn modelId="{20F75C29-804E-4725-A6DD-785800114D90}" type="presOf" srcId="{4E5161FD-9876-466A-B7E6-C86D899F8C2D}" destId="{65451118-78D5-4FE2-AD15-1D381A2E74C0}" srcOrd="0" destOrd="0" presId="urn:microsoft.com/office/officeart/2008/layout/RadialCluster"/>
    <dgm:cxn modelId="{969B6FC0-4A07-49C1-AEA0-01CFADE3DFD9}" type="presOf" srcId="{E21976E6-9BC4-4917-822E-10ECED205B73}" destId="{D6D74F6E-83CC-4788-805B-3C61F51AF5E5}" srcOrd="0" destOrd="0" presId="urn:microsoft.com/office/officeart/2008/layout/RadialCluster"/>
    <dgm:cxn modelId="{0031DDC8-649F-411B-A327-6FC65EC72C3B}" type="presOf" srcId="{BB8BD495-D422-4B10-8616-F4A6C9300EA0}" destId="{7C050314-A8E0-453A-9170-B698ED0CC02A}" srcOrd="0" destOrd="0" presId="urn:microsoft.com/office/officeart/2008/layout/RadialCluster"/>
    <dgm:cxn modelId="{7AB5C602-33F7-48C2-ABA6-302D5D03D5D7}" srcId="{2252C2C0-7D55-4FC4-A24C-24D98E9D4ABC}" destId="{7516F9FA-D6F9-467B-BA22-4CC8B4A986BC}" srcOrd="0" destOrd="0" parTransId="{CE30E845-1527-40B1-B6A4-3296E896EF8F}" sibTransId="{F9D5BC06-CA29-4DE2-8885-984C217AA231}"/>
    <dgm:cxn modelId="{BDEF43AD-09C2-405B-8F4D-F90D87286D2F}" type="presOf" srcId="{7516F9FA-D6F9-467B-BA22-4CC8B4A986BC}" destId="{E2F8E413-4FD4-4D0B-A0B8-A2437170E66A}" srcOrd="0" destOrd="0" presId="urn:microsoft.com/office/officeart/2008/layout/RadialCluster"/>
    <dgm:cxn modelId="{2E2C2B94-F272-43F5-96BB-8180948542D8}" type="presOf" srcId="{2252C2C0-7D55-4FC4-A24C-24D98E9D4ABC}" destId="{149D58F5-6E1B-4122-9F92-1576253AF8A0}" srcOrd="0" destOrd="0" presId="urn:microsoft.com/office/officeart/2008/layout/RadialCluster"/>
    <dgm:cxn modelId="{6CC1440B-FCE7-45B3-9258-BFE68A0485CB}" type="presParOf" srcId="{149D58F5-6E1B-4122-9F92-1576253AF8A0}" destId="{DCEE366B-2C38-4077-AA1D-C9F1288438FD}" srcOrd="0" destOrd="0" presId="urn:microsoft.com/office/officeart/2008/layout/RadialCluster"/>
    <dgm:cxn modelId="{B049EBED-440E-4930-86DC-1C935908D90B}" type="presParOf" srcId="{DCEE366B-2C38-4077-AA1D-C9F1288438FD}" destId="{E2F8E413-4FD4-4D0B-A0B8-A2437170E66A}" srcOrd="0" destOrd="0" presId="urn:microsoft.com/office/officeart/2008/layout/RadialCluster"/>
    <dgm:cxn modelId="{A276CD1D-9220-400B-871B-F22E45723993}" type="presParOf" srcId="{DCEE366B-2C38-4077-AA1D-C9F1288438FD}" destId="{7C050314-A8E0-453A-9170-B698ED0CC02A}" srcOrd="1" destOrd="0" presId="urn:microsoft.com/office/officeart/2008/layout/RadialCluster"/>
    <dgm:cxn modelId="{006231E8-846F-49E1-B127-FDAEACC1BFCB}" type="presParOf" srcId="{DCEE366B-2C38-4077-AA1D-C9F1288438FD}" destId="{68845D29-BCD4-466D-B95D-9B1772E484F5}" srcOrd="2" destOrd="0" presId="urn:microsoft.com/office/officeart/2008/layout/RadialCluster"/>
    <dgm:cxn modelId="{F7834CD7-3EB6-4478-A505-802346EC914A}" type="presParOf" srcId="{DCEE366B-2C38-4077-AA1D-C9F1288438FD}" destId="{E0C5038D-7B1A-49B3-B28D-B8E65BD39AAD}" srcOrd="3" destOrd="0" presId="urn:microsoft.com/office/officeart/2008/layout/RadialCluster"/>
    <dgm:cxn modelId="{199E5F8D-849D-4802-B765-AF88583EB2BB}" type="presParOf" srcId="{DCEE366B-2C38-4077-AA1D-C9F1288438FD}" destId="{65451118-78D5-4FE2-AD15-1D381A2E74C0}" srcOrd="4" destOrd="0" presId="urn:microsoft.com/office/officeart/2008/layout/RadialCluster"/>
    <dgm:cxn modelId="{CC7541C7-541A-4BC1-9873-B1C6BE7EF40D}" type="presParOf" srcId="{DCEE366B-2C38-4077-AA1D-C9F1288438FD}" destId="{065AAE32-B953-4FFD-8766-0A2157CFF5B8}" srcOrd="5" destOrd="0" presId="urn:microsoft.com/office/officeart/2008/layout/RadialCluster"/>
    <dgm:cxn modelId="{1A511BF7-F0A0-4E10-9ED9-C65AF6ECC3E1}" type="presParOf" srcId="{DCEE366B-2C38-4077-AA1D-C9F1288438FD}" destId="{D6D74F6E-83CC-4788-805B-3C61F51AF5E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296A4-1AC1-4A40-9056-FF08013CB6B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6B1BFFA7-AE8A-4144-96B2-B6B7528820B1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مولفه های ارزیابی</a:t>
          </a:r>
          <a:endParaRPr lang="en-US">
            <a:cs typeface="B Zar" panose="00000400000000000000" pitchFamily="2" charset="-78"/>
          </a:endParaRPr>
        </a:p>
      </dgm:t>
    </dgm:pt>
    <dgm:pt modelId="{3C3F3C33-4736-400E-A1AC-F322F25556BF}" type="parTrans" cxnId="{46EE472E-8104-492F-BBE8-D1F06DE4E01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95B5F5D-120E-4B99-9438-CB605EF7D488}" type="sibTrans" cxnId="{46EE472E-8104-492F-BBE8-D1F06DE4E01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F8070B9-F3C7-4D99-B623-61361C89DEFD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سطوح سیاست</a:t>
          </a:r>
          <a:endParaRPr lang="en-US">
            <a:cs typeface="B Zar" panose="00000400000000000000" pitchFamily="2" charset="-78"/>
          </a:endParaRPr>
        </a:p>
      </dgm:t>
    </dgm:pt>
    <dgm:pt modelId="{E0565156-FDA6-47C7-967A-8FB8C4E8C6AA}" type="parTrans" cxnId="{3F2EB08E-C182-4567-975E-DEECCA0B353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ED72153-8501-4359-A79B-D8BCB1506F89}" type="sibTrans" cxnId="{3F2EB08E-C182-4567-975E-DEECCA0B353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0674E22-5FD4-4E0A-BBBE-EA2465D096CA}">
      <dgm:prSet/>
      <dgm:spPr/>
      <dgm:t>
        <a:bodyPr/>
        <a:lstStyle/>
        <a:p>
          <a:pPr rtl="1"/>
          <a:r>
            <a:rPr lang="fa-IR" dirty="0" smtClean="0">
              <a:cs typeface="B Zar" panose="00000400000000000000" pitchFamily="2" charset="-78"/>
            </a:rPr>
            <a:t>ابعاد و معیارها</a:t>
          </a:r>
          <a:endParaRPr lang="en-US" dirty="0">
            <a:cs typeface="B Zar" panose="00000400000000000000" pitchFamily="2" charset="-78"/>
          </a:endParaRPr>
        </a:p>
      </dgm:t>
    </dgm:pt>
    <dgm:pt modelId="{2E834C05-3C43-4B8D-88C6-072DBED2B127}" type="parTrans" cxnId="{56E610B6-EB61-484C-9392-8864C591389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E31B2B4-841B-48D3-B18D-25B632CBF4C8}" type="sibTrans" cxnId="{56E610B6-EB61-484C-9392-8864C591389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CE74102-3C29-4955-98D7-E3190CB3EF67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زمان بندی</a:t>
          </a:r>
          <a:endParaRPr lang="en-US">
            <a:cs typeface="B Zar" panose="00000400000000000000" pitchFamily="2" charset="-78"/>
          </a:endParaRPr>
        </a:p>
      </dgm:t>
    </dgm:pt>
    <dgm:pt modelId="{53C840DA-3BE4-45EB-9880-660C9F955C74}" type="parTrans" cxnId="{8E9C899D-0040-42FD-A246-C002143795D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1276008-C609-4BB6-9547-CB5E321DA8E2}" type="sibTrans" cxnId="{8E9C899D-0040-42FD-A246-C002143795D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6B50D76-BA2E-49CA-A288-E253A65FCCF5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روش ارزیابی </a:t>
          </a:r>
          <a:endParaRPr lang="en-US">
            <a:cs typeface="B Zar" panose="00000400000000000000" pitchFamily="2" charset="-78"/>
          </a:endParaRPr>
        </a:p>
      </dgm:t>
    </dgm:pt>
    <dgm:pt modelId="{D15BFA4C-72EE-4D1C-8860-77195AB289E2}" type="parTrans" cxnId="{14D5CBB7-0E14-429D-B83E-4D899CFEFBE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3A9F006-FB91-4A19-AA2B-31D721E84013}" type="sibTrans" cxnId="{14D5CBB7-0E14-429D-B83E-4D899CFEFBE1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58221B8-1669-4E52-931A-C5C54B11C1AB}" type="pres">
      <dgm:prSet presAssocID="{A98296A4-1AC1-4A40-9056-FF08013CB6B5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C5B2D-F319-4DB2-A3B2-74C806780320}" type="pres">
      <dgm:prSet presAssocID="{6B1BFFA7-AE8A-4144-96B2-B6B7528820B1}" presName="root1" presStyleCnt="0"/>
      <dgm:spPr/>
    </dgm:pt>
    <dgm:pt modelId="{EDC61AF9-C4EE-4250-AF51-317E8ABC9562}" type="pres">
      <dgm:prSet presAssocID="{6B1BFFA7-AE8A-4144-96B2-B6B7528820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BD38D-8CE0-413B-A062-1A9553B1E398}" type="pres">
      <dgm:prSet presAssocID="{6B1BFFA7-AE8A-4144-96B2-B6B7528820B1}" presName="level2hierChild" presStyleCnt="0"/>
      <dgm:spPr/>
    </dgm:pt>
    <dgm:pt modelId="{68C795C0-D3FD-40F4-8C74-4327572C96B6}" type="pres">
      <dgm:prSet presAssocID="{E0565156-FDA6-47C7-967A-8FB8C4E8C6AA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D8D48D1-922E-4236-9FC4-45B4C75BD8E3}" type="pres">
      <dgm:prSet presAssocID="{E0565156-FDA6-47C7-967A-8FB8C4E8C6A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0741441-B262-4648-83A5-0FEF29209711}" type="pres">
      <dgm:prSet presAssocID="{7F8070B9-F3C7-4D99-B623-61361C89DEFD}" presName="root2" presStyleCnt="0"/>
      <dgm:spPr/>
    </dgm:pt>
    <dgm:pt modelId="{B03E2435-96BB-48BB-B8EE-78A41E02C5E5}" type="pres">
      <dgm:prSet presAssocID="{7F8070B9-F3C7-4D99-B623-61361C89DEF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6C598-2116-4F2B-8421-EAD4EA78A4CC}" type="pres">
      <dgm:prSet presAssocID="{7F8070B9-F3C7-4D99-B623-61361C89DEFD}" presName="level3hierChild" presStyleCnt="0"/>
      <dgm:spPr/>
    </dgm:pt>
    <dgm:pt modelId="{0F73E009-42AB-465A-8063-A076AF5A768D}" type="pres">
      <dgm:prSet presAssocID="{2E834C05-3C43-4B8D-88C6-072DBED2B12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A138376-F0C3-4727-8F49-40009824B020}" type="pres">
      <dgm:prSet presAssocID="{2E834C05-3C43-4B8D-88C6-072DBED2B12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AC6AC13-4850-4B83-98BA-5BF9ED08033C}" type="pres">
      <dgm:prSet presAssocID="{40674E22-5FD4-4E0A-BBBE-EA2465D096CA}" presName="root2" presStyleCnt="0"/>
      <dgm:spPr/>
    </dgm:pt>
    <dgm:pt modelId="{B9A0DC73-83E8-4804-9138-8244D1B864E5}" type="pres">
      <dgm:prSet presAssocID="{40674E22-5FD4-4E0A-BBBE-EA2465D096C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02EC69-DD53-479C-B7BC-9CC95D010826}" type="pres">
      <dgm:prSet presAssocID="{40674E22-5FD4-4E0A-BBBE-EA2465D096CA}" presName="level3hierChild" presStyleCnt="0"/>
      <dgm:spPr/>
    </dgm:pt>
    <dgm:pt modelId="{C06C5724-9032-4179-AEB2-72808DB5D08E}" type="pres">
      <dgm:prSet presAssocID="{53C840DA-3BE4-45EB-9880-660C9F955C7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54A320-11D0-4C65-9BFC-882254E49375}" type="pres">
      <dgm:prSet presAssocID="{53C840DA-3BE4-45EB-9880-660C9F955C7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2F95C34-5A81-46D9-9B98-B3945FC06BC2}" type="pres">
      <dgm:prSet presAssocID="{5CE74102-3C29-4955-98D7-E3190CB3EF67}" presName="root2" presStyleCnt="0"/>
      <dgm:spPr/>
    </dgm:pt>
    <dgm:pt modelId="{52DED666-35A2-42EF-AEC9-3BF5376E09B9}" type="pres">
      <dgm:prSet presAssocID="{5CE74102-3C29-4955-98D7-E3190CB3EF6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81748-73EB-401F-9452-BF04133CC3A1}" type="pres">
      <dgm:prSet presAssocID="{5CE74102-3C29-4955-98D7-E3190CB3EF67}" presName="level3hierChild" presStyleCnt="0"/>
      <dgm:spPr/>
    </dgm:pt>
    <dgm:pt modelId="{CE4CF1AC-7C94-4E4A-B2E1-D02802FA176E}" type="pres">
      <dgm:prSet presAssocID="{D15BFA4C-72EE-4D1C-8860-77195AB289E2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F0121F3-D71B-458C-B0F9-A91A1F46C96F}" type="pres">
      <dgm:prSet presAssocID="{D15BFA4C-72EE-4D1C-8860-77195AB289E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59ACC91-6DD8-4157-84DC-0D41B736B770}" type="pres">
      <dgm:prSet presAssocID="{B6B50D76-BA2E-49CA-A288-E253A65FCCF5}" presName="root2" presStyleCnt="0"/>
      <dgm:spPr/>
    </dgm:pt>
    <dgm:pt modelId="{B88C75D6-774A-42A3-95F0-7D6F84816F43}" type="pres">
      <dgm:prSet presAssocID="{B6B50D76-BA2E-49CA-A288-E253A65FCCF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DD4E6-BA4A-4071-93B9-C78C8BADB77E}" type="pres">
      <dgm:prSet presAssocID="{B6B50D76-BA2E-49CA-A288-E253A65FCCF5}" presName="level3hierChild" presStyleCnt="0"/>
      <dgm:spPr/>
    </dgm:pt>
  </dgm:ptLst>
  <dgm:cxnLst>
    <dgm:cxn modelId="{A4BD1BB7-05A0-4AB9-B83F-343C19CE5DB2}" type="presOf" srcId="{B6B50D76-BA2E-49CA-A288-E253A65FCCF5}" destId="{B88C75D6-774A-42A3-95F0-7D6F84816F43}" srcOrd="0" destOrd="0" presId="urn:microsoft.com/office/officeart/2008/layout/HorizontalMultiLevelHierarchy"/>
    <dgm:cxn modelId="{D911D2F9-7AA0-4B4E-9BA8-81DC7545A782}" type="presOf" srcId="{6B1BFFA7-AE8A-4144-96B2-B6B7528820B1}" destId="{EDC61AF9-C4EE-4250-AF51-317E8ABC9562}" srcOrd="0" destOrd="0" presId="urn:microsoft.com/office/officeart/2008/layout/HorizontalMultiLevelHierarchy"/>
    <dgm:cxn modelId="{D686F3D2-7AB6-4EFA-A91F-2FC710AEB362}" type="presOf" srcId="{E0565156-FDA6-47C7-967A-8FB8C4E8C6AA}" destId="{7D8D48D1-922E-4236-9FC4-45B4C75BD8E3}" srcOrd="1" destOrd="0" presId="urn:microsoft.com/office/officeart/2008/layout/HorizontalMultiLevelHierarchy"/>
    <dgm:cxn modelId="{625DC934-1244-441C-8CFE-9E12E3B9292F}" type="presOf" srcId="{D15BFA4C-72EE-4D1C-8860-77195AB289E2}" destId="{CE4CF1AC-7C94-4E4A-B2E1-D02802FA176E}" srcOrd="0" destOrd="0" presId="urn:microsoft.com/office/officeart/2008/layout/HorizontalMultiLevelHierarchy"/>
    <dgm:cxn modelId="{8F7CC0B9-2117-4E86-B803-1D5B01565758}" type="presOf" srcId="{53C840DA-3BE4-45EB-9880-660C9F955C74}" destId="{C06C5724-9032-4179-AEB2-72808DB5D08E}" srcOrd="0" destOrd="0" presId="urn:microsoft.com/office/officeart/2008/layout/HorizontalMultiLevelHierarchy"/>
    <dgm:cxn modelId="{23ACE33B-ED74-4794-B4DD-2F5BF449115C}" type="presOf" srcId="{A98296A4-1AC1-4A40-9056-FF08013CB6B5}" destId="{B58221B8-1669-4E52-931A-C5C54B11C1AB}" srcOrd="0" destOrd="0" presId="urn:microsoft.com/office/officeart/2008/layout/HorizontalMultiLevelHierarchy"/>
    <dgm:cxn modelId="{FC736E9D-1CC4-4BB8-B8EF-EEF684BAD59C}" type="presOf" srcId="{7F8070B9-F3C7-4D99-B623-61361C89DEFD}" destId="{B03E2435-96BB-48BB-B8EE-78A41E02C5E5}" srcOrd="0" destOrd="0" presId="urn:microsoft.com/office/officeart/2008/layout/HorizontalMultiLevelHierarchy"/>
    <dgm:cxn modelId="{8E9C899D-0040-42FD-A246-C002143795DA}" srcId="{6B1BFFA7-AE8A-4144-96B2-B6B7528820B1}" destId="{5CE74102-3C29-4955-98D7-E3190CB3EF67}" srcOrd="2" destOrd="0" parTransId="{53C840DA-3BE4-45EB-9880-660C9F955C74}" sibTransId="{41276008-C609-4BB6-9547-CB5E321DA8E2}"/>
    <dgm:cxn modelId="{A1F77550-8803-4889-B468-AA9546212A4A}" type="presOf" srcId="{40674E22-5FD4-4E0A-BBBE-EA2465D096CA}" destId="{B9A0DC73-83E8-4804-9138-8244D1B864E5}" srcOrd="0" destOrd="0" presId="urn:microsoft.com/office/officeart/2008/layout/HorizontalMultiLevelHierarchy"/>
    <dgm:cxn modelId="{6B6DD12F-051F-4258-826E-2D42907CCAC9}" type="presOf" srcId="{2E834C05-3C43-4B8D-88C6-072DBED2B127}" destId="{8A138376-F0C3-4727-8F49-40009824B020}" srcOrd="1" destOrd="0" presId="urn:microsoft.com/office/officeart/2008/layout/HorizontalMultiLevelHierarchy"/>
    <dgm:cxn modelId="{6EB2E183-E33C-411C-964B-E075648EF969}" type="presOf" srcId="{2E834C05-3C43-4B8D-88C6-072DBED2B127}" destId="{0F73E009-42AB-465A-8063-A076AF5A768D}" srcOrd="0" destOrd="0" presId="urn:microsoft.com/office/officeart/2008/layout/HorizontalMultiLevelHierarchy"/>
    <dgm:cxn modelId="{3F2EB08E-C182-4567-975E-DEECCA0B3537}" srcId="{6B1BFFA7-AE8A-4144-96B2-B6B7528820B1}" destId="{7F8070B9-F3C7-4D99-B623-61361C89DEFD}" srcOrd="0" destOrd="0" parTransId="{E0565156-FDA6-47C7-967A-8FB8C4E8C6AA}" sibTransId="{9ED72153-8501-4359-A79B-D8BCB1506F89}"/>
    <dgm:cxn modelId="{8EFB8906-0C19-4F83-AB78-D7FD7C055025}" type="presOf" srcId="{D15BFA4C-72EE-4D1C-8860-77195AB289E2}" destId="{AF0121F3-D71B-458C-B0F9-A91A1F46C96F}" srcOrd="1" destOrd="0" presId="urn:microsoft.com/office/officeart/2008/layout/HorizontalMultiLevelHierarchy"/>
    <dgm:cxn modelId="{C340EEDD-CD16-4AA3-A1AA-558E59B915F7}" type="presOf" srcId="{E0565156-FDA6-47C7-967A-8FB8C4E8C6AA}" destId="{68C795C0-D3FD-40F4-8C74-4327572C96B6}" srcOrd="0" destOrd="0" presId="urn:microsoft.com/office/officeart/2008/layout/HorizontalMultiLevelHierarchy"/>
    <dgm:cxn modelId="{46EE472E-8104-492F-BBE8-D1F06DE4E017}" srcId="{A98296A4-1AC1-4A40-9056-FF08013CB6B5}" destId="{6B1BFFA7-AE8A-4144-96B2-B6B7528820B1}" srcOrd="0" destOrd="0" parTransId="{3C3F3C33-4736-400E-A1AC-F322F25556BF}" sibTransId="{195B5F5D-120E-4B99-9438-CB605EF7D488}"/>
    <dgm:cxn modelId="{56E610B6-EB61-484C-9392-8864C5913892}" srcId="{6B1BFFA7-AE8A-4144-96B2-B6B7528820B1}" destId="{40674E22-5FD4-4E0A-BBBE-EA2465D096CA}" srcOrd="1" destOrd="0" parTransId="{2E834C05-3C43-4B8D-88C6-072DBED2B127}" sibTransId="{5E31B2B4-841B-48D3-B18D-25B632CBF4C8}"/>
    <dgm:cxn modelId="{14D5CBB7-0E14-429D-B83E-4D899CFEFBE1}" srcId="{6B1BFFA7-AE8A-4144-96B2-B6B7528820B1}" destId="{B6B50D76-BA2E-49CA-A288-E253A65FCCF5}" srcOrd="3" destOrd="0" parTransId="{D15BFA4C-72EE-4D1C-8860-77195AB289E2}" sibTransId="{43A9F006-FB91-4A19-AA2B-31D721E84013}"/>
    <dgm:cxn modelId="{7F8D138F-D5F5-489D-B8AE-DCDB6204B99B}" type="presOf" srcId="{5CE74102-3C29-4955-98D7-E3190CB3EF67}" destId="{52DED666-35A2-42EF-AEC9-3BF5376E09B9}" srcOrd="0" destOrd="0" presId="urn:microsoft.com/office/officeart/2008/layout/HorizontalMultiLevelHierarchy"/>
    <dgm:cxn modelId="{9794C970-0EEC-40A2-9725-4ECA0CD9C6C7}" type="presOf" srcId="{53C840DA-3BE4-45EB-9880-660C9F955C74}" destId="{B054A320-11D0-4C65-9BFC-882254E49375}" srcOrd="1" destOrd="0" presId="urn:microsoft.com/office/officeart/2008/layout/HorizontalMultiLevelHierarchy"/>
    <dgm:cxn modelId="{F391E1A8-8459-476A-B003-88F175A75A85}" type="presParOf" srcId="{B58221B8-1669-4E52-931A-C5C54B11C1AB}" destId="{41EC5B2D-F319-4DB2-A3B2-74C806780320}" srcOrd="0" destOrd="0" presId="urn:microsoft.com/office/officeart/2008/layout/HorizontalMultiLevelHierarchy"/>
    <dgm:cxn modelId="{51531E2A-295F-4AC2-9009-BD99D8F720DF}" type="presParOf" srcId="{41EC5B2D-F319-4DB2-A3B2-74C806780320}" destId="{EDC61AF9-C4EE-4250-AF51-317E8ABC9562}" srcOrd="0" destOrd="0" presId="urn:microsoft.com/office/officeart/2008/layout/HorizontalMultiLevelHierarchy"/>
    <dgm:cxn modelId="{F9674451-B68A-41C5-8BD4-669F22D16221}" type="presParOf" srcId="{41EC5B2D-F319-4DB2-A3B2-74C806780320}" destId="{2C6BD38D-8CE0-413B-A062-1A9553B1E398}" srcOrd="1" destOrd="0" presId="urn:microsoft.com/office/officeart/2008/layout/HorizontalMultiLevelHierarchy"/>
    <dgm:cxn modelId="{4E8A9CF7-9DA6-480A-A9D9-95C29E92FE82}" type="presParOf" srcId="{2C6BD38D-8CE0-413B-A062-1A9553B1E398}" destId="{68C795C0-D3FD-40F4-8C74-4327572C96B6}" srcOrd="0" destOrd="0" presId="urn:microsoft.com/office/officeart/2008/layout/HorizontalMultiLevelHierarchy"/>
    <dgm:cxn modelId="{E4AD3142-1D80-45EE-9FBA-571C4943B578}" type="presParOf" srcId="{68C795C0-D3FD-40F4-8C74-4327572C96B6}" destId="{7D8D48D1-922E-4236-9FC4-45B4C75BD8E3}" srcOrd="0" destOrd="0" presId="urn:microsoft.com/office/officeart/2008/layout/HorizontalMultiLevelHierarchy"/>
    <dgm:cxn modelId="{2B727A0A-4938-4FE3-B114-5EAA256097B4}" type="presParOf" srcId="{2C6BD38D-8CE0-413B-A062-1A9553B1E398}" destId="{40741441-B262-4648-83A5-0FEF29209711}" srcOrd="1" destOrd="0" presId="urn:microsoft.com/office/officeart/2008/layout/HorizontalMultiLevelHierarchy"/>
    <dgm:cxn modelId="{00FEA1AE-9062-4B30-AA01-3C98218060C0}" type="presParOf" srcId="{40741441-B262-4648-83A5-0FEF29209711}" destId="{B03E2435-96BB-48BB-B8EE-78A41E02C5E5}" srcOrd="0" destOrd="0" presId="urn:microsoft.com/office/officeart/2008/layout/HorizontalMultiLevelHierarchy"/>
    <dgm:cxn modelId="{7BFDCB6F-6FB5-46C2-9FFE-79885A3F3FF8}" type="presParOf" srcId="{40741441-B262-4648-83A5-0FEF29209711}" destId="{E556C598-2116-4F2B-8421-EAD4EA78A4CC}" srcOrd="1" destOrd="0" presId="urn:microsoft.com/office/officeart/2008/layout/HorizontalMultiLevelHierarchy"/>
    <dgm:cxn modelId="{C10F8AF9-D132-47BC-826D-5A69FD7F4F78}" type="presParOf" srcId="{2C6BD38D-8CE0-413B-A062-1A9553B1E398}" destId="{0F73E009-42AB-465A-8063-A076AF5A768D}" srcOrd="2" destOrd="0" presId="urn:microsoft.com/office/officeart/2008/layout/HorizontalMultiLevelHierarchy"/>
    <dgm:cxn modelId="{473B453B-C94F-47C0-9D04-DF659E89A548}" type="presParOf" srcId="{0F73E009-42AB-465A-8063-A076AF5A768D}" destId="{8A138376-F0C3-4727-8F49-40009824B020}" srcOrd="0" destOrd="0" presId="urn:microsoft.com/office/officeart/2008/layout/HorizontalMultiLevelHierarchy"/>
    <dgm:cxn modelId="{C3423C11-21D2-43C3-9319-C80FE160A9EE}" type="presParOf" srcId="{2C6BD38D-8CE0-413B-A062-1A9553B1E398}" destId="{3AC6AC13-4850-4B83-98BA-5BF9ED08033C}" srcOrd="3" destOrd="0" presId="urn:microsoft.com/office/officeart/2008/layout/HorizontalMultiLevelHierarchy"/>
    <dgm:cxn modelId="{4E808E84-9CBC-4588-9239-695D93329C52}" type="presParOf" srcId="{3AC6AC13-4850-4B83-98BA-5BF9ED08033C}" destId="{B9A0DC73-83E8-4804-9138-8244D1B864E5}" srcOrd="0" destOrd="0" presId="urn:microsoft.com/office/officeart/2008/layout/HorizontalMultiLevelHierarchy"/>
    <dgm:cxn modelId="{076B84E2-761C-47A0-ABE8-A9C7B867F81A}" type="presParOf" srcId="{3AC6AC13-4850-4B83-98BA-5BF9ED08033C}" destId="{0302EC69-DD53-479C-B7BC-9CC95D010826}" srcOrd="1" destOrd="0" presId="urn:microsoft.com/office/officeart/2008/layout/HorizontalMultiLevelHierarchy"/>
    <dgm:cxn modelId="{449BB176-718A-46B7-81C1-D4BCB4689C26}" type="presParOf" srcId="{2C6BD38D-8CE0-413B-A062-1A9553B1E398}" destId="{C06C5724-9032-4179-AEB2-72808DB5D08E}" srcOrd="4" destOrd="0" presId="urn:microsoft.com/office/officeart/2008/layout/HorizontalMultiLevelHierarchy"/>
    <dgm:cxn modelId="{A7EC3E64-B11B-4070-B6B1-FCF608F70829}" type="presParOf" srcId="{C06C5724-9032-4179-AEB2-72808DB5D08E}" destId="{B054A320-11D0-4C65-9BFC-882254E49375}" srcOrd="0" destOrd="0" presId="urn:microsoft.com/office/officeart/2008/layout/HorizontalMultiLevelHierarchy"/>
    <dgm:cxn modelId="{C8A4B6BC-8577-4435-9C52-3EA3BBA58094}" type="presParOf" srcId="{2C6BD38D-8CE0-413B-A062-1A9553B1E398}" destId="{72F95C34-5A81-46D9-9B98-B3945FC06BC2}" srcOrd="5" destOrd="0" presId="urn:microsoft.com/office/officeart/2008/layout/HorizontalMultiLevelHierarchy"/>
    <dgm:cxn modelId="{5DA894DB-D932-46CE-8D37-9EA671B71E43}" type="presParOf" srcId="{72F95C34-5A81-46D9-9B98-B3945FC06BC2}" destId="{52DED666-35A2-42EF-AEC9-3BF5376E09B9}" srcOrd="0" destOrd="0" presId="urn:microsoft.com/office/officeart/2008/layout/HorizontalMultiLevelHierarchy"/>
    <dgm:cxn modelId="{50AC0A23-425C-498C-BDCE-8AD9E30A3E39}" type="presParOf" srcId="{72F95C34-5A81-46D9-9B98-B3945FC06BC2}" destId="{C2C81748-73EB-401F-9452-BF04133CC3A1}" srcOrd="1" destOrd="0" presId="urn:microsoft.com/office/officeart/2008/layout/HorizontalMultiLevelHierarchy"/>
    <dgm:cxn modelId="{DBE8A8F5-55AF-4500-9435-C529E5184D04}" type="presParOf" srcId="{2C6BD38D-8CE0-413B-A062-1A9553B1E398}" destId="{CE4CF1AC-7C94-4E4A-B2E1-D02802FA176E}" srcOrd="6" destOrd="0" presId="urn:microsoft.com/office/officeart/2008/layout/HorizontalMultiLevelHierarchy"/>
    <dgm:cxn modelId="{0F453866-D460-4859-896B-B174E08B6F60}" type="presParOf" srcId="{CE4CF1AC-7C94-4E4A-B2E1-D02802FA176E}" destId="{AF0121F3-D71B-458C-B0F9-A91A1F46C96F}" srcOrd="0" destOrd="0" presId="urn:microsoft.com/office/officeart/2008/layout/HorizontalMultiLevelHierarchy"/>
    <dgm:cxn modelId="{0FC6EE39-1CD9-4B85-8916-5CA4D1B9BC5B}" type="presParOf" srcId="{2C6BD38D-8CE0-413B-A062-1A9553B1E398}" destId="{E59ACC91-6DD8-4157-84DC-0D41B736B770}" srcOrd="7" destOrd="0" presId="urn:microsoft.com/office/officeart/2008/layout/HorizontalMultiLevelHierarchy"/>
    <dgm:cxn modelId="{9D5ACC2C-DC6F-4CC7-AB6B-380A38412CB8}" type="presParOf" srcId="{E59ACC91-6DD8-4157-84DC-0D41B736B770}" destId="{B88C75D6-774A-42A3-95F0-7D6F84816F43}" srcOrd="0" destOrd="0" presId="urn:microsoft.com/office/officeart/2008/layout/HorizontalMultiLevelHierarchy"/>
    <dgm:cxn modelId="{B9686996-4F3F-40F8-A98C-6A9B4A4ADC5C}" type="presParOf" srcId="{E59ACC91-6DD8-4157-84DC-0D41B736B770}" destId="{701DD4E6-BA4A-4071-93B9-C78C8BADB7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6BD632-749A-4134-B708-83338B63B7A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2C037F-28CF-47C7-926C-32E61F5F1CAA}">
      <dgm:prSet phldrT="[Text]"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سياست</a:t>
          </a:r>
          <a:endParaRPr lang="en-US" b="1" dirty="0">
            <a:cs typeface="B Zar" pitchFamily="2" charset="-78"/>
          </a:endParaRPr>
        </a:p>
      </dgm:t>
    </dgm:pt>
    <dgm:pt modelId="{328F5C93-5AA6-42D0-8B7D-2E07D078564F}" type="parTrans" cxnId="{DA1A6100-D8D6-4E7B-8F8A-65BC3B7CE8C0}">
      <dgm:prSet/>
      <dgm:spPr/>
      <dgm:t>
        <a:bodyPr/>
        <a:lstStyle/>
        <a:p>
          <a:endParaRPr lang="en-US"/>
        </a:p>
      </dgm:t>
    </dgm:pt>
    <dgm:pt modelId="{3295CCBA-8F90-40A6-A842-D14C80F62864}" type="sibTrans" cxnId="{DA1A6100-D8D6-4E7B-8F8A-65BC3B7CE8C0}">
      <dgm:prSet/>
      <dgm:spPr/>
      <dgm:t>
        <a:bodyPr/>
        <a:lstStyle/>
        <a:p>
          <a:endParaRPr lang="en-US"/>
        </a:p>
      </dgm:t>
    </dgm:pt>
    <dgm:pt modelId="{9D6976AA-72DF-4638-B252-47E51DE28CF8}">
      <dgm:prSet phldrT="[Text]"/>
      <dgm:spPr/>
      <dgm:t>
        <a:bodyPr/>
        <a:lstStyle/>
        <a:p>
          <a:r>
            <a:rPr lang="fa-IR" b="1" dirty="0" smtClean="0">
              <a:cs typeface="B Zar" pitchFamily="2" charset="-78"/>
            </a:rPr>
            <a:t>برنامه</a:t>
          </a:r>
          <a:endParaRPr lang="en-US" b="1" dirty="0" smtClean="0">
            <a:cs typeface="B Zar" pitchFamily="2" charset="-78"/>
          </a:endParaRPr>
        </a:p>
      </dgm:t>
    </dgm:pt>
    <dgm:pt modelId="{6B4A58AF-AFC0-47A0-8851-E2C4CBE885A4}" type="parTrans" cxnId="{A9DDF4F9-0A66-425C-9C61-3AA021458D25}">
      <dgm:prSet/>
      <dgm:spPr/>
      <dgm:t>
        <a:bodyPr/>
        <a:lstStyle/>
        <a:p>
          <a:endParaRPr lang="en-US"/>
        </a:p>
      </dgm:t>
    </dgm:pt>
    <dgm:pt modelId="{3F1CB304-F50A-4E2B-8D8D-E2B5BCC7DA94}" type="sibTrans" cxnId="{A9DDF4F9-0A66-425C-9C61-3AA021458D25}">
      <dgm:prSet/>
      <dgm:spPr/>
      <dgm:t>
        <a:bodyPr/>
        <a:lstStyle/>
        <a:p>
          <a:endParaRPr lang="en-US"/>
        </a:p>
      </dgm:t>
    </dgm:pt>
    <dgm:pt modelId="{C04AFA61-FD3B-4E9A-BDCC-B50A24BAFDDB}">
      <dgm:prSet phldrT="[Text]"/>
      <dgm:spPr/>
      <dgm:t>
        <a:bodyPr/>
        <a:lstStyle/>
        <a:p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9E8EB265-0384-4D8E-A403-ED4BCB2697BF}" type="parTrans" cxnId="{C74B3D80-2C0B-4FDB-8ED8-42EC05E39341}">
      <dgm:prSet/>
      <dgm:spPr/>
      <dgm:t>
        <a:bodyPr/>
        <a:lstStyle/>
        <a:p>
          <a:endParaRPr lang="en-US"/>
        </a:p>
      </dgm:t>
    </dgm:pt>
    <dgm:pt modelId="{916E46D0-87D6-4BD7-85D6-06AB5EBB2EF3}" type="sibTrans" cxnId="{C74B3D80-2C0B-4FDB-8ED8-42EC05E39341}">
      <dgm:prSet/>
      <dgm:spPr/>
      <dgm:t>
        <a:bodyPr/>
        <a:lstStyle/>
        <a:p>
          <a:endParaRPr lang="en-US"/>
        </a:p>
      </dgm:t>
    </dgm:pt>
    <dgm:pt modelId="{A9895E64-DF6B-4EEB-98BD-17E846DEB7E6}">
      <dgm:prSet phldrT="[Text]"/>
      <dgm:spPr/>
      <dgm:t>
        <a:bodyPr/>
        <a:lstStyle/>
        <a:p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E9776219-D67E-4BCC-8FEA-FB470E2CBC7E}" type="parTrans" cxnId="{6C708E46-0824-462B-A530-B460428408EA}">
      <dgm:prSet/>
      <dgm:spPr/>
      <dgm:t>
        <a:bodyPr/>
        <a:lstStyle/>
        <a:p>
          <a:endParaRPr lang="en-US"/>
        </a:p>
      </dgm:t>
    </dgm:pt>
    <dgm:pt modelId="{DF2B9F0A-B2FF-4093-95C3-761C5EA3D540}" type="sibTrans" cxnId="{6C708E46-0824-462B-A530-B460428408EA}">
      <dgm:prSet/>
      <dgm:spPr/>
      <dgm:t>
        <a:bodyPr/>
        <a:lstStyle/>
        <a:p>
          <a:endParaRPr lang="en-US"/>
        </a:p>
      </dgm:t>
    </dgm:pt>
    <dgm:pt modelId="{AC2ED809-FDB3-428C-A970-98DA23156792}">
      <dgm:prSet phldrT="[Text]"/>
      <dgm:spPr/>
      <dgm:t>
        <a:bodyPr/>
        <a:lstStyle/>
        <a:p>
          <a:r>
            <a:rPr lang="fa-IR" b="1" dirty="0" smtClean="0">
              <a:cs typeface="B Zar" pitchFamily="2" charset="-78"/>
            </a:rPr>
            <a:t>برنامه</a:t>
          </a:r>
          <a:endParaRPr lang="en-US" dirty="0"/>
        </a:p>
      </dgm:t>
    </dgm:pt>
    <dgm:pt modelId="{BD08396F-647A-42AA-A65E-529EEB11C1B1}" type="parTrans" cxnId="{12F97C2C-EE68-4A29-B5AD-5586D14B980D}">
      <dgm:prSet/>
      <dgm:spPr/>
      <dgm:t>
        <a:bodyPr/>
        <a:lstStyle/>
        <a:p>
          <a:endParaRPr lang="en-US"/>
        </a:p>
      </dgm:t>
    </dgm:pt>
    <dgm:pt modelId="{59189D82-9712-491C-9D96-FC68B037A7D3}" type="sibTrans" cxnId="{12F97C2C-EE68-4A29-B5AD-5586D14B980D}">
      <dgm:prSet/>
      <dgm:spPr/>
      <dgm:t>
        <a:bodyPr/>
        <a:lstStyle/>
        <a:p>
          <a:endParaRPr lang="en-US"/>
        </a:p>
      </dgm:t>
    </dgm:pt>
    <dgm:pt modelId="{5B7BBBE0-6518-4BA2-8708-2392979EBBF0}">
      <dgm:prSet phldrT="[Text]"/>
      <dgm:spPr/>
      <dgm:t>
        <a:bodyPr/>
        <a:lstStyle/>
        <a:p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B4183E40-EE15-47E1-9A1C-0114F9E3EC5C}" type="parTrans" cxnId="{B948FFF4-CAB6-4447-86A3-8FF7A45F2F2E}">
      <dgm:prSet/>
      <dgm:spPr/>
      <dgm:t>
        <a:bodyPr/>
        <a:lstStyle/>
        <a:p>
          <a:endParaRPr lang="en-US"/>
        </a:p>
      </dgm:t>
    </dgm:pt>
    <dgm:pt modelId="{172DCAF0-AE88-4115-9D45-F939C27A27A0}" type="sibTrans" cxnId="{B948FFF4-CAB6-4447-86A3-8FF7A45F2F2E}">
      <dgm:prSet/>
      <dgm:spPr/>
      <dgm:t>
        <a:bodyPr/>
        <a:lstStyle/>
        <a:p>
          <a:endParaRPr lang="en-US"/>
        </a:p>
      </dgm:t>
    </dgm:pt>
    <dgm:pt modelId="{CC31586D-36C8-42FD-BDB7-11EA5C451FF7}">
      <dgm:prSet/>
      <dgm:spPr/>
      <dgm:t>
        <a:bodyPr/>
        <a:lstStyle/>
        <a:p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7550538B-D00A-45C4-95C8-9B8E5602EE66}" type="parTrans" cxnId="{BA2FD8B5-4592-432D-BF44-E0512F008016}">
      <dgm:prSet/>
      <dgm:spPr/>
      <dgm:t>
        <a:bodyPr/>
        <a:lstStyle/>
        <a:p>
          <a:endParaRPr lang="en-US"/>
        </a:p>
      </dgm:t>
    </dgm:pt>
    <dgm:pt modelId="{1320410D-79BF-436A-8CA9-D38EE06A580E}" type="sibTrans" cxnId="{BA2FD8B5-4592-432D-BF44-E0512F008016}">
      <dgm:prSet/>
      <dgm:spPr/>
      <dgm:t>
        <a:bodyPr/>
        <a:lstStyle/>
        <a:p>
          <a:endParaRPr lang="en-US"/>
        </a:p>
      </dgm:t>
    </dgm:pt>
    <dgm:pt modelId="{D2E685B2-60CF-43F0-BDBA-B118692A72B2}" type="pres">
      <dgm:prSet presAssocID="{D46BD632-749A-4134-B708-83338B63B7A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DE94FE-2E69-40D0-B2A0-51E39D0C23C1}" type="pres">
      <dgm:prSet presAssocID="{4E2C037F-28CF-47C7-926C-32E61F5F1CAA}" presName="root1" presStyleCnt="0"/>
      <dgm:spPr/>
      <dgm:t>
        <a:bodyPr/>
        <a:lstStyle/>
        <a:p>
          <a:endParaRPr lang="en-US"/>
        </a:p>
      </dgm:t>
    </dgm:pt>
    <dgm:pt modelId="{C90CA24D-D4D9-41B6-B921-AADC0D75D184}" type="pres">
      <dgm:prSet presAssocID="{4E2C037F-28CF-47C7-926C-32E61F5F1C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9FD4E-1384-4D32-A324-5FF357A6D04A}" type="pres">
      <dgm:prSet presAssocID="{4E2C037F-28CF-47C7-926C-32E61F5F1CAA}" presName="level2hierChild" presStyleCnt="0"/>
      <dgm:spPr/>
      <dgm:t>
        <a:bodyPr/>
        <a:lstStyle/>
        <a:p>
          <a:endParaRPr lang="en-US"/>
        </a:p>
      </dgm:t>
    </dgm:pt>
    <dgm:pt modelId="{209660DB-72B9-4C8C-AC1F-AE6F3D567702}" type="pres">
      <dgm:prSet presAssocID="{6B4A58AF-AFC0-47A0-8851-E2C4CBE885A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B6048D-1DCC-42EB-B539-CEC0D4B5EFFD}" type="pres">
      <dgm:prSet presAssocID="{6B4A58AF-AFC0-47A0-8851-E2C4CBE885A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47B9BF2-FBC5-4738-9764-F5DE3B716952}" type="pres">
      <dgm:prSet presAssocID="{9D6976AA-72DF-4638-B252-47E51DE28CF8}" presName="root2" presStyleCnt="0"/>
      <dgm:spPr/>
      <dgm:t>
        <a:bodyPr/>
        <a:lstStyle/>
        <a:p>
          <a:endParaRPr lang="en-US"/>
        </a:p>
      </dgm:t>
    </dgm:pt>
    <dgm:pt modelId="{B00B7F20-103A-4AE4-A1FB-31399CCB9EF8}" type="pres">
      <dgm:prSet presAssocID="{9D6976AA-72DF-4638-B252-47E51DE28CF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85728-ADBE-4C0D-B79F-35552BBE8C52}" type="pres">
      <dgm:prSet presAssocID="{9D6976AA-72DF-4638-B252-47E51DE28CF8}" presName="level3hierChild" presStyleCnt="0"/>
      <dgm:spPr/>
      <dgm:t>
        <a:bodyPr/>
        <a:lstStyle/>
        <a:p>
          <a:endParaRPr lang="en-US"/>
        </a:p>
      </dgm:t>
    </dgm:pt>
    <dgm:pt modelId="{7EE1FEB8-C1ED-4198-ADA1-8135B4168B6D}" type="pres">
      <dgm:prSet presAssocID="{9E8EB265-0384-4D8E-A403-ED4BCB2697BF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BFAD319-509D-4FA8-A049-4634668F1005}" type="pres">
      <dgm:prSet presAssocID="{9E8EB265-0384-4D8E-A403-ED4BCB2697B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E7C8D90-2F84-40C4-9A9A-03B7DC17C08D}" type="pres">
      <dgm:prSet presAssocID="{C04AFA61-FD3B-4E9A-BDCC-B50A24BAFDDB}" presName="root2" presStyleCnt="0"/>
      <dgm:spPr/>
      <dgm:t>
        <a:bodyPr/>
        <a:lstStyle/>
        <a:p>
          <a:endParaRPr lang="en-US"/>
        </a:p>
      </dgm:t>
    </dgm:pt>
    <dgm:pt modelId="{934E9A05-4438-4B70-AEAB-4317FD829B0C}" type="pres">
      <dgm:prSet presAssocID="{C04AFA61-FD3B-4E9A-BDCC-B50A24BAFDD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BD0AC-18C6-4B0E-8BFB-CBBFDE96957C}" type="pres">
      <dgm:prSet presAssocID="{C04AFA61-FD3B-4E9A-BDCC-B50A24BAFDDB}" presName="level3hierChild" presStyleCnt="0"/>
      <dgm:spPr/>
      <dgm:t>
        <a:bodyPr/>
        <a:lstStyle/>
        <a:p>
          <a:endParaRPr lang="en-US"/>
        </a:p>
      </dgm:t>
    </dgm:pt>
    <dgm:pt modelId="{ABC4EB4E-06E6-4E47-AD85-44EA45818424}" type="pres">
      <dgm:prSet presAssocID="{E9776219-D67E-4BCC-8FEA-FB470E2CBC7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BB530BDD-6268-4BE6-A70C-26BBA668F134}" type="pres">
      <dgm:prSet presAssocID="{E9776219-D67E-4BCC-8FEA-FB470E2CBC7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9BFBBC9-7A73-4B9F-9817-2182AC192F87}" type="pres">
      <dgm:prSet presAssocID="{A9895E64-DF6B-4EEB-98BD-17E846DEB7E6}" presName="root2" presStyleCnt="0"/>
      <dgm:spPr/>
      <dgm:t>
        <a:bodyPr/>
        <a:lstStyle/>
        <a:p>
          <a:endParaRPr lang="en-US"/>
        </a:p>
      </dgm:t>
    </dgm:pt>
    <dgm:pt modelId="{7CDE3848-92F3-4E5A-8A0C-D38AB09E29F2}" type="pres">
      <dgm:prSet presAssocID="{A9895E64-DF6B-4EEB-98BD-17E846DEB7E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40B21-FF7B-470E-96CC-B8539B03C094}" type="pres">
      <dgm:prSet presAssocID="{A9895E64-DF6B-4EEB-98BD-17E846DEB7E6}" presName="level3hierChild" presStyleCnt="0"/>
      <dgm:spPr/>
      <dgm:t>
        <a:bodyPr/>
        <a:lstStyle/>
        <a:p>
          <a:endParaRPr lang="en-US"/>
        </a:p>
      </dgm:t>
    </dgm:pt>
    <dgm:pt modelId="{871D32FC-8017-4709-B90B-8A26CE51A067}" type="pres">
      <dgm:prSet presAssocID="{BD08396F-647A-42AA-A65E-529EEB11C1B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8ACB579-5026-4DA4-A15D-F33005620CF8}" type="pres">
      <dgm:prSet presAssocID="{BD08396F-647A-42AA-A65E-529EEB11C1B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CD59D96-12BD-4C26-ADF1-0CB8AC6A48B0}" type="pres">
      <dgm:prSet presAssocID="{AC2ED809-FDB3-428C-A970-98DA23156792}" presName="root2" presStyleCnt="0"/>
      <dgm:spPr/>
      <dgm:t>
        <a:bodyPr/>
        <a:lstStyle/>
        <a:p>
          <a:endParaRPr lang="en-US"/>
        </a:p>
      </dgm:t>
    </dgm:pt>
    <dgm:pt modelId="{BF8A6147-7F84-48EF-873D-C555721B6C47}" type="pres">
      <dgm:prSet presAssocID="{AC2ED809-FDB3-428C-A970-98DA2315679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F3A78-8662-4086-9E57-BEA1BD76C7B3}" type="pres">
      <dgm:prSet presAssocID="{AC2ED809-FDB3-428C-A970-98DA23156792}" presName="level3hierChild" presStyleCnt="0"/>
      <dgm:spPr/>
      <dgm:t>
        <a:bodyPr/>
        <a:lstStyle/>
        <a:p>
          <a:endParaRPr lang="en-US"/>
        </a:p>
      </dgm:t>
    </dgm:pt>
    <dgm:pt modelId="{314569BF-84A9-473B-823E-369E925BD348}" type="pres">
      <dgm:prSet presAssocID="{B4183E40-EE15-47E1-9A1C-0114F9E3EC5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94D46DC-5F42-4EF8-9141-D25F82E67715}" type="pres">
      <dgm:prSet presAssocID="{B4183E40-EE15-47E1-9A1C-0114F9E3EC5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2195B43-1CD9-4B01-AC02-FD1B0C4B70CC}" type="pres">
      <dgm:prSet presAssocID="{5B7BBBE0-6518-4BA2-8708-2392979EBBF0}" presName="root2" presStyleCnt="0"/>
      <dgm:spPr/>
      <dgm:t>
        <a:bodyPr/>
        <a:lstStyle/>
        <a:p>
          <a:endParaRPr lang="en-US"/>
        </a:p>
      </dgm:t>
    </dgm:pt>
    <dgm:pt modelId="{0CC0D5A0-1213-4F96-BFE9-7877462A6E88}" type="pres">
      <dgm:prSet presAssocID="{5B7BBBE0-6518-4BA2-8708-2392979EBBF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184067-5204-450A-BE18-10FF1BCBF98A}" type="pres">
      <dgm:prSet presAssocID="{5B7BBBE0-6518-4BA2-8708-2392979EBBF0}" presName="level3hierChild" presStyleCnt="0"/>
      <dgm:spPr/>
      <dgm:t>
        <a:bodyPr/>
        <a:lstStyle/>
        <a:p>
          <a:endParaRPr lang="en-US"/>
        </a:p>
      </dgm:t>
    </dgm:pt>
    <dgm:pt modelId="{569429BB-9A8E-46CF-B703-AABA4AF55078}" type="pres">
      <dgm:prSet presAssocID="{7550538B-D00A-45C4-95C8-9B8E5602EE66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1CC5438-9198-4071-A300-99C7937BA8E6}" type="pres">
      <dgm:prSet presAssocID="{7550538B-D00A-45C4-95C8-9B8E5602EE66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0B2BCC2-AF2A-44A3-BEF3-8D99FED2FB89}" type="pres">
      <dgm:prSet presAssocID="{CC31586D-36C8-42FD-BDB7-11EA5C451FF7}" presName="root2" presStyleCnt="0"/>
      <dgm:spPr/>
      <dgm:t>
        <a:bodyPr/>
        <a:lstStyle/>
        <a:p>
          <a:endParaRPr lang="en-US"/>
        </a:p>
      </dgm:t>
    </dgm:pt>
    <dgm:pt modelId="{52CDD188-6FD2-4E2F-9A07-1F488C414D1D}" type="pres">
      <dgm:prSet presAssocID="{CC31586D-36C8-42FD-BDB7-11EA5C451FF7}" presName="LevelTwoTextNode" presStyleLbl="node3" presStyleIdx="3" presStyleCnt="4" custLinFactNeighborX="411" custLinFactNeighborY="7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F654D-B22D-41E1-BF3A-47A3CE27FCF0}" type="pres">
      <dgm:prSet presAssocID="{CC31586D-36C8-42FD-BDB7-11EA5C451FF7}" presName="level3hierChild" presStyleCnt="0"/>
      <dgm:spPr/>
      <dgm:t>
        <a:bodyPr/>
        <a:lstStyle/>
        <a:p>
          <a:endParaRPr lang="en-US"/>
        </a:p>
      </dgm:t>
    </dgm:pt>
  </dgm:ptLst>
  <dgm:cxnLst>
    <dgm:cxn modelId="{51C1EF99-AC8F-4C5A-9EF1-73CAC7746C96}" type="presOf" srcId="{E9776219-D67E-4BCC-8FEA-FB470E2CBC7E}" destId="{BB530BDD-6268-4BE6-A70C-26BBA668F134}" srcOrd="1" destOrd="0" presId="urn:microsoft.com/office/officeart/2005/8/layout/hierarchy2"/>
    <dgm:cxn modelId="{12F97C2C-EE68-4A29-B5AD-5586D14B980D}" srcId="{4E2C037F-28CF-47C7-926C-32E61F5F1CAA}" destId="{AC2ED809-FDB3-428C-A970-98DA23156792}" srcOrd="1" destOrd="0" parTransId="{BD08396F-647A-42AA-A65E-529EEB11C1B1}" sibTransId="{59189D82-9712-491C-9D96-FC68B037A7D3}"/>
    <dgm:cxn modelId="{BA2FD8B5-4592-432D-BF44-E0512F008016}" srcId="{AC2ED809-FDB3-428C-A970-98DA23156792}" destId="{CC31586D-36C8-42FD-BDB7-11EA5C451FF7}" srcOrd="1" destOrd="0" parTransId="{7550538B-D00A-45C4-95C8-9B8E5602EE66}" sibTransId="{1320410D-79BF-436A-8CA9-D38EE06A580E}"/>
    <dgm:cxn modelId="{9788778C-37EA-49C6-8EC6-6408AAC7DBB6}" type="presOf" srcId="{6B4A58AF-AFC0-47A0-8851-E2C4CBE885A4}" destId="{ECB6048D-1DCC-42EB-B539-CEC0D4B5EFFD}" srcOrd="1" destOrd="0" presId="urn:microsoft.com/office/officeart/2005/8/layout/hierarchy2"/>
    <dgm:cxn modelId="{811332B3-FC8B-4272-B5F9-99516B43AF58}" type="presOf" srcId="{A9895E64-DF6B-4EEB-98BD-17E846DEB7E6}" destId="{7CDE3848-92F3-4E5A-8A0C-D38AB09E29F2}" srcOrd="0" destOrd="0" presId="urn:microsoft.com/office/officeart/2005/8/layout/hierarchy2"/>
    <dgm:cxn modelId="{19ACDB03-139E-411F-B444-0363FBA9C3E5}" type="presOf" srcId="{9D6976AA-72DF-4638-B252-47E51DE28CF8}" destId="{B00B7F20-103A-4AE4-A1FB-31399CCB9EF8}" srcOrd="0" destOrd="0" presId="urn:microsoft.com/office/officeart/2005/8/layout/hierarchy2"/>
    <dgm:cxn modelId="{E4E9CA1F-961E-4E15-86AD-244ACD3A8CD6}" type="presOf" srcId="{6B4A58AF-AFC0-47A0-8851-E2C4CBE885A4}" destId="{209660DB-72B9-4C8C-AC1F-AE6F3D567702}" srcOrd="0" destOrd="0" presId="urn:microsoft.com/office/officeart/2005/8/layout/hierarchy2"/>
    <dgm:cxn modelId="{FB4813B2-7FE6-49C4-B730-84E38DA594BD}" type="presOf" srcId="{E9776219-D67E-4BCC-8FEA-FB470E2CBC7E}" destId="{ABC4EB4E-06E6-4E47-AD85-44EA45818424}" srcOrd="0" destOrd="0" presId="urn:microsoft.com/office/officeart/2005/8/layout/hierarchy2"/>
    <dgm:cxn modelId="{FEAF7BAC-E8D7-4753-A09D-C4ED0165B691}" type="presOf" srcId="{9E8EB265-0384-4D8E-A403-ED4BCB2697BF}" destId="{7EE1FEB8-C1ED-4198-ADA1-8135B4168B6D}" srcOrd="0" destOrd="0" presId="urn:microsoft.com/office/officeart/2005/8/layout/hierarchy2"/>
    <dgm:cxn modelId="{5FF70835-18E2-4A26-B270-93972E0C3AD4}" type="presOf" srcId="{C04AFA61-FD3B-4E9A-BDCC-B50A24BAFDDB}" destId="{934E9A05-4438-4B70-AEAB-4317FD829B0C}" srcOrd="0" destOrd="0" presId="urn:microsoft.com/office/officeart/2005/8/layout/hierarchy2"/>
    <dgm:cxn modelId="{EE943CE6-16FB-4B16-9918-60A49E2B398F}" type="presOf" srcId="{B4183E40-EE15-47E1-9A1C-0114F9E3EC5C}" destId="{F94D46DC-5F42-4EF8-9141-D25F82E67715}" srcOrd="1" destOrd="0" presId="urn:microsoft.com/office/officeart/2005/8/layout/hierarchy2"/>
    <dgm:cxn modelId="{DA1A6100-D8D6-4E7B-8F8A-65BC3B7CE8C0}" srcId="{D46BD632-749A-4134-B708-83338B63B7A9}" destId="{4E2C037F-28CF-47C7-926C-32E61F5F1CAA}" srcOrd="0" destOrd="0" parTransId="{328F5C93-5AA6-42D0-8B7D-2E07D078564F}" sibTransId="{3295CCBA-8F90-40A6-A842-D14C80F62864}"/>
    <dgm:cxn modelId="{83FE0F27-1188-478A-91AD-1D31CB735E92}" type="presOf" srcId="{AC2ED809-FDB3-428C-A970-98DA23156792}" destId="{BF8A6147-7F84-48EF-873D-C555721B6C47}" srcOrd="0" destOrd="0" presId="urn:microsoft.com/office/officeart/2005/8/layout/hierarchy2"/>
    <dgm:cxn modelId="{37A6C2A8-7ECB-4386-8D00-C1CFA3EEDD8D}" type="presOf" srcId="{9E8EB265-0384-4D8E-A403-ED4BCB2697BF}" destId="{EBFAD319-509D-4FA8-A049-4634668F1005}" srcOrd="1" destOrd="0" presId="urn:microsoft.com/office/officeart/2005/8/layout/hierarchy2"/>
    <dgm:cxn modelId="{B948FFF4-CAB6-4447-86A3-8FF7A45F2F2E}" srcId="{AC2ED809-FDB3-428C-A970-98DA23156792}" destId="{5B7BBBE0-6518-4BA2-8708-2392979EBBF0}" srcOrd="0" destOrd="0" parTransId="{B4183E40-EE15-47E1-9A1C-0114F9E3EC5C}" sibTransId="{172DCAF0-AE88-4115-9D45-F939C27A27A0}"/>
    <dgm:cxn modelId="{46DBD732-DCE4-40C1-8166-672EEF0308EB}" type="presOf" srcId="{CC31586D-36C8-42FD-BDB7-11EA5C451FF7}" destId="{52CDD188-6FD2-4E2F-9A07-1F488C414D1D}" srcOrd="0" destOrd="0" presId="urn:microsoft.com/office/officeart/2005/8/layout/hierarchy2"/>
    <dgm:cxn modelId="{6C708E46-0824-462B-A530-B460428408EA}" srcId="{9D6976AA-72DF-4638-B252-47E51DE28CF8}" destId="{A9895E64-DF6B-4EEB-98BD-17E846DEB7E6}" srcOrd="1" destOrd="0" parTransId="{E9776219-D67E-4BCC-8FEA-FB470E2CBC7E}" sibTransId="{DF2B9F0A-B2FF-4093-95C3-761C5EA3D540}"/>
    <dgm:cxn modelId="{B7EB086C-3D06-478A-9F68-BD5E5DA4A283}" type="presOf" srcId="{D46BD632-749A-4134-B708-83338B63B7A9}" destId="{D2E685B2-60CF-43F0-BDBA-B118692A72B2}" srcOrd="0" destOrd="0" presId="urn:microsoft.com/office/officeart/2005/8/layout/hierarchy2"/>
    <dgm:cxn modelId="{C74B3D80-2C0B-4FDB-8ED8-42EC05E39341}" srcId="{9D6976AA-72DF-4638-B252-47E51DE28CF8}" destId="{C04AFA61-FD3B-4E9A-BDCC-B50A24BAFDDB}" srcOrd="0" destOrd="0" parTransId="{9E8EB265-0384-4D8E-A403-ED4BCB2697BF}" sibTransId="{916E46D0-87D6-4BD7-85D6-06AB5EBB2EF3}"/>
    <dgm:cxn modelId="{A9DDF4F9-0A66-425C-9C61-3AA021458D25}" srcId="{4E2C037F-28CF-47C7-926C-32E61F5F1CAA}" destId="{9D6976AA-72DF-4638-B252-47E51DE28CF8}" srcOrd="0" destOrd="0" parTransId="{6B4A58AF-AFC0-47A0-8851-E2C4CBE885A4}" sibTransId="{3F1CB304-F50A-4E2B-8D8D-E2B5BCC7DA94}"/>
    <dgm:cxn modelId="{ED5F222B-E302-413D-9BAE-2BA0DBD0B99E}" type="presOf" srcId="{5B7BBBE0-6518-4BA2-8708-2392979EBBF0}" destId="{0CC0D5A0-1213-4F96-BFE9-7877462A6E88}" srcOrd="0" destOrd="0" presId="urn:microsoft.com/office/officeart/2005/8/layout/hierarchy2"/>
    <dgm:cxn modelId="{3212514D-ECBD-47A3-8020-CD474F8AF228}" type="presOf" srcId="{B4183E40-EE15-47E1-9A1C-0114F9E3EC5C}" destId="{314569BF-84A9-473B-823E-369E925BD348}" srcOrd="0" destOrd="0" presId="urn:microsoft.com/office/officeart/2005/8/layout/hierarchy2"/>
    <dgm:cxn modelId="{4938C6B5-00B2-4CC3-9EAF-43B8592EF473}" type="presOf" srcId="{BD08396F-647A-42AA-A65E-529EEB11C1B1}" destId="{871D32FC-8017-4709-B90B-8A26CE51A067}" srcOrd="0" destOrd="0" presId="urn:microsoft.com/office/officeart/2005/8/layout/hierarchy2"/>
    <dgm:cxn modelId="{0D524231-67D3-4A61-BAAB-E15A45B09374}" type="presOf" srcId="{7550538B-D00A-45C4-95C8-9B8E5602EE66}" destId="{91CC5438-9198-4071-A300-99C7937BA8E6}" srcOrd="1" destOrd="0" presId="urn:microsoft.com/office/officeart/2005/8/layout/hierarchy2"/>
    <dgm:cxn modelId="{34E3F059-3F21-476C-940E-B3BCA6E2F545}" type="presOf" srcId="{4E2C037F-28CF-47C7-926C-32E61F5F1CAA}" destId="{C90CA24D-D4D9-41B6-B921-AADC0D75D184}" srcOrd="0" destOrd="0" presId="urn:microsoft.com/office/officeart/2005/8/layout/hierarchy2"/>
    <dgm:cxn modelId="{55E296B1-2EE4-4F61-B36C-85656C494876}" type="presOf" srcId="{BD08396F-647A-42AA-A65E-529EEB11C1B1}" destId="{B8ACB579-5026-4DA4-A15D-F33005620CF8}" srcOrd="1" destOrd="0" presId="urn:microsoft.com/office/officeart/2005/8/layout/hierarchy2"/>
    <dgm:cxn modelId="{C59EE6CC-4885-4AB9-947C-74D1FB5DFEBD}" type="presOf" srcId="{7550538B-D00A-45C4-95C8-9B8E5602EE66}" destId="{569429BB-9A8E-46CF-B703-AABA4AF55078}" srcOrd="0" destOrd="0" presId="urn:microsoft.com/office/officeart/2005/8/layout/hierarchy2"/>
    <dgm:cxn modelId="{D0F4D8F3-1214-4A3F-90A0-431E311C9742}" type="presParOf" srcId="{D2E685B2-60CF-43F0-BDBA-B118692A72B2}" destId="{AADE94FE-2E69-40D0-B2A0-51E39D0C23C1}" srcOrd="0" destOrd="0" presId="urn:microsoft.com/office/officeart/2005/8/layout/hierarchy2"/>
    <dgm:cxn modelId="{D77EFB84-101D-41A4-BAE6-8B92A3B3122D}" type="presParOf" srcId="{AADE94FE-2E69-40D0-B2A0-51E39D0C23C1}" destId="{C90CA24D-D4D9-41B6-B921-AADC0D75D184}" srcOrd="0" destOrd="0" presId="urn:microsoft.com/office/officeart/2005/8/layout/hierarchy2"/>
    <dgm:cxn modelId="{955B49B3-8EA8-474E-98A4-B462931B775E}" type="presParOf" srcId="{AADE94FE-2E69-40D0-B2A0-51E39D0C23C1}" destId="{E909FD4E-1384-4D32-A324-5FF357A6D04A}" srcOrd="1" destOrd="0" presId="urn:microsoft.com/office/officeart/2005/8/layout/hierarchy2"/>
    <dgm:cxn modelId="{C54AF3F5-B529-4A50-8ECA-3E0B9D60C5C7}" type="presParOf" srcId="{E909FD4E-1384-4D32-A324-5FF357A6D04A}" destId="{209660DB-72B9-4C8C-AC1F-AE6F3D567702}" srcOrd="0" destOrd="0" presId="urn:microsoft.com/office/officeart/2005/8/layout/hierarchy2"/>
    <dgm:cxn modelId="{4917D8A1-97A4-4EC1-AF6F-14E4E870156A}" type="presParOf" srcId="{209660DB-72B9-4C8C-AC1F-AE6F3D567702}" destId="{ECB6048D-1DCC-42EB-B539-CEC0D4B5EFFD}" srcOrd="0" destOrd="0" presId="urn:microsoft.com/office/officeart/2005/8/layout/hierarchy2"/>
    <dgm:cxn modelId="{15871311-B5A5-458B-976E-CC88146A4438}" type="presParOf" srcId="{E909FD4E-1384-4D32-A324-5FF357A6D04A}" destId="{547B9BF2-FBC5-4738-9764-F5DE3B716952}" srcOrd="1" destOrd="0" presId="urn:microsoft.com/office/officeart/2005/8/layout/hierarchy2"/>
    <dgm:cxn modelId="{08F5ECAC-11BC-40AD-93EC-AED7E5290A66}" type="presParOf" srcId="{547B9BF2-FBC5-4738-9764-F5DE3B716952}" destId="{B00B7F20-103A-4AE4-A1FB-31399CCB9EF8}" srcOrd="0" destOrd="0" presId="urn:microsoft.com/office/officeart/2005/8/layout/hierarchy2"/>
    <dgm:cxn modelId="{2D4774F4-B14F-4491-8300-618B412EA4F3}" type="presParOf" srcId="{547B9BF2-FBC5-4738-9764-F5DE3B716952}" destId="{97085728-ADBE-4C0D-B79F-35552BBE8C52}" srcOrd="1" destOrd="0" presId="urn:microsoft.com/office/officeart/2005/8/layout/hierarchy2"/>
    <dgm:cxn modelId="{FA22C9F1-08E9-40C9-8E96-828A104FE7EE}" type="presParOf" srcId="{97085728-ADBE-4C0D-B79F-35552BBE8C52}" destId="{7EE1FEB8-C1ED-4198-ADA1-8135B4168B6D}" srcOrd="0" destOrd="0" presId="urn:microsoft.com/office/officeart/2005/8/layout/hierarchy2"/>
    <dgm:cxn modelId="{50F0CCDA-E69D-4A65-AFD4-5E72F27F6853}" type="presParOf" srcId="{7EE1FEB8-C1ED-4198-ADA1-8135B4168B6D}" destId="{EBFAD319-509D-4FA8-A049-4634668F1005}" srcOrd="0" destOrd="0" presId="urn:microsoft.com/office/officeart/2005/8/layout/hierarchy2"/>
    <dgm:cxn modelId="{87B86061-95F3-4A2C-9ECF-7D3BA3BDC4B7}" type="presParOf" srcId="{97085728-ADBE-4C0D-B79F-35552BBE8C52}" destId="{AE7C8D90-2F84-40C4-9A9A-03B7DC17C08D}" srcOrd="1" destOrd="0" presId="urn:microsoft.com/office/officeart/2005/8/layout/hierarchy2"/>
    <dgm:cxn modelId="{15A25F34-3C93-4CF9-8AB4-F6C59897A4E8}" type="presParOf" srcId="{AE7C8D90-2F84-40C4-9A9A-03B7DC17C08D}" destId="{934E9A05-4438-4B70-AEAB-4317FD829B0C}" srcOrd="0" destOrd="0" presId="urn:microsoft.com/office/officeart/2005/8/layout/hierarchy2"/>
    <dgm:cxn modelId="{3651913E-CEE0-463E-B73C-3C97D2FF30FE}" type="presParOf" srcId="{AE7C8D90-2F84-40C4-9A9A-03B7DC17C08D}" destId="{D10BD0AC-18C6-4B0E-8BFB-CBBFDE96957C}" srcOrd="1" destOrd="0" presId="urn:microsoft.com/office/officeart/2005/8/layout/hierarchy2"/>
    <dgm:cxn modelId="{0451DA32-59F4-42B4-9957-D8F9D2D8FDB1}" type="presParOf" srcId="{97085728-ADBE-4C0D-B79F-35552BBE8C52}" destId="{ABC4EB4E-06E6-4E47-AD85-44EA45818424}" srcOrd="2" destOrd="0" presId="urn:microsoft.com/office/officeart/2005/8/layout/hierarchy2"/>
    <dgm:cxn modelId="{25F9314B-DCF2-4D55-88BC-B635F6E81EA1}" type="presParOf" srcId="{ABC4EB4E-06E6-4E47-AD85-44EA45818424}" destId="{BB530BDD-6268-4BE6-A70C-26BBA668F134}" srcOrd="0" destOrd="0" presId="urn:microsoft.com/office/officeart/2005/8/layout/hierarchy2"/>
    <dgm:cxn modelId="{12F9268A-D50E-4E50-84F2-92620C6D22BA}" type="presParOf" srcId="{97085728-ADBE-4C0D-B79F-35552BBE8C52}" destId="{F9BFBBC9-7A73-4B9F-9817-2182AC192F87}" srcOrd="3" destOrd="0" presId="urn:microsoft.com/office/officeart/2005/8/layout/hierarchy2"/>
    <dgm:cxn modelId="{9901A10F-59D6-4221-A53C-D488CFDE7A9C}" type="presParOf" srcId="{F9BFBBC9-7A73-4B9F-9817-2182AC192F87}" destId="{7CDE3848-92F3-4E5A-8A0C-D38AB09E29F2}" srcOrd="0" destOrd="0" presId="urn:microsoft.com/office/officeart/2005/8/layout/hierarchy2"/>
    <dgm:cxn modelId="{EB12BBCA-D446-4AD0-B94B-735C1B82D5DF}" type="presParOf" srcId="{F9BFBBC9-7A73-4B9F-9817-2182AC192F87}" destId="{3C840B21-FF7B-470E-96CC-B8539B03C094}" srcOrd="1" destOrd="0" presId="urn:microsoft.com/office/officeart/2005/8/layout/hierarchy2"/>
    <dgm:cxn modelId="{3223BE9C-2356-4908-A136-E2D35DB98E20}" type="presParOf" srcId="{E909FD4E-1384-4D32-A324-5FF357A6D04A}" destId="{871D32FC-8017-4709-B90B-8A26CE51A067}" srcOrd="2" destOrd="0" presId="urn:microsoft.com/office/officeart/2005/8/layout/hierarchy2"/>
    <dgm:cxn modelId="{F7366830-E61B-4BEC-B695-AC269BA3C3C6}" type="presParOf" srcId="{871D32FC-8017-4709-B90B-8A26CE51A067}" destId="{B8ACB579-5026-4DA4-A15D-F33005620CF8}" srcOrd="0" destOrd="0" presId="urn:microsoft.com/office/officeart/2005/8/layout/hierarchy2"/>
    <dgm:cxn modelId="{3313E066-0F49-4454-916C-028F8A1E2973}" type="presParOf" srcId="{E909FD4E-1384-4D32-A324-5FF357A6D04A}" destId="{9CD59D96-12BD-4C26-ADF1-0CB8AC6A48B0}" srcOrd="3" destOrd="0" presId="urn:microsoft.com/office/officeart/2005/8/layout/hierarchy2"/>
    <dgm:cxn modelId="{811CC38C-BCA9-4B30-BE96-88D4B598250F}" type="presParOf" srcId="{9CD59D96-12BD-4C26-ADF1-0CB8AC6A48B0}" destId="{BF8A6147-7F84-48EF-873D-C555721B6C47}" srcOrd="0" destOrd="0" presId="urn:microsoft.com/office/officeart/2005/8/layout/hierarchy2"/>
    <dgm:cxn modelId="{3C623823-0E2E-40D6-83C5-C07C1E7B75ED}" type="presParOf" srcId="{9CD59D96-12BD-4C26-ADF1-0CB8AC6A48B0}" destId="{47BF3A78-8662-4086-9E57-BEA1BD76C7B3}" srcOrd="1" destOrd="0" presId="urn:microsoft.com/office/officeart/2005/8/layout/hierarchy2"/>
    <dgm:cxn modelId="{E64746E1-184A-4C11-AAD3-3C9BB1255197}" type="presParOf" srcId="{47BF3A78-8662-4086-9E57-BEA1BD76C7B3}" destId="{314569BF-84A9-473B-823E-369E925BD348}" srcOrd="0" destOrd="0" presId="urn:microsoft.com/office/officeart/2005/8/layout/hierarchy2"/>
    <dgm:cxn modelId="{3E996D62-FDF2-4B7D-851C-79352F4D2933}" type="presParOf" srcId="{314569BF-84A9-473B-823E-369E925BD348}" destId="{F94D46DC-5F42-4EF8-9141-D25F82E67715}" srcOrd="0" destOrd="0" presId="urn:microsoft.com/office/officeart/2005/8/layout/hierarchy2"/>
    <dgm:cxn modelId="{326ACB15-C4A1-4C61-9FBA-71A8CBDA4C4C}" type="presParOf" srcId="{47BF3A78-8662-4086-9E57-BEA1BD76C7B3}" destId="{82195B43-1CD9-4B01-AC02-FD1B0C4B70CC}" srcOrd="1" destOrd="0" presId="urn:microsoft.com/office/officeart/2005/8/layout/hierarchy2"/>
    <dgm:cxn modelId="{2EB8458F-2A35-477A-96FE-ED22EB7CD5B6}" type="presParOf" srcId="{82195B43-1CD9-4B01-AC02-FD1B0C4B70CC}" destId="{0CC0D5A0-1213-4F96-BFE9-7877462A6E88}" srcOrd="0" destOrd="0" presId="urn:microsoft.com/office/officeart/2005/8/layout/hierarchy2"/>
    <dgm:cxn modelId="{D4102E3C-AB01-4349-9C99-BC83DD19AE14}" type="presParOf" srcId="{82195B43-1CD9-4B01-AC02-FD1B0C4B70CC}" destId="{3E184067-5204-450A-BE18-10FF1BCBF98A}" srcOrd="1" destOrd="0" presId="urn:microsoft.com/office/officeart/2005/8/layout/hierarchy2"/>
    <dgm:cxn modelId="{5F329009-F409-47A4-B973-B5A722C73D6A}" type="presParOf" srcId="{47BF3A78-8662-4086-9E57-BEA1BD76C7B3}" destId="{569429BB-9A8E-46CF-B703-AABA4AF55078}" srcOrd="2" destOrd="0" presId="urn:microsoft.com/office/officeart/2005/8/layout/hierarchy2"/>
    <dgm:cxn modelId="{65E40FE1-C534-4BEF-A943-B496B65D8A0D}" type="presParOf" srcId="{569429BB-9A8E-46CF-B703-AABA4AF55078}" destId="{91CC5438-9198-4071-A300-99C7937BA8E6}" srcOrd="0" destOrd="0" presId="urn:microsoft.com/office/officeart/2005/8/layout/hierarchy2"/>
    <dgm:cxn modelId="{9104011A-7BDD-4523-9900-805680EC5A1E}" type="presParOf" srcId="{47BF3A78-8662-4086-9E57-BEA1BD76C7B3}" destId="{80B2BCC2-AF2A-44A3-BEF3-8D99FED2FB89}" srcOrd="3" destOrd="0" presId="urn:microsoft.com/office/officeart/2005/8/layout/hierarchy2"/>
    <dgm:cxn modelId="{4A916F05-C9BF-4F8B-A035-76A434081BC4}" type="presParOf" srcId="{80B2BCC2-AF2A-44A3-BEF3-8D99FED2FB89}" destId="{52CDD188-6FD2-4E2F-9A07-1F488C414D1D}" srcOrd="0" destOrd="0" presId="urn:microsoft.com/office/officeart/2005/8/layout/hierarchy2"/>
    <dgm:cxn modelId="{C880B70D-0C04-44BD-A86C-F0C34C2077BC}" type="presParOf" srcId="{80B2BCC2-AF2A-44A3-BEF3-8D99FED2FB89}" destId="{1FCF654D-B22D-41E1-BF3A-47A3CE27FC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8E254E-4F59-4BCD-AD95-6BA472CD0FAE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837634-AC24-40D9-B511-EAEDEF2DF9EB}">
      <dgm:prSet phldrT="[Text]"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F141E28B-43D8-4856-A6AC-8CC3861BF43F}" type="parTrans" cxnId="{2F0E43ED-DF7E-4E6F-8599-C3FA9B5C7B1E}">
      <dgm:prSet/>
      <dgm:spPr/>
      <dgm:t>
        <a:bodyPr/>
        <a:lstStyle/>
        <a:p>
          <a:endParaRPr lang="en-US"/>
        </a:p>
      </dgm:t>
    </dgm:pt>
    <dgm:pt modelId="{F2602C20-76E8-4A5F-8FED-48E164FC5511}" type="sibTrans" cxnId="{2F0E43ED-DF7E-4E6F-8599-C3FA9B5C7B1E}">
      <dgm:prSet/>
      <dgm:spPr/>
      <dgm:t>
        <a:bodyPr/>
        <a:lstStyle/>
        <a:p>
          <a:endParaRPr lang="en-US"/>
        </a:p>
      </dgm:t>
    </dgm:pt>
    <dgm:pt modelId="{7378B2C4-D2FC-4E5A-9886-783DD32BDEBB}">
      <dgm:prSet phldrT="[Text]"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2E98B463-73D9-4246-BF64-1A57356DEB11}" type="parTrans" cxnId="{1C31ED8E-8B2A-450F-9D88-571237CB02EF}">
      <dgm:prSet/>
      <dgm:spPr/>
      <dgm:t>
        <a:bodyPr/>
        <a:lstStyle/>
        <a:p>
          <a:endParaRPr lang="en-US"/>
        </a:p>
      </dgm:t>
    </dgm:pt>
    <dgm:pt modelId="{DE403F1D-9F69-4FF1-914F-A59AA80D9C29}" type="sibTrans" cxnId="{1C31ED8E-8B2A-450F-9D88-571237CB02EF}">
      <dgm:prSet/>
      <dgm:spPr/>
      <dgm:t>
        <a:bodyPr/>
        <a:lstStyle/>
        <a:p>
          <a:endParaRPr lang="en-US"/>
        </a:p>
      </dgm:t>
    </dgm:pt>
    <dgm:pt modelId="{8E18E445-FF03-49A9-8435-300EE06F2F5E}">
      <dgm:prSet phldrT="[Text]"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فعاليت</a:t>
          </a:r>
          <a:endParaRPr lang="en-US" dirty="0"/>
        </a:p>
      </dgm:t>
    </dgm:pt>
    <dgm:pt modelId="{77681331-D051-4FEE-ABF5-D9754925585F}" type="parTrans" cxnId="{75887239-B25D-44FB-8523-CEC2C440BB87}">
      <dgm:prSet/>
      <dgm:spPr/>
      <dgm:t>
        <a:bodyPr/>
        <a:lstStyle/>
        <a:p>
          <a:endParaRPr lang="en-US"/>
        </a:p>
      </dgm:t>
    </dgm:pt>
    <dgm:pt modelId="{571C7FBE-5B26-4454-870D-CD5C67A6AA9E}" type="sibTrans" cxnId="{75887239-B25D-44FB-8523-CEC2C440BB87}">
      <dgm:prSet/>
      <dgm:spPr/>
      <dgm:t>
        <a:bodyPr/>
        <a:lstStyle/>
        <a:p>
          <a:endParaRPr lang="en-US"/>
        </a:p>
      </dgm:t>
    </dgm:pt>
    <dgm:pt modelId="{3D893EC4-0A65-47B7-8BF3-96FAA1C30545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B Titr" pitchFamily="2" charset="-78"/>
            </a:rPr>
            <a:t>نتايج</a:t>
          </a:r>
          <a:endParaRPr lang="en-US" sz="1050" dirty="0">
            <a:cs typeface="B Titr" pitchFamily="2" charset="-78"/>
          </a:endParaRPr>
        </a:p>
      </dgm:t>
    </dgm:pt>
    <dgm:pt modelId="{DE87AB2E-5AFD-4EB6-B540-BBC1922A2F27}" type="parTrans" cxnId="{38561406-207F-44C7-B0D1-379EC4101302}">
      <dgm:prSet/>
      <dgm:spPr/>
      <dgm:t>
        <a:bodyPr/>
        <a:lstStyle/>
        <a:p>
          <a:endParaRPr lang="en-US"/>
        </a:p>
      </dgm:t>
    </dgm:pt>
    <dgm:pt modelId="{563D8F68-2792-4329-BE1F-EDA7DA0D1EF2}" type="sibTrans" cxnId="{38561406-207F-44C7-B0D1-379EC4101302}">
      <dgm:prSet/>
      <dgm:spPr/>
      <dgm:t>
        <a:bodyPr/>
        <a:lstStyle/>
        <a:p>
          <a:endParaRPr lang="en-US"/>
        </a:p>
      </dgm:t>
    </dgm:pt>
    <dgm:pt modelId="{8ACDFA19-E210-4BC8-A6E4-77FE6363DE30}" type="pres">
      <dgm:prSet presAssocID="{4F8E254E-4F59-4BCD-AD95-6BA472CD0FA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8929E-824B-48BC-84A5-05DD148DC637}" type="pres">
      <dgm:prSet presAssocID="{4F8E254E-4F59-4BCD-AD95-6BA472CD0FAE}" presName="ellipse" presStyleLbl="trBgShp" presStyleIdx="0" presStyleCnt="1"/>
      <dgm:spPr/>
      <dgm:t>
        <a:bodyPr/>
        <a:lstStyle/>
        <a:p>
          <a:endParaRPr lang="en-US"/>
        </a:p>
      </dgm:t>
    </dgm:pt>
    <dgm:pt modelId="{9DB7290B-CF1E-45F1-8EB1-2FFA0A7A2DF1}" type="pres">
      <dgm:prSet presAssocID="{4F8E254E-4F59-4BCD-AD95-6BA472CD0FAE}" presName="arrow1" presStyleLbl="fgShp" presStyleIdx="0" presStyleCnt="1" custLinFactNeighborX="-1889" custLinFactNeighborY="69435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CB53BD4-F23B-4D41-9B15-8643228C4ACE}" type="pres">
      <dgm:prSet presAssocID="{4F8E254E-4F59-4BCD-AD95-6BA472CD0FAE}" presName="rectangle" presStyleLbl="revTx" presStyleIdx="0" presStyleCnt="1" custScaleX="85190" custScaleY="52862" custLinFactNeighborX="352" custLinFactNeighborY="21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5F414-067D-4F2B-91C0-6FEA118B29FD}" type="pres">
      <dgm:prSet presAssocID="{7378B2C4-D2FC-4E5A-9886-783DD32BDEB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B2B0C-2C74-4E93-8B3E-2E38C112F07B}" type="pres">
      <dgm:prSet presAssocID="{8E18E445-FF03-49A9-8435-300EE06F2F5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02EC9-1F93-4173-8286-92A7BB9D5321}" type="pres">
      <dgm:prSet presAssocID="{3D893EC4-0A65-47B7-8BF3-96FAA1C3054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5AC54-F76C-48FA-8835-70489376C8EF}" type="pres">
      <dgm:prSet presAssocID="{4F8E254E-4F59-4BCD-AD95-6BA472CD0FAE}" presName="funnel" presStyleLbl="trAlignAcc1" presStyleIdx="0" presStyleCnt="1" custScaleX="98667" custScaleY="116464" custLinFactNeighborX="-1457" custLinFactNeighborY="-2436"/>
      <dgm:spPr/>
      <dgm:t>
        <a:bodyPr/>
        <a:lstStyle/>
        <a:p>
          <a:endParaRPr lang="en-US"/>
        </a:p>
      </dgm:t>
    </dgm:pt>
  </dgm:ptLst>
  <dgm:cxnLst>
    <dgm:cxn modelId="{3CFD6C96-2FCF-4547-B3F4-D5756E5E5F7B}" type="presOf" srcId="{8E18E445-FF03-49A9-8435-300EE06F2F5E}" destId="{9955F414-067D-4F2B-91C0-6FEA118B29FD}" srcOrd="0" destOrd="0" presId="urn:microsoft.com/office/officeart/2005/8/layout/funnel1"/>
    <dgm:cxn modelId="{70332540-3046-4F22-8DBA-5B2C13B8D4F1}" type="presOf" srcId="{3D893EC4-0A65-47B7-8BF3-96FAA1C30545}" destId="{1CB53BD4-F23B-4D41-9B15-8643228C4ACE}" srcOrd="0" destOrd="0" presId="urn:microsoft.com/office/officeart/2005/8/layout/funnel1"/>
    <dgm:cxn modelId="{2F0E43ED-DF7E-4E6F-8599-C3FA9B5C7B1E}" srcId="{4F8E254E-4F59-4BCD-AD95-6BA472CD0FAE}" destId="{C6837634-AC24-40D9-B511-EAEDEF2DF9EB}" srcOrd="0" destOrd="0" parTransId="{F141E28B-43D8-4856-A6AC-8CC3861BF43F}" sibTransId="{F2602C20-76E8-4A5F-8FED-48E164FC5511}"/>
    <dgm:cxn modelId="{75887239-B25D-44FB-8523-CEC2C440BB87}" srcId="{4F8E254E-4F59-4BCD-AD95-6BA472CD0FAE}" destId="{8E18E445-FF03-49A9-8435-300EE06F2F5E}" srcOrd="2" destOrd="0" parTransId="{77681331-D051-4FEE-ABF5-D9754925585F}" sibTransId="{571C7FBE-5B26-4454-870D-CD5C67A6AA9E}"/>
    <dgm:cxn modelId="{10F5CE88-983F-4587-81F8-EA7759B6FD8C}" type="presOf" srcId="{C6837634-AC24-40D9-B511-EAEDEF2DF9EB}" destId="{60D02EC9-1F93-4173-8286-92A7BB9D5321}" srcOrd="0" destOrd="0" presId="urn:microsoft.com/office/officeart/2005/8/layout/funnel1"/>
    <dgm:cxn modelId="{38561406-207F-44C7-B0D1-379EC4101302}" srcId="{4F8E254E-4F59-4BCD-AD95-6BA472CD0FAE}" destId="{3D893EC4-0A65-47B7-8BF3-96FAA1C30545}" srcOrd="3" destOrd="0" parTransId="{DE87AB2E-5AFD-4EB6-B540-BBC1922A2F27}" sibTransId="{563D8F68-2792-4329-BE1F-EDA7DA0D1EF2}"/>
    <dgm:cxn modelId="{1C31ED8E-8B2A-450F-9D88-571237CB02EF}" srcId="{4F8E254E-4F59-4BCD-AD95-6BA472CD0FAE}" destId="{7378B2C4-D2FC-4E5A-9886-783DD32BDEBB}" srcOrd="1" destOrd="0" parTransId="{2E98B463-73D9-4246-BF64-1A57356DEB11}" sibTransId="{DE403F1D-9F69-4FF1-914F-A59AA80D9C29}"/>
    <dgm:cxn modelId="{CB951D42-029A-48EA-A885-A7FA09D3E4BA}" type="presOf" srcId="{7378B2C4-D2FC-4E5A-9886-783DD32BDEBB}" destId="{312B2B0C-2C74-4E93-8B3E-2E38C112F07B}" srcOrd="0" destOrd="0" presId="urn:microsoft.com/office/officeart/2005/8/layout/funnel1"/>
    <dgm:cxn modelId="{40FAA11C-E5C1-4A11-8076-0124CB39BD7C}" type="presOf" srcId="{4F8E254E-4F59-4BCD-AD95-6BA472CD0FAE}" destId="{8ACDFA19-E210-4BC8-A6E4-77FE6363DE30}" srcOrd="0" destOrd="0" presId="urn:microsoft.com/office/officeart/2005/8/layout/funnel1"/>
    <dgm:cxn modelId="{F2FFEE63-40C9-48D4-9E5D-1C830CB1EA49}" type="presParOf" srcId="{8ACDFA19-E210-4BC8-A6E4-77FE6363DE30}" destId="{0AD8929E-824B-48BC-84A5-05DD148DC637}" srcOrd="0" destOrd="0" presId="urn:microsoft.com/office/officeart/2005/8/layout/funnel1"/>
    <dgm:cxn modelId="{CE68E145-F179-4217-AC4E-9D5CB56F1733}" type="presParOf" srcId="{8ACDFA19-E210-4BC8-A6E4-77FE6363DE30}" destId="{9DB7290B-CF1E-45F1-8EB1-2FFA0A7A2DF1}" srcOrd="1" destOrd="0" presId="urn:microsoft.com/office/officeart/2005/8/layout/funnel1"/>
    <dgm:cxn modelId="{90F00900-50FB-4D80-AABE-DCBEE90DEEB9}" type="presParOf" srcId="{8ACDFA19-E210-4BC8-A6E4-77FE6363DE30}" destId="{1CB53BD4-F23B-4D41-9B15-8643228C4ACE}" srcOrd="2" destOrd="0" presId="urn:microsoft.com/office/officeart/2005/8/layout/funnel1"/>
    <dgm:cxn modelId="{B8897150-A596-4F12-A636-C7D6243AB8AF}" type="presParOf" srcId="{8ACDFA19-E210-4BC8-A6E4-77FE6363DE30}" destId="{9955F414-067D-4F2B-91C0-6FEA118B29FD}" srcOrd="3" destOrd="0" presId="urn:microsoft.com/office/officeart/2005/8/layout/funnel1"/>
    <dgm:cxn modelId="{A03EFEAD-EAE4-4BBA-9E68-12AEF37D9494}" type="presParOf" srcId="{8ACDFA19-E210-4BC8-A6E4-77FE6363DE30}" destId="{312B2B0C-2C74-4E93-8B3E-2E38C112F07B}" srcOrd="4" destOrd="0" presId="urn:microsoft.com/office/officeart/2005/8/layout/funnel1"/>
    <dgm:cxn modelId="{8B38C80B-5C49-4430-92B4-265B5D7AD62E}" type="presParOf" srcId="{8ACDFA19-E210-4BC8-A6E4-77FE6363DE30}" destId="{60D02EC9-1F93-4173-8286-92A7BB9D5321}" srcOrd="5" destOrd="0" presId="urn:microsoft.com/office/officeart/2005/8/layout/funnel1"/>
    <dgm:cxn modelId="{94A151D4-F69A-450D-B0CD-092FF7006A31}" type="presParOf" srcId="{8ACDFA19-E210-4BC8-A6E4-77FE6363DE30}" destId="{7215AC54-F76C-48FA-8835-70489376C8E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826056-9AA0-4A68-B030-FD42418E36C3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9E5D7057-CEC3-42E1-BEE1-9159DE9C98D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Outputs</a:t>
          </a:r>
        </a:p>
      </dgm:t>
    </dgm:pt>
    <dgm:pt modelId="{9D355031-199E-4B0D-A775-8D1EBF6ABA69}" type="parTrans" cxnId="{251D7865-4503-4DD0-A4CC-A3A470028EAA}">
      <dgm:prSet/>
      <dgm:spPr/>
      <dgm:t>
        <a:bodyPr/>
        <a:lstStyle/>
        <a:p>
          <a:endParaRPr lang="en-US" sz="1200"/>
        </a:p>
      </dgm:t>
    </dgm:pt>
    <dgm:pt modelId="{3ADA7C7A-D23A-4189-B959-FF6BEF85DC3A}" type="sibTrans" cxnId="{251D7865-4503-4DD0-A4CC-A3A470028EAA}">
      <dgm:prSet/>
      <dgm:spPr/>
      <dgm:t>
        <a:bodyPr/>
        <a:lstStyle/>
        <a:p>
          <a:endParaRPr lang="en-US" sz="1200"/>
        </a:p>
      </dgm:t>
    </dgm:pt>
    <dgm:pt modelId="{6D7AC2C6-96D5-4B96-A48E-151B9557761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Outcomes</a:t>
          </a:r>
        </a:p>
      </dgm:t>
    </dgm:pt>
    <dgm:pt modelId="{D70940E2-0A52-4DFD-B391-D63C640D4C2B}" type="parTrans" cxnId="{785957C9-31B9-4ABD-9362-768A4A0EF3EE}">
      <dgm:prSet/>
      <dgm:spPr/>
      <dgm:t>
        <a:bodyPr/>
        <a:lstStyle/>
        <a:p>
          <a:endParaRPr lang="en-US" sz="1200"/>
        </a:p>
      </dgm:t>
    </dgm:pt>
    <dgm:pt modelId="{EEE3D53A-8D48-482A-9B14-736D0D397DB7}" type="sibTrans" cxnId="{785957C9-31B9-4ABD-9362-768A4A0EF3EE}">
      <dgm:prSet/>
      <dgm:spPr/>
      <dgm:t>
        <a:bodyPr/>
        <a:lstStyle/>
        <a:p>
          <a:endParaRPr lang="en-US" sz="1200"/>
        </a:p>
      </dgm:t>
    </dgm:pt>
    <dgm:pt modelId="{E214EF72-0E9B-4D92-A41D-4B8F083A648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Impacts</a:t>
          </a:r>
          <a:endParaRPr lang="en-US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6F7E24C2-2EC4-4654-94B3-9E9FE25705EB}" type="parTrans" cxnId="{2DA26BED-3B75-4E8C-8DD9-AC55A20B7378}">
      <dgm:prSet/>
      <dgm:spPr/>
      <dgm:t>
        <a:bodyPr/>
        <a:lstStyle/>
        <a:p>
          <a:endParaRPr lang="en-US" sz="1200"/>
        </a:p>
      </dgm:t>
    </dgm:pt>
    <dgm:pt modelId="{48B7FEA4-C3E4-4366-81AD-32EC3DC74F03}" type="sibTrans" cxnId="{2DA26BED-3B75-4E8C-8DD9-AC55A20B7378}">
      <dgm:prSet/>
      <dgm:spPr/>
      <dgm:t>
        <a:bodyPr/>
        <a:lstStyle/>
        <a:p>
          <a:endParaRPr lang="en-US" sz="1200"/>
        </a:p>
      </dgm:t>
    </dgm:pt>
    <dgm:pt modelId="{853B8748-4EE7-4BFA-B1F8-FBDB69732F5D}" type="pres">
      <dgm:prSet presAssocID="{1A826056-9AA0-4A68-B030-FD42418E36C3}" presName="CompostProcess" presStyleCnt="0">
        <dgm:presLayoutVars>
          <dgm:dir/>
          <dgm:resizeHandles val="exact"/>
        </dgm:presLayoutVars>
      </dgm:prSet>
      <dgm:spPr/>
    </dgm:pt>
    <dgm:pt modelId="{6A45BA61-0EFD-431D-B7FC-18F292F6F71E}" type="pres">
      <dgm:prSet presAssocID="{1A826056-9AA0-4A68-B030-FD42418E36C3}" presName="arrow" presStyleLbl="bgShp" presStyleIdx="0" presStyleCnt="1" custScaleX="110824"/>
      <dgm:spPr/>
    </dgm:pt>
    <dgm:pt modelId="{8B7B87EE-ACF5-45CC-8AF3-71B0702BBEE2}" type="pres">
      <dgm:prSet presAssocID="{1A826056-9AA0-4A68-B030-FD42418E36C3}" presName="linearProcess" presStyleCnt="0"/>
      <dgm:spPr/>
    </dgm:pt>
    <dgm:pt modelId="{0AE29773-EF23-43EF-BBF3-25E4159E25EC}" type="pres">
      <dgm:prSet presAssocID="{9E5D7057-CEC3-42E1-BEE1-9159DE9C98D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78D0F-05F6-4729-BFA8-C093B5F49F4A}" type="pres">
      <dgm:prSet presAssocID="{3ADA7C7A-D23A-4189-B959-FF6BEF85DC3A}" presName="sibTrans" presStyleCnt="0"/>
      <dgm:spPr/>
    </dgm:pt>
    <dgm:pt modelId="{5DE3C3EA-519E-425C-8B88-17ACFE5D977B}" type="pres">
      <dgm:prSet presAssocID="{6D7AC2C6-96D5-4B96-A48E-151B95577616}" presName="textNode" presStyleLbl="node1" presStyleIdx="1" presStyleCnt="3" custScaleX="11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F7D1-051A-4499-9787-F819663406D8}" type="pres">
      <dgm:prSet presAssocID="{EEE3D53A-8D48-482A-9B14-736D0D397DB7}" presName="sibTrans" presStyleCnt="0"/>
      <dgm:spPr/>
    </dgm:pt>
    <dgm:pt modelId="{4FA95C4F-3D29-41C5-9501-E731E562A1EF}" type="pres">
      <dgm:prSet presAssocID="{E214EF72-0E9B-4D92-A41D-4B8F083A648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243B8-A8A5-42B6-B3EF-CE04265B5D58}" type="presOf" srcId="{1A826056-9AA0-4A68-B030-FD42418E36C3}" destId="{853B8748-4EE7-4BFA-B1F8-FBDB69732F5D}" srcOrd="0" destOrd="0" presId="urn:microsoft.com/office/officeart/2005/8/layout/hProcess9"/>
    <dgm:cxn modelId="{8B06927F-15FE-455E-B6AA-88C71FA8F42E}" type="presOf" srcId="{6D7AC2C6-96D5-4B96-A48E-151B95577616}" destId="{5DE3C3EA-519E-425C-8B88-17ACFE5D977B}" srcOrd="0" destOrd="0" presId="urn:microsoft.com/office/officeart/2005/8/layout/hProcess9"/>
    <dgm:cxn modelId="{251D7865-4503-4DD0-A4CC-A3A470028EAA}" srcId="{1A826056-9AA0-4A68-B030-FD42418E36C3}" destId="{9E5D7057-CEC3-42E1-BEE1-9159DE9C98D7}" srcOrd="0" destOrd="0" parTransId="{9D355031-199E-4B0D-A775-8D1EBF6ABA69}" sibTransId="{3ADA7C7A-D23A-4189-B959-FF6BEF85DC3A}"/>
    <dgm:cxn modelId="{785957C9-31B9-4ABD-9362-768A4A0EF3EE}" srcId="{1A826056-9AA0-4A68-B030-FD42418E36C3}" destId="{6D7AC2C6-96D5-4B96-A48E-151B95577616}" srcOrd="1" destOrd="0" parTransId="{D70940E2-0A52-4DFD-B391-D63C640D4C2B}" sibTransId="{EEE3D53A-8D48-482A-9B14-736D0D397DB7}"/>
    <dgm:cxn modelId="{2DA26BED-3B75-4E8C-8DD9-AC55A20B7378}" srcId="{1A826056-9AA0-4A68-B030-FD42418E36C3}" destId="{E214EF72-0E9B-4D92-A41D-4B8F083A6481}" srcOrd="2" destOrd="0" parTransId="{6F7E24C2-2EC4-4654-94B3-9E9FE25705EB}" sibTransId="{48B7FEA4-C3E4-4366-81AD-32EC3DC74F03}"/>
    <dgm:cxn modelId="{DD8F5294-1347-430D-882F-2E06A457CE12}" type="presOf" srcId="{E214EF72-0E9B-4D92-A41D-4B8F083A6481}" destId="{4FA95C4F-3D29-41C5-9501-E731E562A1EF}" srcOrd="0" destOrd="0" presId="urn:microsoft.com/office/officeart/2005/8/layout/hProcess9"/>
    <dgm:cxn modelId="{B43329A7-51D1-4D80-A04D-4938B3C36718}" type="presOf" srcId="{9E5D7057-CEC3-42E1-BEE1-9159DE9C98D7}" destId="{0AE29773-EF23-43EF-BBF3-25E4159E25EC}" srcOrd="0" destOrd="0" presId="urn:microsoft.com/office/officeart/2005/8/layout/hProcess9"/>
    <dgm:cxn modelId="{C78D94D8-CBB5-436E-932C-C56B4F4986C3}" type="presParOf" srcId="{853B8748-4EE7-4BFA-B1F8-FBDB69732F5D}" destId="{6A45BA61-0EFD-431D-B7FC-18F292F6F71E}" srcOrd="0" destOrd="0" presId="urn:microsoft.com/office/officeart/2005/8/layout/hProcess9"/>
    <dgm:cxn modelId="{9A69B837-693E-49E9-9AAA-8714ABFB3200}" type="presParOf" srcId="{853B8748-4EE7-4BFA-B1F8-FBDB69732F5D}" destId="{8B7B87EE-ACF5-45CC-8AF3-71B0702BBEE2}" srcOrd="1" destOrd="0" presId="urn:microsoft.com/office/officeart/2005/8/layout/hProcess9"/>
    <dgm:cxn modelId="{39B6FD1C-1D50-4FDC-842A-F9367D7E9A81}" type="presParOf" srcId="{8B7B87EE-ACF5-45CC-8AF3-71B0702BBEE2}" destId="{0AE29773-EF23-43EF-BBF3-25E4159E25EC}" srcOrd="0" destOrd="0" presId="urn:microsoft.com/office/officeart/2005/8/layout/hProcess9"/>
    <dgm:cxn modelId="{0C3CCC36-BE3A-49A9-A2F3-5DD54891C639}" type="presParOf" srcId="{8B7B87EE-ACF5-45CC-8AF3-71B0702BBEE2}" destId="{F7878D0F-05F6-4729-BFA8-C093B5F49F4A}" srcOrd="1" destOrd="0" presId="urn:microsoft.com/office/officeart/2005/8/layout/hProcess9"/>
    <dgm:cxn modelId="{5E6E1B9A-C245-4BB0-ABEA-4642377D4F82}" type="presParOf" srcId="{8B7B87EE-ACF5-45CC-8AF3-71B0702BBEE2}" destId="{5DE3C3EA-519E-425C-8B88-17ACFE5D977B}" srcOrd="2" destOrd="0" presId="urn:microsoft.com/office/officeart/2005/8/layout/hProcess9"/>
    <dgm:cxn modelId="{2117D255-D234-498C-99AF-42DF53798EA5}" type="presParOf" srcId="{8B7B87EE-ACF5-45CC-8AF3-71B0702BBEE2}" destId="{21DDF7D1-051A-4499-9787-F819663406D8}" srcOrd="3" destOrd="0" presId="urn:microsoft.com/office/officeart/2005/8/layout/hProcess9"/>
    <dgm:cxn modelId="{EF0B2724-4FB0-47C4-81B1-5210B35335C3}" type="presParOf" srcId="{8B7B87EE-ACF5-45CC-8AF3-71B0702BBEE2}" destId="{4FA95C4F-3D29-41C5-9501-E731E562A1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79B48F-F1C3-4EC4-84B2-F0BEEA5ECB2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441DAB-C02E-47BB-83FB-34F3D196BF38}">
      <dgm:prSet/>
      <dgm:spPr/>
      <dgm:t>
        <a:bodyPr/>
        <a:lstStyle/>
        <a:p>
          <a:pPr rtl="1"/>
          <a:r>
            <a:rPr lang="fa-IR" b="1" dirty="0" smtClean="0">
              <a:cs typeface="B Zar" panose="00000400000000000000" pitchFamily="2" charset="-78"/>
            </a:rPr>
            <a:t>آیا در حال انجام اقدام درست هستیم؟</a:t>
          </a:r>
          <a:endParaRPr lang="en-US" b="1" dirty="0">
            <a:cs typeface="B Zar" panose="00000400000000000000" pitchFamily="2" charset="-78"/>
          </a:endParaRPr>
        </a:p>
      </dgm:t>
    </dgm:pt>
    <dgm:pt modelId="{D2432F3A-9ED9-4DEF-8A61-A3234C387C3A}" type="parTrans" cxnId="{57B34935-D4A1-4F1A-983E-5EDE6763A50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0A16C62-A338-458C-9E5A-0AF22BD6EDB9}" type="sibTrans" cxnId="{57B34935-D4A1-4F1A-983E-5EDE6763A50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B7BFF0A-BAA1-4D5C-BD7F-05725C0B53A9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تناسب</a:t>
          </a:r>
          <a:endParaRPr lang="en-US">
            <a:cs typeface="B Zar" panose="00000400000000000000" pitchFamily="2" charset="-78"/>
          </a:endParaRPr>
        </a:p>
      </dgm:t>
    </dgm:pt>
    <dgm:pt modelId="{C5146DFE-13D0-4FEC-BEB0-F9D0F3E420F7}" type="parTrans" cxnId="{13234163-4B44-4B35-A817-4EA8991AE65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7FE4390-C112-45BB-949A-1243BAA4BBEC}" type="sibTrans" cxnId="{13234163-4B44-4B35-A817-4EA8991AE652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5A57387-3DC2-4D9A-B6CB-061D948A1EDE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نتایج اقدام ما چیست؟</a:t>
          </a:r>
          <a:endParaRPr lang="en-US" b="1">
            <a:cs typeface="B Zar" panose="00000400000000000000" pitchFamily="2" charset="-78"/>
          </a:endParaRPr>
        </a:p>
      </dgm:t>
    </dgm:pt>
    <dgm:pt modelId="{2DB012E9-2377-4BEE-8244-9D60DAD4EA61}" type="parTrans" cxnId="{967A9DA8-07C5-4D7B-855D-7160F90D538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1D288CC-B50C-4170-AF93-6DB6920AEC3B}" type="sibTrans" cxnId="{967A9DA8-07C5-4D7B-855D-7160F90D538E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084471D1-6B66-49D0-83E1-1D0FEF6C7FF2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اثربخشی</a:t>
          </a:r>
          <a:endParaRPr lang="en-US">
            <a:cs typeface="B Zar" panose="00000400000000000000" pitchFamily="2" charset="-78"/>
          </a:endParaRPr>
        </a:p>
      </dgm:t>
    </dgm:pt>
    <dgm:pt modelId="{4B9AA554-14BB-4C42-8EFF-47A52BC6A279}" type="parTrans" cxnId="{70F7457E-D1E9-498C-8CB5-E7A844C1B2E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8E770D3-12E1-4306-8F9E-71855F1D112D}" type="sibTrans" cxnId="{70F7457E-D1E9-498C-8CB5-E7A844C1B2E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5B772E55-25FF-40D6-8887-5CAB76218684}">
      <dgm:prSet/>
      <dgm:spPr/>
      <dgm:t>
        <a:bodyPr/>
        <a:lstStyle/>
        <a:p>
          <a:pPr rtl="1"/>
          <a:r>
            <a:rPr lang="fa-IR" b="1" smtClean="0">
              <a:cs typeface="B Zar" panose="00000400000000000000" pitchFamily="2" charset="-78"/>
            </a:rPr>
            <a:t>آیا می‌توان اقدام را بهتر انجام داد؟</a:t>
          </a:r>
          <a:endParaRPr lang="en-US" b="1">
            <a:cs typeface="B Zar" panose="00000400000000000000" pitchFamily="2" charset="-78"/>
          </a:endParaRPr>
        </a:p>
      </dgm:t>
    </dgm:pt>
    <dgm:pt modelId="{E7EDE511-9B9A-4C6A-9D2C-D40B61B52C15}" type="parTrans" cxnId="{DC014FED-FF8B-442B-8ADC-EAEF8AE9DA8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FE51523-D147-4BE6-983F-6C09FF9681B1}" type="sibTrans" cxnId="{DC014FED-FF8B-442B-8ADC-EAEF8AE9DA8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5CF9CFE-5E0E-4D8C-B96E-3D35ABF33A8F}">
      <dgm:prSet/>
      <dgm:spPr/>
      <dgm:t>
        <a:bodyPr/>
        <a:lstStyle/>
        <a:p>
          <a:pPr rtl="1"/>
          <a:r>
            <a:rPr lang="fa-IR" smtClean="0">
              <a:cs typeface="B Zar" panose="00000400000000000000" pitchFamily="2" charset="-78"/>
            </a:rPr>
            <a:t>کارایی</a:t>
          </a:r>
          <a:endParaRPr lang="en-US">
            <a:cs typeface="B Zar" panose="00000400000000000000" pitchFamily="2" charset="-78"/>
          </a:endParaRPr>
        </a:p>
      </dgm:t>
    </dgm:pt>
    <dgm:pt modelId="{82EFF7E4-81C3-49E6-A37F-FE415352A619}" type="parTrans" cxnId="{DAE3F237-7745-4343-A2E5-4A78EBDBE0A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2E7B6EA-C19E-41B6-95B9-9C47884EC74D}" type="sibTrans" cxnId="{DAE3F237-7745-4343-A2E5-4A78EBDBE0A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BDC2DF4-EE2B-425E-AEF3-C47436AE023F}" type="pres">
      <dgm:prSet presAssocID="{F579B48F-F1C3-4EC4-84B2-F0BEEA5ECB27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37BFA-8D3D-40CF-AAA6-E8B545426D9D}" type="pres">
      <dgm:prSet presAssocID="{3E441DAB-C02E-47BB-83FB-34F3D196BF38}" presName="linNode" presStyleCnt="0"/>
      <dgm:spPr/>
    </dgm:pt>
    <dgm:pt modelId="{A424849A-407B-41CD-AA95-3F2365A264CB}" type="pres">
      <dgm:prSet presAssocID="{3E441DAB-C02E-47BB-83FB-34F3D196BF38}" presName="parentText" presStyleLbl="node1" presStyleIdx="0" presStyleCnt="3" custScaleX="170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DB748-238D-4A7F-AABD-AE82A7DD530C}" type="pres">
      <dgm:prSet presAssocID="{3E441DAB-C02E-47BB-83FB-34F3D196BF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A9220-03F9-42F5-85F1-35FED4A55B72}" type="pres">
      <dgm:prSet presAssocID="{E0A16C62-A338-458C-9E5A-0AF22BD6EDB9}" presName="sp" presStyleCnt="0"/>
      <dgm:spPr/>
    </dgm:pt>
    <dgm:pt modelId="{C4D6BE2E-18EA-4559-995F-FDBB1368E7E9}" type="pres">
      <dgm:prSet presAssocID="{15A57387-3DC2-4D9A-B6CB-061D948A1EDE}" presName="linNode" presStyleCnt="0"/>
      <dgm:spPr/>
    </dgm:pt>
    <dgm:pt modelId="{6170AAB8-F397-4E0D-8D16-CAF5CE5DAB24}" type="pres">
      <dgm:prSet presAssocID="{15A57387-3DC2-4D9A-B6CB-061D948A1EDE}" presName="parentText" presStyleLbl="node1" presStyleIdx="1" presStyleCnt="3" custScaleX="170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4DB5B-858A-4D52-A5E2-7332F6EA8C53}" type="pres">
      <dgm:prSet presAssocID="{15A57387-3DC2-4D9A-B6CB-061D948A1E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D2BB3-80B7-414D-8BAD-7EBF45CE726B}" type="pres">
      <dgm:prSet presAssocID="{B1D288CC-B50C-4170-AF93-6DB6920AEC3B}" presName="sp" presStyleCnt="0"/>
      <dgm:spPr/>
    </dgm:pt>
    <dgm:pt modelId="{D98A0480-79FF-4A00-A0AE-39704936DD7B}" type="pres">
      <dgm:prSet presAssocID="{5B772E55-25FF-40D6-8887-5CAB76218684}" presName="linNode" presStyleCnt="0"/>
      <dgm:spPr/>
    </dgm:pt>
    <dgm:pt modelId="{A5B79516-D860-4A56-87D6-8DF2EBD9DECB}" type="pres">
      <dgm:prSet presAssocID="{5B772E55-25FF-40D6-8887-5CAB76218684}" presName="parentText" presStyleLbl="node1" presStyleIdx="2" presStyleCnt="3" custScaleX="170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43D7F-4154-48EE-9101-B2E6FF3C0773}" type="pres">
      <dgm:prSet presAssocID="{5B772E55-25FF-40D6-8887-5CAB762186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14FED-FF8B-442B-8ADC-EAEF8AE9DA84}" srcId="{F579B48F-F1C3-4EC4-84B2-F0BEEA5ECB27}" destId="{5B772E55-25FF-40D6-8887-5CAB76218684}" srcOrd="2" destOrd="0" parTransId="{E7EDE511-9B9A-4C6A-9D2C-D40B61B52C15}" sibTransId="{4FE51523-D147-4BE6-983F-6C09FF9681B1}"/>
    <dgm:cxn modelId="{13234163-4B44-4B35-A817-4EA8991AE652}" srcId="{3E441DAB-C02E-47BB-83FB-34F3D196BF38}" destId="{DB7BFF0A-BAA1-4D5C-BD7F-05725C0B53A9}" srcOrd="0" destOrd="0" parTransId="{C5146DFE-13D0-4FEC-BEB0-F9D0F3E420F7}" sibTransId="{57FE4390-C112-45BB-949A-1243BAA4BBEC}"/>
    <dgm:cxn modelId="{967A9DA8-07C5-4D7B-855D-7160F90D538E}" srcId="{F579B48F-F1C3-4EC4-84B2-F0BEEA5ECB27}" destId="{15A57387-3DC2-4D9A-B6CB-061D948A1EDE}" srcOrd="1" destOrd="0" parTransId="{2DB012E9-2377-4BEE-8244-9D60DAD4EA61}" sibTransId="{B1D288CC-B50C-4170-AF93-6DB6920AEC3B}"/>
    <dgm:cxn modelId="{57B34935-D4A1-4F1A-983E-5EDE6763A509}" srcId="{F579B48F-F1C3-4EC4-84B2-F0BEEA5ECB27}" destId="{3E441DAB-C02E-47BB-83FB-34F3D196BF38}" srcOrd="0" destOrd="0" parTransId="{D2432F3A-9ED9-4DEF-8A61-A3234C387C3A}" sibTransId="{E0A16C62-A338-458C-9E5A-0AF22BD6EDB9}"/>
    <dgm:cxn modelId="{30AA71A6-912C-40F1-9EC9-A7C64F7A77AF}" type="presOf" srcId="{5B772E55-25FF-40D6-8887-5CAB76218684}" destId="{A5B79516-D860-4A56-87D6-8DF2EBD9DECB}" srcOrd="0" destOrd="0" presId="urn:microsoft.com/office/officeart/2005/8/layout/vList5"/>
    <dgm:cxn modelId="{CC840310-E9CD-4780-B1E1-0F5F5A4B656B}" type="presOf" srcId="{15A57387-3DC2-4D9A-B6CB-061D948A1EDE}" destId="{6170AAB8-F397-4E0D-8D16-CAF5CE5DAB24}" srcOrd="0" destOrd="0" presId="urn:microsoft.com/office/officeart/2005/8/layout/vList5"/>
    <dgm:cxn modelId="{DAE3F237-7745-4343-A2E5-4A78EBDBE0AA}" srcId="{5B772E55-25FF-40D6-8887-5CAB76218684}" destId="{B5CF9CFE-5E0E-4D8C-B96E-3D35ABF33A8F}" srcOrd="0" destOrd="0" parTransId="{82EFF7E4-81C3-49E6-A37F-FE415352A619}" sibTransId="{22E7B6EA-C19E-41B6-95B9-9C47884EC74D}"/>
    <dgm:cxn modelId="{D42DA191-84AC-402F-BEC9-632614AEFC83}" type="presOf" srcId="{3E441DAB-C02E-47BB-83FB-34F3D196BF38}" destId="{A424849A-407B-41CD-AA95-3F2365A264CB}" srcOrd="0" destOrd="0" presId="urn:microsoft.com/office/officeart/2005/8/layout/vList5"/>
    <dgm:cxn modelId="{64190D97-BFC5-45B8-A70C-F3927E6458F4}" type="presOf" srcId="{DB7BFF0A-BAA1-4D5C-BD7F-05725C0B53A9}" destId="{C4EDB748-238D-4A7F-AABD-AE82A7DD530C}" srcOrd="0" destOrd="0" presId="urn:microsoft.com/office/officeart/2005/8/layout/vList5"/>
    <dgm:cxn modelId="{DE790450-257B-453B-A40C-35794047D1B0}" type="presOf" srcId="{B5CF9CFE-5E0E-4D8C-B96E-3D35ABF33A8F}" destId="{B0B43D7F-4154-48EE-9101-B2E6FF3C0773}" srcOrd="0" destOrd="0" presId="urn:microsoft.com/office/officeart/2005/8/layout/vList5"/>
    <dgm:cxn modelId="{90947303-0512-4778-A47F-76E474134C42}" type="presOf" srcId="{084471D1-6B66-49D0-83E1-1D0FEF6C7FF2}" destId="{8C34DB5B-858A-4D52-A5E2-7332F6EA8C53}" srcOrd="0" destOrd="0" presId="urn:microsoft.com/office/officeart/2005/8/layout/vList5"/>
    <dgm:cxn modelId="{70F7457E-D1E9-498C-8CB5-E7A844C1B2E4}" srcId="{15A57387-3DC2-4D9A-B6CB-061D948A1EDE}" destId="{084471D1-6B66-49D0-83E1-1D0FEF6C7FF2}" srcOrd="0" destOrd="0" parTransId="{4B9AA554-14BB-4C42-8EFF-47A52BC6A279}" sibTransId="{58E770D3-12E1-4306-8F9E-71855F1D112D}"/>
    <dgm:cxn modelId="{2B00D67A-62AD-4CCB-B91D-03BEEF0F139A}" type="presOf" srcId="{F579B48F-F1C3-4EC4-84B2-F0BEEA5ECB27}" destId="{9BDC2DF4-EE2B-425E-AEF3-C47436AE023F}" srcOrd="0" destOrd="0" presId="urn:microsoft.com/office/officeart/2005/8/layout/vList5"/>
    <dgm:cxn modelId="{82120078-3E89-4889-9812-8EDBC34BBA37}" type="presParOf" srcId="{9BDC2DF4-EE2B-425E-AEF3-C47436AE023F}" destId="{73237BFA-8D3D-40CF-AAA6-E8B545426D9D}" srcOrd="0" destOrd="0" presId="urn:microsoft.com/office/officeart/2005/8/layout/vList5"/>
    <dgm:cxn modelId="{601DB4B7-ABFD-478E-9329-5FF0E034C675}" type="presParOf" srcId="{73237BFA-8D3D-40CF-AAA6-E8B545426D9D}" destId="{A424849A-407B-41CD-AA95-3F2365A264CB}" srcOrd="0" destOrd="0" presId="urn:microsoft.com/office/officeart/2005/8/layout/vList5"/>
    <dgm:cxn modelId="{E5029DA3-1480-440D-A23C-916465A84DCD}" type="presParOf" srcId="{73237BFA-8D3D-40CF-AAA6-E8B545426D9D}" destId="{C4EDB748-238D-4A7F-AABD-AE82A7DD530C}" srcOrd="1" destOrd="0" presId="urn:microsoft.com/office/officeart/2005/8/layout/vList5"/>
    <dgm:cxn modelId="{289CE121-0AD1-4446-AB4F-1D00759BD4AF}" type="presParOf" srcId="{9BDC2DF4-EE2B-425E-AEF3-C47436AE023F}" destId="{D09A9220-03F9-42F5-85F1-35FED4A55B72}" srcOrd="1" destOrd="0" presId="urn:microsoft.com/office/officeart/2005/8/layout/vList5"/>
    <dgm:cxn modelId="{35A11744-95B2-4ABF-A805-01541E66C1EE}" type="presParOf" srcId="{9BDC2DF4-EE2B-425E-AEF3-C47436AE023F}" destId="{C4D6BE2E-18EA-4559-995F-FDBB1368E7E9}" srcOrd="2" destOrd="0" presId="urn:microsoft.com/office/officeart/2005/8/layout/vList5"/>
    <dgm:cxn modelId="{341198ED-3B6D-4016-9CE0-3708B433AF12}" type="presParOf" srcId="{C4D6BE2E-18EA-4559-995F-FDBB1368E7E9}" destId="{6170AAB8-F397-4E0D-8D16-CAF5CE5DAB24}" srcOrd="0" destOrd="0" presId="urn:microsoft.com/office/officeart/2005/8/layout/vList5"/>
    <dgm:cxn modelId="{A597360A-6E55-4F7C-8C02-24C889EEBF24}" type="presParOf" srcId="{C4D6BE2E-18EA-4559-995F-FDBB1368E7E9}" destId="{8C34DB5B-858A-4D52-A5E2-7332F6EA8C53}" srcOrd="1" destOrd="0" presId="urn:microsoft.com/office/officeart/2005/8/layout/vList5"/>
    <dgm:cxn modelId="{BEC9C80C-30D4-4B5C-A878-6D50AF902497}" type="presParOf" srcId="{9BDC2DF4-EE2B-425E-AEF3-C47436AE023F}" destId="{A31D2BB3-80B7-414D-8BAD-7EBF45CE726B}" srcOrd="3" destOrd="0" presId="urn:microsoft.com/office/officeart/2005/8/layout/vList5"/>
    <dgm:cxn modelId="{20BD7545-7B12-4562-A3B0-FD22A4293C91}" type="presParOf" srcId="{9BDC2DF4-EE2B-425E-AEF3-C47436AE023F}" destId="{D98A0480-79FF-4A00-A0AE-39704936DD7B}" srcOrd="4" destOrd="0" presId="urn:microsoft.com/office/officeart/2005/8/layout/vList5"/>
    <dgm:cxn modelId="{64B5019E-B90D-4555-B3A7-1E0E1EDD6E0D}" type="presParOf" srcId="{D98A0480-79FF-4A00-A0AE-39704936DD7B}" destId="{A5B79516-D860-4A56-87D6-8DF2EBD9DECB}" srcOrd="0" destOrd="0" presId="urn:microsoft.com/office/officeart/2005/8/layout/vList5"/>
    <dgm:cxn modelId="{27A44738-C571-450C-B2E7-47EDBDBFF86D}" type="presParOf" srcId="{D98A0480-79FF-4A00-A0AE-39704936DD7B}" destId="{B0B43D7F-4154-48EE-9101-B2E6FF3C0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EA1CCB-0350-41F2-95F7-7E0E90945A41}" type="doc">
      <dgm:prSet loTypeId="urn:microsoft.com/office/officeart/2005/8/layout/default#2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98F17B-6FC8-46F6-87B1-CB9DE52A1B5B}">
      <dgm:prSet custT="1"/>
      <dgm:spPr/>
      <dgm:t>
        <a:bodyPr/>
        <a:lstStyle/>
        <a:p>
          <a:pPr rtl="1"/>
          <a:r>
            <a:rPr lang="fa-IR" sz="2000" b="1" dirty="0" smtClean="0">
              <a:cs typeface="B Zar" panose="00000400000000000000" pitchFamily="2" charset="-78"/>
            </a:rPr>
            <a:t>متناسب‌بودن</a:t>
          </a:r>
          <a:r>
            <a:rPr lang="ar-SA" sz="2000" b="1" dirty="0" smtClean="0">
              <a:cs typeface="B Zar" panose="00000400000000000000" pitchFamily="2" charset="-78"/>
            </a:rPr>
            <a:t> برنامه‌ با اهداف کلان و بالادست</a:t>
          </a:r>
          <a:r>
            <a:rPr lang="fa-IR" sz="2000" b="1" dirty="0" smtClean="0">
              <a:cs typeface="B Zar" panose="00000400000000000000" pitchFamily="2" charset="-78"/>
            </a:rPr>
            <a:t>، نیازها</a:t>
          </a:r>
          <a:r>
            <a:rPr lang="ar-SA" sz="2000" b="1" dirty="0" smtClean="0">
              <a:cs typeface="B Zar" panose="00000400000000000000" pitchFamily="2" charset="-78"/>
            </a:rPr>
            <a:t> و شرايط موجود </a:t>
          </a:r>
          <a:endParaRPr lang="en-US" sz="2000" b="1" dirty="0">
            <a:cs typeface="B Zar" panose="00000400000000000000" pitchFamily="2" charset="-78"/>
          </a:endParaRPr>
        </a:p>
      </dgm:t>
    </dgm:pt>
    <dgm:pt modelId="{CEFA34FA-BE1A-4214-A664-1CB24289E0CD}" type="parTrans" cxnId="{3FAF6930-6601-45D8-BFF3-DD96A277C99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AAAF97AA-793C-4303-9F03-0772849E6FC9}" type="sibTrans" cxnId="{3FAF6930-6601-45D8-BFF3-DD96A277C99F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8245CF1-CDF0-404A-9863-5519A4FC92F9}">
      <dgm:prSet custT="1"/>
      <dgm:spPr/>
      <dgm:t>
        <a:bodyPr/>
        <a:lstStyle/>
        <a:p>
          <a:pPr rtl="1"/>
          <a:r>
            <a:rPr lang="fa-IR" sz="2800" b="1" dirty="0" smtClean="0">
              <a:cs typeface="B Zar" panose="00000400000000000000" pitchFamily="2" charset="-78"/>
            </a:rPr>
            <a:t>اقتضای </a:t>
          </a:r>
          <a:r>
            <a:rPr lang="ar-SA" sz="2800" b="1" dirty="0" smtClean="0">
              <a:cs typeface="B Zar" panose="00000400000000000000" pitchFamily="2" charset="-78"/>
            </a:rPr>
            <a:t>بافتار سیاست‌گذاری</a:t>
          </a:r>
          <a:endParaRPr lang="en-US" sz="2800" b="1" dirty="0">
            <a:cs typeface="B Zar" panose="00000400000000000000" pitchFamily="2" charset="-78"/>
          </a:endParaRPr>
        </a:p>
      </dgm:t>
    </dgm:pt>
    <dgm:pt modelId="{CD321311-6AF2-41B6-8642-FB92A9F5EA0B}" type="parTrans" cxnId="{A6F80C3F-54A9-47B9-97A8-571B0133866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CC6060D5-5AC1-4F7E-A77E-287956C321B1}" type="sibTrans" cxnId="{A6F80C3F-54A9-47B9-97A8-571B01338664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DF7DBADD-16AC-4DE0-8085-0139CEAC31EC}">
      <dgm:prSet custT="1"/>
      <dgm:spPr/>
      <dgm:t>
        <a:bodyPr/>
        <a:lstStyle/>
        <a:p>
          <a:pPr rtl="1"/>
          <a:r>
            <a:rPr lang="ar-SA" sz="2000" b="1" smtClean="0">
              <a:cs typeface="B Zar" panose="00000400000000000000" pitchFamily="2" charset="-78"/>
            </a:rPr>
            <a:t>ارزیابی کیفی عموماً از طریق خبرگان باتجربه</a:t>
          </a:r>
          <a:endParaRPr lang="en-US" sz="2000" b="1">
            <a:cs typeface="B Zar" panose="00000400000000000000" pitchFamily="2" charset="-78"/>
          </a:endParaRPr>
        </a:p>
      </dgm:t>
    </dgm:pt>
    <dgm:pt modelId="{A9753E50-A00A-49AA-A4F4-1EA10E28F89E}" type="parTrans" cxnId="{423836F6-B13E-4D37-8CF7-9FD52C2F92E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A19BE09-C44A-4B88-8CEB-4C625F4B036E}" type="sibTrans" cxnId="{423836F6-B13E-4D37-8CF7-9FD52C2F92E7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6B6539AA-D991-46EE-99D0-3D1847C215F1}">
      <dgm:prSet custT="1"/>
      <dgm:spPr/>
      <dgm:t>
        <a:bodyPr/>
        <a:lstStyle/>
        <a:p>
          <a:pPr rtl="1"/>
          <a:r>
            <a:rPr lang="ar-SA" sz="2000" b="1" smtClean="0">
              <a:cs typeface="B Zar" panose="00000400000000000000" pitchFamily="2" charset="-78"/>
            </a:rPr>
            <a:t>ارزیابی تناسب برای سطح فعالیت و پروژه انجام نمی‌شود </a:t>
          </a:r>
          <a:endParaRPr lang="en-US" sz="2000" b="1">
            <a:cs typeface="B Zar" panose="00000400000000000000" pitchFamily="2" charset="-78"/>
          </a:endParaRPr>
        </a:p>
      </dgm:t>
    </dgm:pt>
    <dgm:pt modelId="{EF1FF494-0A62-434D-9C4D-88EEAB73B127}" type="parTrans" cxnId="{2B2346F9-1823-4603-981F-7E08AA6E711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5357948-CD35-472E-8597-368F615E609A}" type="sibTrans" cxnId="{2B2346F9-1823-4603-981F-7E08AA6E7115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726B86D-E90B-467D-8DCC-EBCF8222D34C}">
      <dgm:prSet custT="1"/>
      <dgm:spPr/>
      <dgm:t>
        <a:bodyPr/>
        <a:lstStyle/>
        <a:p>
          <a:pPr rtl="1"/>
          <a:r>
            <a:rPr lang="ar-SA" sz="2800" b="1" dirty="0" smtClean="0">
              <a:cs typeface="B Zar" panose="00000400000000000000" pitchFamily="2" charset="-78"/>
            </a:rPr>
            <a:t>در زمان تدوین برنامه</a:t>
          </a:r>
          <a:r>
            <a:rPr lang="fa-IR" sz="2800" b="1" dirty="0" smtClean="0">
              <a:cs typeface="B Zar" panose="00000400000000000000" pitchFamily="2" charset="-78"/>
            </a:rPr>
            <a:t> انجام می‌شود</a:t>
          </a:r>
          <a:r>
            <a:rPr lang="ar-SA" sz="2800" b="1" dirty="0" smtClean="0">
              <a:cs typeface="B Zar" panose="00000400000000000000" pitchFamily="2" charset="-78"/>
            </a:rPr>
            <a:t> </a:t>
          </a:r>
          <a:endParaRPr lang="en-US" sz="2800" b="1" dirty="0">
            <a:cs typeface="B Zar" panose="00000400000000000000" pitchFamily="2" charset="-78"/>
          </a:endParaRPr>
        </a:p>
      </dgm:t>
    </dgm:pt>
    <dgm:pt modelId="{4549845C-9CDE-43C9-BC7D-9D3A666D5E92}" type="parTrans" cxnId="{D5900364-CE3F-42D2-83B2-75CB491A3CA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2A058664-DFF2-41A5-875C-BFEEDA20ADB0}" type="sibTrans" cxnId="{D5900364-CE3F-42D2-83B2-75CB491A3CA3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C6D646D-CAE5-420B-94A2-9FB09B8348EF}">
      <dgm:prSet custT="1"/>
      <dgm:spPr/>
      <dgm:t>
        <a:bodyPr/>
        <a:lstStyle/>
        <a:p>
          <a:pPr rtl="1"/>
          <a:r>
            <a:rPr lang="ar-SA" sz="2000" b="1" dirty="0" smtClean="0">
              <a:cs typeface="B Zar" panose="00000400000000000000" pitchFamily="2" charset="-78"/>
            </a:rPr>
            <a:t>تحلیل سیاست</a:t>
          </a:r>
          <a:r>
            <a:rPr lang="fa-IR" sz="2000" b="1" dirty="0" smtClean="0">
              <a:cs typeface="B Zar" panose="00000400000000000000" pitchFamily="2" charset="-78"/>
            </a:rPr>
            <a:t>:</a:t>
          </a:r>
          <a:r>
            <a:rPr lang="ar-SA" sz="2000" b="1" dirty="0" smtClean="0">
              <a:cs typeface="B Zar" panose="00000400000000000000" pitchFamily="2" charset="-78"/>
            </a:rPr>
            <a:t> تشخیص این‌که کدام سیاست برای دستیابی به اهداف مناسب‌تر است</a:t>
          </a:r>
          <a:endParaRPr lang="en-US" sz="2000" b="1" dirty="0">
            <a:cs typeface="B Zar" panose="00000400000000000000" pitchFamily="2" charset="-78"/>
          </a:endParaRPr>
        </a:p>
      </dgm:t>
    </dgm:pt>
    <dgm:pt modelId="{E0840847-7352-44A9-B1C6-C2FFB4DE7D20}" type="parTrans" cxnId="{51972A17-BDF4-4E4C-9547-573DF429FA4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A37C4C5-FA3C-451E-A2CE-F7AFCF77863E}" type="sibTrans" cxnId="{51972A17-BDF4-4E4C-9547-573DF429FA48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BAB9C75-1FAD-4822-88AA-287A944A82B4}" type="pres">
      <dgm:prSet presAssocID="{0FEA1CCB-0350-41F2-95F7-7E0E90945A41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A1817-DB55-4DB7-8568-28B055E8430F}" type="pres">
      <dgm:prSet presAssocID="{BE98F17B-6FC8-46F6-87B1-CB9DE52A1B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6DFB9-903B-40A3-ADAA-E660B1ECE418}" type="pres">
      <dgm:prSet presAssocID="{AAAF97AA-793C-4303-9F03-0772849E6FC9}" presName="sibTrans" presStyleCnt="0"/>
      <dgm:spPr/>
    </dgm:pt>
    <dgm:pt modelId="{62DD991D-5E64-4CCD-B223-CC9EDB6FC0FF}" type="pres">
      <dgm:prSet presAssocID="{88245CF1-CDF0-404A-9863-5519A4FC92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4E22-D35A-4C57-99EF-7530C4F52BFA}" type="pres">
      <dgm:prSet presAssocID="{CC6060D5-5AC1-4F7E-A77E-287956C321B1}" presName="sibTrans" presStyleCnt="0"/>
      <dgm:spPr/>
    </dgm:pt>
    <dgm:pt modelId="{44050A68-CCF1-4801-9642-D579F3AC97DD}" type="pres">
      <dgm:prSet presAssocID="{DF7DBADD-16AC-4DE0-8085-0139CEAC31E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874E-9C7B-433A-85A8-86FA5A115F17}" type="pres">
      <dgm:prSet presAssocID="{EA19BE09-C44A-4B88-8CEB-4C625F4B036E}" presName="sibTrans" presStyleCnt="0"/>
      <dgm:spPr/>
    </dgm:pt>
    <dgm:pt modelId="{3093B190-7F9B-4776-A135-EF9139F3F194}" type="pres">
      <dgm:prSet presAssocID="{6B6539AA-D991-46EE-99D0-3D1847C215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A7D71-C9B3-4F8D-9124-CC9F55749793}" type="pres">
      <dgm:prSet presAssocID="{45357948-CD35-472E-8597-368F615E609A}" presName="sibTrans" presStyleCnt="0"/>
      <dgm:spPr/>
    </dgm:pt>
    <dgm:pt modelId="{6F9FC47D-4676-4D37-8434-DF6D12033EFE}" type="pres">
      <dgm:prSet presAssocID="{1726B86D-E90B-467D-8DCC-EBCF8222D34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3E875-9228-461B-96B8-3E1B1F892AA1}" type="pres">
      <dgm:prSet presAssocID="{2A058664-DFF2-41A5-875C-BFEEDA20ADB0}" presName="sibTrans" presStyleCnt="0"/>
      <dgm:spPr/>
    </dgm:pt>
    <dgm:pt modelId="{9EB37170-39EF-42A4-B1EB-88F4276C09FF}" type="pres">
      <dgm:prSet presAssocID="{EC6D646D-CAE5-420B-94A2-9FB09B8348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602CD-DC2A-4E1D-A9A6-CF787120DD22}" type="presOf" srcId="{EC6D646D-CAE5-420B-94A2-9FB09B8348EF}" destId="{9EB37170-39EF-42A4-B1EB-88F4276C09FF}" srcOrd="0" destOrd="0" presId="urn:microsoft.com/office/officeart/2005/8/layout/default#25"/>
    <dgm:cxn modelId="{6D1EB2FE-6B55-4DEF-9D19-AEB4F1A67CD1}" type="presOf" srcId="{BE98F17B-6FC8-46F6-87B1-CB9DE52A1B5B}" destId="{836A1817-DB55-4DB7-8568-28B055E8430F}" srcOrd="0" destOrd="0" presId="urn:microsoft.com/office/officeart/2005/8/layout/default#25"/>
    <dgm:cxn modelId="{11C901A1-3E37-45D0-8CEB-6E80F9403174}" type="presOf" srcId="{1726B86D-E90B-467D-8DCC-EBCF8222D34C}" destId="{6F9FC47D-4676-4D37-8434-DF6D12033EFE}" srcOrd="0" destOrd="0" presId="urn:microsoft.com/office/officeart/2005/8/layout/default#25"/>
    <dgm:cxn modelId="{423836F6-B13E-4D37-8CF7-9FD52C2F92E7}" srcId="{0FEA1CCB-0350-41F2-95F7-7E0E90945A41}" destId="{DF7DBADD-16AC-4DE0-8085-0139CEAC31EC}" srcOrd="2" destOrd="0" parTransId="{A9753E50-A00A-49AA-A4F4-1EA10E28F89E}" sibTransId="{EA19BE09-C44A-4B88-8CEB-4C625F4B036E}"/>
    <dgm:cxn modelId="{1B6C7412-2A1E-4034-B545-BFB09E3BC858}" type="presOf" srcId="{DF7DBADD-16AC-4DE0-8085-0139CEAC31EC}" destId="{44050A68-CCF1-4801-9642-D579F3AC97DD}" srcOrd="0" destOrd="0" presId="urn:microsoft.com/office/officeart/2005/8/layout/default#25"/>
    <dgm:cxn modelId="{9D167D51-1BDA-4501-BE39-98D043BBD5CD}" type="presOf" srcId="{6B6539AA-D991-46EE-99D0-3D1847C215F1}" destId="{3093B190-7F9B-4776-A135-EF9139F3F194}" srcOrd="0" destOrd="0" presId="urn:microsoft.com/office/officeart/2005/8/layout/default#25"/>
    <dgm:cxn modelId="{D5900364-CE3F-42D2-83B2-75CB491A3CA3}" srcId="{0FEA1CCB-0350-41F2-95F7-7E0E90945A41}" destId="{1726B86D-E90B-467D-8DCC-EBCF8222D34C}" srcOrd="4" destOrd="0" parTransId="{4549845C-9CDE-43C9-BC7D-9D3A666D5E92}" sibTransId="{2A058664-DFF2-41A5-875C-BFEEDA20ADB0}"/>
    <dgm:cxn modelId="{2B2346F9-1823-4603-981F-7E08AA6E7115}" srcId="{0FEA1CCB-0350-41F2-95F7-7E0E90945A41}" destId="{6B6539AA-D991-46EE-99D0-3D1847C215F1}" srcOrd="3" destOrd="0" parTransId="{EF1FF494-0A62-434D-9C4D-88EEAB73B127}" sibTransId="{45357948-CD35-472E-8597-368F615E609A}"/>
    <dgm:cxn modelId="{FAC486FB-661A-4AE5-AEAC-B41C27DFDE3B}" type="presOf" srcId="{0FEA1CCB-0350-41F2-95F7-7E0E90945A41}" destId="{4BAB9C75-1FAD-4822-88AA-287A944A82B4}" srcOrd="0" destOrd="0" presId="urn:microsoft.com/office/officeart/2005/8/layout/default#25"/>
    <dgm:cxn modelId="{A6F80C3F-54A9-47B9-97A8-571B01338664}" srcId="{0FEA1CCB-0350-41F2-95F7-7E0E90945A41}" destId="{88245CF1-CDF0-404A-9863-5519A4FC92F9}" srcOrd="1" destOrd="0" parTransId="{CD321311-6AF2-41B6-8642-FB92A9F5EA0B}" sibTransId="{CC6060D5-5AC1-4F7E-A77E-287956C321B1}"/>
    <dgm:cxn modelId="{83170C25-C436-4BCB-9978-0B0245F59886}" type="presOf" srcId="{88245CF1-CDF0-404A-9863-5519A4FC92F9}" destId="{62DD991D-5E64-4CCD-B223-CC9EDB6FC0FF}" srcOrd="0" destOrd="0" presId="urn:microsoft.com/office/officeart/2005/8/layout/default#25"/>
    <dgm:cxn modelId="{51972A17-BDF4-4E4C-9547-573DF429FA48}" srcId="{0FEA1CCB-0350-41F2-95F7-7E0E90945A41}" destId="{EC6D646D-CAE5-420B-94A2-9FB09B8348EF}" srcOrd="5" destOrd="0" parTransId="{E0840847-7352-44A9-B1C6-C2FFB4DE7D20}" sibTransId="{9A37C4C5-FA3C-451E-A2CE-F7AFCF77863E}"/>
    <dgm:cxn modelId="{3FAF6930-6601-45D8-BFF3-DD96A277C99F}" srcId="{0FEA1CCB-0350-41F2-95F7-7E0E90945A41}" destId="{BE98F17B-6FC8-46F6-87B1-CB9DE52A1B5B}" srcOrd="0" destOrd="0" parTransId="{CEFA34FA-BE1A-4214-A664-1CB24289E0CD}" sibTransId="{AAAF97AA-793C-4303-9F03-0772849E6FC9}"/>
    <dgm:cxn modelId="{BC35E3DA-5FEB-4DDA-9C37-000D032D8E6E}" type="presParOf" srcId="{4BAB9C75-1FAD-4822-88AA-287A944A82B4}" destId="{836A1817-DB55-4DB7-8568-28B055E8430F}" srcOrd="0" destOrd="0" presId="urn:microsoft.com/office/officeart/2005/8/layout/default#25"/>
    <dgm:cxn modelId="{CE8FEF95-65AF-4ADC-9777-2FCFFF7205C4}" type="presParOf" srcId="{4BAB9C75-1FAD-4822-88AA-287A944A82B4}" destId="{2BC6DFB9-903B-40A3-ADAA-E660B1ECE418}" srcOrd="1" destOrd="0" presId="urn:microsoft.com/office/officeart/2005/8/layout/default#25"/>
    <dgm:cxn modelId="{2B39039F-4E13-4A5C-BD18-103FB9F11A82}" type="presParOf" srcId="{4BAB9C75-1FAD-4822-88AA-287A944A82B4}" destId="{62DD991D-5E64-4CCD-B223-CC9EDB6FC0FF}" srcOrd="2" destOrd="0" presId="urn:microsoft.com/office/officeart/2005/8/layout/default#25"/>
    <dgm:cxn modelId="{58C2810A-A8B6-4CAB-BEF9-FD4EDFBB0C71}" type="presParOf" srcId="{4BAB9C75-1FAD-4822-88AA-287A944A82B4}" destId="{3DF04E22-D35A-4C57-99EF-7530C4F52BFA}" srcOrd="3" destOrd="0" presId="urn:microsoft.com/office/officeart/2005/8/layout/default#25"/>
    <dgm:cxn modelId="{10150FC7-E9AE-4C76-8939-C123D25CDCBC}" type="presParOf" srcId="{4BAB9C75-1FAD-4822-88AA-287A944A82B4}" destId="{44050A68-CCF1-4801-9642-D579F3AC97DD}" srcOrd="4" destOrd="0" presId="urn:microsoft.com/office/officeart/2005/8/layout/default#25"/>
    <dgm:cxn modelId="{54EB3E9B-FB5A-41B9-B978-E81291D6B82D}" type="presParOf" srcId="{4BAB9C75-1FAD-4822-88AA-287A944A82B4}" destId="{09BC874E-9C7B-433A-85A8-86FA5A115F17}" srcOrd="5" destOrd="0" presId="urn:microsoft.com/office/officeart/2005/8/layout/default#25"/>
    <dgm:cxn modelId="{5815E2C0-079B-4435-8F43-4A1183471A9A}" type="presParOf" srcId="{4BAB9C75-1FAD-4822-88AA-287A944A82B4}" destId="{3093B190-7F9B-4776-A135-EF9139F3F194}" srcOrd="6" destOrd="0" presId="urn:microsoft.com/office/officeart/2005/8/layout/default#25"/>
    <dgm:cxn modelId="{15270DE8-621B-4966-881D-321CECCA0D70}" type="presParOf" srcId="{4BAB9C75-1FAD-4822-88AA-287A944A82B4}" destId="{069A7D71-C9B3-4F8D-9124-CC9F55749793}" srcOrd="7" destOrd="0" presId="urn:microsoft.com/office/officeart/2005/8/layout/default#25"/>
    <dgm:cxn modelId="{AA72669B-EAF3-4C2E-B7F3-4911AC0AECEF}" type="presParOf" srcId="{4BAB9C75-1FAD-4822-88AA-287A944A82B4}" destId="{6F9FC47D-4676-4D37-8434-DF6D12033EFE}" srcOrd="8" destOrd="0" presId="urn:microsoft.com/office/officeart/2005/8/layout/default#25"/>
    <dgm:cxn modelId="{226E8331-B011-4E93-899F-562B746AB182}" type="presParOf" srcId="{4BAB9C75-1FAD-4822-88AA-287A944A82B4}" destId="{E283E875-9228-461B-96B8-3E1B1F892AA1}" srcOrd="9" destOrd="0" presId="urn:microsoft.com/office/officeart/2005/8/layout/default#25"/>
    <dgm:cxn modelId="{6CB0CFFC-30A7-49E2-8488-94259F3B1863}" type="presParOf" srcId="{4BAB9C75-1FAD-4822-88AA-287A944A82B4}" destId="{9EB37170-39EF-42A4-B1EB-88F4276C09FF}" srcOrd="10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0798A-E246-43DA-9B6D-8967843751E9}">
      <dsp:nvSpPr>
        <dsp:cNvPr id="0" name=""/>
        <dsp:cNvSpPr/>
      </dsp:nvSpPr>
      <dsp:spPr>
        <a:xfrm>
          <a:off x="0" y="21564"/>
          <a:ext cx="5192848" cy="11493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Zar" panose="00000400000000000000" pitchFamily="2" charset="-78"/>
            </a:rPr>
            <a:t>سیاست محصول نیست یک فرایند است.</a:t>
          </a:r>
          <a:endParaRPr lang="fa-IR" sz="2800" kern="1200" dirty="0">
            <a:cs typeface="B Zar" panose="00000400000000000000" pitchFamily="2" charset="-78"/>
          </a:endParaRPr>
        </a:p>
      </dsp:txBody>
      <dsp:txXfrm>
        <a:off x="56105" y="77669"/>
        <a:ext cx="5080638" cy="1037104"/>
      </dsp:txXfrm>
    </dsp:sp>
    <dsp:sp modelId="{D293FA04-35C4-4EFE-B54C-0C4EDC87578F}">
      <dsp:nvSpPr>
        <dsp:cNvPr id="0" name=""/>
        <dsp:cNvSpPr/>
      </dsp:nvSpPr>
      <dsp:spPr>
        <a:xfrm>
          <a:off x="0" y="1180455"/>
          <a:ext cx="5192848" cy="52617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Zar" panose="00000400000000000000" pitchFamily="2" charset="-78"/>
            </a:rPr>
            <a:t>این فرایند یک چرخه است.</a:t>
          </a:r>
          <a:endParaRPr lang="fa-IR" sz="2800" kern="1200" dirty="0">
            <a:cs typeface="B Zar" panose="00000400000000000000" pitchFamily="2" charset="-78"/>
          </a:endParaRPr>
        </a:p>
      </dsp:txBody>
      <dsp:txXfrm>
        <a:off x="25686" y="1206141"/>
        <a:ext cx="5141476" cy="4747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B208D-6F40-4805-AC65-2A4E66DCBEAC}">
      <dsp:nvSpPr>
        <dsp:cNvPr id="0" name=""/>
        <dsp:cNvSpPr/>
      </dsp:nvSpPr>
      <dsp:spPr>
        <a:xfrm>
          <a:off x="5411926" y="678"/>
          <a:ext cx="2161877" cy="1297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فرایند اجرای برنامه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5411926" y="678"/>
        <a:ext cx="2161877" cy="1297126"/>
      </dsp:txXfrm>
    </dsp:sp>
    <dsp:sp modelId="{918F7105-D79F-4AE1-B9EA-61ED398B5ABE}">
      <dsp:nvSpPr>
        <dsp:cNvPr id="0" name=""/>
        <dsp:cNvSpPr/>
      </dsp:nvSpPr>
      <dsp:spPr>
        <a:xfrm>
          <a:off x="3033861" y="678"/>
          <a:ext cx="2161877" cy="129712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نحوه مدیریت برنامه و ساختار اجرایی آن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3033861" y="678"/>
        <a:ext cx="2161877" cy="1297126"/>
      </dsp:txXfrm>
    </dsp:sp>
    <dsp:sp modelId="{DBE8A2C5-5D0F-434E-B986-8B1F7574C267}">
      <dsp:nvSpPr>
        <dsp:cNvPr id="0" name=""/>
        <dsp:cNvSpPr/>
      </dsp:nvSpPr>
      <dsp:spPr>
        <a:xfrm>
          <a:off x="655796" y="678"/>
          <a:ext cx="2161877" cy="129712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انعطاف و توانایی تشخیص به‌موقع مسائل و اولویت‌ها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655796" y="678"/>
        <a:ext cx="2161877" cy="1297126"/>
      </dsp:txXfrm>
    </dsp:sp>
    <dsp:sp modelId="{AEB29A66-0D1C-4231-A97A-1A2C05454087}">
      <dsp:nvSpPr>
        <dsp:cNvPr id="0" name=""/>
        <dsp:cNvSpPr/>
      </dsp:nvSpPr>
      <dsp:spPr>
        <a:xfrm>
          <a:off x="5411926" y="1513992"/>
          <a:ext cx="2161877" cy="129712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اجتناب از تکراری شدن اقدامات و پروژه‌ها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5411926" y="1513992"/>
        <a:ext cx="2161877" cy="1297126"/>
      </dsp:txXfrm>
    </dsp:sp>
    <dsp:sp modelId="{420F59F9-7011-49EA-8075-6FA7EC57A63A}">
      <dsp:nvSpPr>
        <dsp:cNvPr id="0" name=""/>
        <dsp:cNvSpPr/>
      </dsp:nvSpPr>
      <dsp:spPr>
        <a:xfrm>
          <a:off x="3033861" y="1513992"/>
          <a:ext cx="2161877" cy="129712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یادگیری سیاست‌گذاران و مجریان 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3033861" y="1513992"/>
        <a:ext cx="2161877" cy="1297126"/>
      </dsp:txXfrm>
    </dsp:sp>
    <dsp:sp modelId="{7084AD68-FB3E-4D8C-B4A3-E4CDA53BD47C}">
      <dsp:nvSpPr>
        <dsp:cNvPr id="0" name=""/>
        <dsp:cNvSpPr/>
      </dsp:nvSpPr>
      <dsp:spPr>
        <a:xfrm>
          <a:off x="655796" y="1513992"/>
          <a:ext cx="2161877" cy="129712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رضایت ذینفعان 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655796" y="1513992"/>
        <a:ext cx="2161877" cy="1297126"/>
      </dsp:txXfrm>
    </dsp:sp>
    <dsp:sp modelId="{B0381206-9355-4EAD-B328-AC536A4FA20E}">
      <dsp:nvSpPr>
        <dsp:cNvPr id="0" name=""/>
        <dsp:cNvSpPr/>
      </dsp:nvSpPr>
      <dsp:spPr>
        <a:xfrm>
          <a:off x="3033861" y="3027306"/>
          <a:ext cx="2161877" cy="129712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تناسب </a:t>
          </a:r>
          <a:r>
            <a:rPr lang="ar-SA" sz="2000" b="1" kern="1200" smtClean="0">
              <a:cs typeface="B Zar" panose="00000400000000000000" pitchFamily="2" charset="-78"/>
            </a:rPr>
            <a:t>هزینه‌</a:t>
          </a:r>
          <a:r>
            <a:rPr lang="fa-IR" sz="2000" b="1" kern="1200" smtClean="0">
              <a:cs typeface="B Zar" panose="00000400000000000000" pitchFamily="2" charset="-78"/>
            </a:rPr>
            <a:t> با </a:t>
          </a:r>
          <a:r>
            <a:rPr lang="ar-SA" sz="2000" b="1" kern="1200" smtClean="0">
              <a:cs typeface="B Zar" panose="00000400000000000000" pitchFamily="2" charset="-78"/>
            </a:rPr>
            <a:t>خروجی‌ها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3033861" y="3027306"/>
        <a:ext cx="2161877" cy="12971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3108-9904-4FF0-9E06-A39F83697C6C}">
      <dsp:nvSpPr>
        <dsp:cNvPr id="0" name=""/>
        <dsp:cNvSpPr/>
      </dsp:nvSpPr>
      <dsp:spPr>
        <a:xfrm>
          <a:off x="6979890" y="778420"/>
          <a:ext cx="1245691" cy="74741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Zar" panose="00000400000000000000" pitchFamily="2" charset="-78"/>
            </a:rPr>
            <a:t>ورودی ها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7001781" y="800311"/>
        <a:ext cx="1201909" cy="703632"/>
      </dsp:txXfrm>
    </dsp:sp>
    <dsp:sp modelId="{9E5738AB-90A1-4FB8-B5CD-492A3FA229FD}">
      <dsp:nvSpPr>
        <dsp:cNvPr id="0" name=""/>
        <dsp:cNvSpPr/>
      </dsp:nvSpPr>
      <dsp:spPr>
        <a:xfrm rot="10800000">
          <a:off x="6591234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cs typeface="B Zar" panose="00000400000000000000" pitchFamily="2" charset="-78"/>
          </a:endParaRPr>
        </a:p>
      </dsp:txBody>
      <dsp:txXfrm rot="10800000">
        <a:off x="6670460" y="1059448"/>
        <a:ext cx="184860" cy="185359"/>
      </dsp:txXfrm>
    </dsp:sp>
    <dsp:sp modelId="{C1782973-F4E6-4158-A3E5-9A3385598147}">
      <dsp:nvSpPr>
        <dsp:cNvPr id="0" name=""/>
        <dsp:cNvSpPr/>
      </dsp:nvSpPr>
      <dsp:spPr>
        <a:xfrm>
          <a:off x="5235922" y="360040"/>
          <a:ext cx="1245691" cy="15841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فرایند اجرا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5272407" y="396525"/>
        <a:ext cx="1172721" cy="1511205"/>
      </dsp:txXfrm>
    </dsp:sp>
    <dsp:sp modelId="{8A07CB67-0484-4ED9-BD72-1B67D7441297}">
      <dsp:nvSpPr>
        <dsp:cNvPr id="0" name=""/>
        <dsp:cNvSpPr/>
      </dsp:nvSpPr>
      <dsp:spPr>
        <a:xfrm rot="10800000">
          <a:off x="4847266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cs typeface="B Zar" panose="00000400000000000000" pitchFamily="2" charset="-78"/>
          </a:endParaRPr>
        </a:p>
      </dsp:txBody>
      <dsp:txXfrm rot="10800000">
        <a:off x="4926492" y="1059448"/>
        <a:ext cx="184860" cy="185359"/>
      </dsp:txXfrm>
    </dsp:sp>
    <dsp:sp modelId="{A03FA7A1-D2CC-4905-90B1-C38A2AE5568C}">
      <dsp:nvSpPr>
        <dsp:cNvPr id="0" name=""/>
        <dsp:cNvSpPr/>
      </dsp:nvSpPr>
      <dsp:spPr>
        <a:xfrm>
          <a:off x="3491954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خروجی ها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3513845" y="800311"/>
        <a:ext cx="1201909" cy="703632"/>
      </dsp:txXfrm>
    </dsp:sp>
    <dsp:sp modelId="{791FC7FE-8273-4DC5-86FE-E90A2DC58E1E}">
      <dsp:nvSpPr>
        <dsp:cNvPr id="0" name=""/>
        <dsp:cNvSpPr/>
      </dsp:nvSpPr>
      <dsp:spPr>
        <a:xfrm rot="10800000">
          <a:off x="3103298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cs typeface="B Zar" panose="00000400000000000000" pitchFamily="2" charset="-78"/>
          </a:endParaRPr>
        </a:p>
      </dsp:txBody>
      <dsp:txXfrm rot="10800000">
        <a:off x="3182524" y="1059448"/>
        <a:ext cx="184860" cy="185359"/>
      </dsp:txXfrm>
    </dsp:sp>
    <dsp:sp modelId="{00334E18-CDCF-488D-9165-2360C3F359DA}">
      <dsp:nvSpPr>
        <dsp:cNvPr id="0" name=""/>
        <dsp:cNvSpPr/>
      </dsp:nvSpPr>
      <dsp:spPr>
        <a:xfrm>
          <a:off x="1747986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پیامدها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1769877" y="800311"/>
        <a:ext cx="1201909" cy="703632"/>
      </dsp:txXfrm>
    </dsp:sp>
    <dsp:sp modelId="{BB0C1E35-7B26-4CD9-AF6F-55008B9AB3A6}">
      <dsp:nvSpPr>
        <dsp:cNvPr id="0" name=""/>
        <dsp:cNvSpPr/>
      </dsp:nvSpPr>
      <dsp:spPr>
        <a:xfrm rot="10800000">
          <a:off x="1359330" y="997662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cs typeface="B Zar" panose="00000400000000000000" pitchFamily="2" charset="-78"/>
          </a:endParaRPr>
        </a:p>
      </dsp:txBody>
      <dsp:txXfrm rot="10800000">
        <a:off x="1438556" y="1059448"/>
        <a:ext cx="184860" cy="185359"/>
      </dsp:txXfrm>
    </dsp:sp>
    <dsp:sp modelId="{650376C2-FE5A-4298-9633-FF5FE1232999}">
      <dsp:nvSpPr>
        <dsp:cNvPr id="0" name=""/>
        <dsp:cNvSpPr/>
      </dsp:nvSpPr>
      <dsp:spPr>
        <a:xfrm>
          <a:off x="4018" y="778420"/>
          <a:ext cx="1245691" cy="747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آثار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25909" y="800311"/>
        <a:ext cx="1201909" cy="7036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A86C5-353C-4C70-A046-4A59A592150C}">
      <dsp:nvSpPr>
        <dsp:cNvPr id="0" name=""/>
        <dsp:cNvSpPr/>
      </dsp:nvSpPr>
      <dsp:spPr>
        <a:xfrm>
          <a:off x="0" y="1352"/>
          <a:ext cx="8229600" cy="8544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هريك از ابعاد ارزيابي، نيازمند شاخص‌هاي مناسب و روش اندازه‌گیری آنها</a:t>
          </a:r>
          <a:endParaRPr lang="en-US" sz="2000" kern="1200">
            <a:cs typeface="B Zar" panose="00000400000000000000" pitchFamily="2" charset="-78"/>
          </a:endParaRPr>
        </a:p>
      </dsp:txBody>
      <dsp:txXfrm>
        <a:off x="41713" y="43065"/>
        <a:ext cx="8146174" cy="771065"/>
      </dsp:txXfrm>
    </dsp:sp>
    <dsp:sp modelId="{5D142D76-EA11-4F17-AF66-222B7461E97F}">
      <dsp:nvSpPr>
        <dsp:cNvPr id="0" name=""/>
        <dsp:cNvSpPr/>
      </dsp:nvSpPr>
      <dsp:spPr>
        <a:xfrm>
          <a:off x="0" y="868331"/>
          <a:ext cx="8229600" cy="854491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مهمترين موضوع در ارزيابي: اندازه گیری و تحليل شاخص‌هاي كمي و كيفي در گروه‌هاي خبره ي متناسب با سطح و موضوع فعاليت يا برنامه </a:t>
          </a:r>
          <a:endParaRPr lang="en-US" sz="2000" kern="1200">
            <a:cs typeface="B Zar" panose="00000400000000000000" pitchFamily="2" charset="-78"/>
          </a:endParaRPr>
        </a:p>
      </dsp:txBody>
      <dsp:txXfrm>
        <a:off x="41713" y="910044"/>
        <a:ext cx="8146174" cy="771065"/>
      </dsp:txXfrm>
    </dsp:sp>
    <dsp:sp modelId="{DBDEFF48-3252-4CB6-9613-26EB87CFDE08}">
      <dsp:nvSpPr>
        <dsp:cNvPr id="0" name=""/>
        <dsp:cNvSpPr/>
      </dsp:nvSpPr>
      <dsp:spPr>
        <a:xfrm>
          <a:off x="0" y="1735310"/>
          <a:ext cx="8229600" cy="85449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تفاوت شاخص هاي فعاليت، برنامه و سياست</a:t>
          </a:r>
          <a:endParaRPr lang="en-US" sz="2000" kern="1200">
            <a:cs typeface="B Zar" panose="00000400000000000000" pitchFamily="2" charset="-78"/>
          </a:endParaRPr>
        </a:p>
      </dsp:txBody>
      <dsp:txXfrm>
        <a:off x="41713" y="1777023"/>
        <a:ext cx="8146174" cy="771065"/>
      </dsp:txXfrm>
    </dsp:sp>
    <dsp:sp modelId="{D9BFB0D3-A794-4DE9-87F8-8BBF032D57CB}">
      <dsp:nvSpPr>
        <dsp:cNvPr id="0" name=""/>
        <dsp:cNvSpPr/>
      </dsp:nvSpPr>
      <dsp:spPr>
        <a:xfrm>
          <a:off x="0" y="2602289"/>
          <a:ext cx="8229600" cy="854491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خروجي‌هاي فعاليت‌ها با شاخص‌‌هاي ساده و گاهي پيچيده قابل اندازه‌گيري هستند</a:t>
          </a:r>
          <a:endParaRPr lang="en-US" sz="2000" kern="1200">
            <a:cs typeface="B Zar" panose="00000400000000000000" pitchFamily="2" charset="-78"/>
          </a:endParaRPr>
        </a:p>
      </dsp:txBody>
      <dsp:txXfrm>
        <a:off x="41713" y="2644002"/>
        <a:ext cx="8146174" cy="771065"/>
      </dsp:txXfrm>
    </dsp:sp>
    <dsp:sp modelId="{48D6BC58-867A-401C-9465-D70A86C6E233}">
      <dsp:nvSpPr>
        <dsp:cNvPr id="0" name=""/>
        <dsp:cNvSpPr/>
      </dsp:nvSpPr>
      <dsp:spPr>
        <a:xfrm>
          <a:off x="0" y="3469267"/>
          <a:ext cx="8229600" cy="85449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cs typeface="B Zar" panose="00000400000000000000" pitchFamily="2" charset="-78"/>
            </a:rPr>
            <a:t>شاخص سازی برای سطوح برنامه و سياست</a:t>
          </a:r>
          <a:endParaRPr lang="en-US" sz="2000" kern="1200">
            <a:cs typeface="B Zar" panose="00000400000000000000" pitchFamily="2" charset="-78"/>
          </a:endParaRPr>
        </a:p>
      </dsp:txBody>
      <dsp:txXfrm>
        <a:off x="41713" y="3510980"/>
        <a:ext cx="8146174" cy="7710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4A483-37BF-4012-A9BB-27DDC68DC6D5}">
      <dsp:nvSpPr>
        <dsp:cNvPr id="0" name=""/>
        <dsp:cNvSpPr/>
      </dsp:nvSpPr>
      <dsp:spPr>
        <a:xfrm>
          <a:off x="0" y="94626"/>
          <a:ext cx="8229600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smtClean="0">
              <a:cs typeface="B Zar" panose="00000400000000000000" pitchFamily="2" charset="-78"/>
            </a:rPr>
            <a:t>در طول اجراي سياست، در هر يك از فعاليت‌ها، داده‌هايي توليد و جمع‌آوري مي‌شوند. </a:t>
          </a:r>
          <a:endParaRPr lang="en-US" sz="2700" kern="1200">
            <a:cs typeface="B Zar" panose="00000400000000000000" pitchFamily="2" charset="-78"/>
          </a:endParaRPr>
        </a:p>
      </dsp:txBody>
      <dsp:txXfrm>
        <a:off x="64768" y="159394"/>
        <a:ext cx="8100064" cy="1197243"/>
      </dsp:txXfrm>
    </dsp:sp>
    <dsp:sp modelId="{9714B4FA-D529-4CA7-B423-832D46741703}">
      <dsp:nvSpPr>
        <dsp:cNvPr id="0" name=""/>
        <dsp:cNvSpPr/>
      </dsp:nvSpPr>
      <dsp:spPr>
        <a:xfrm>
          <a:off x="0" y="1499166"/>
          <a:ext cx="8229600" cy="13267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smtClean="0">
              <a:cs typeface="B Zar" panose="00000400000000000000" pitchFamily="2" charset="-78"/>
            </a:rPr>
            <a:t>اين داده‌ها بايد در قالب بانك‌هاي اطلاعاتي ذخيره شوند و مهمترين منبع براي ارزيابي سياست‌گذاري محسوب مي‌‌گردند. </a:t>
          </a:r>
          <a:endParaRPr lang="en-US" sz="2700" kern="1200">
            <a:cs typeface="B Zar" panose="00000400000000000000" pitchFamily="2" charset="-78"/>
          </a:endParaRPr>
        </a:p>
      </dsp:txBody>
      <dsp:txXfrm>
        <a:off x="64768" y="1563934"/>
        <a:ext cx="8100064" cy="1197243"/>
      </dsp:txXfrm>
    </dsp:sp>
    <dsp:sp modelId="{BAB6E39E-30A4-496D-9CE6-10054403C54C}">
      <dsp:nvSpPr>
        <dsp:cNvPr id="0" name=""/>
        <dsp:cNvSpPr/>
      </dsp:nvSpPr>
      <dsp:spPr>
        <a:xfrm>
          <a:off x="0" y="2903706"/>
          <a:ext cx="8229600" cy="13267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Zar" panose="00000400000000000000" pitchFamily="2" charset="-78"/>
            </a:rPr>
            <a:t>علاوه بر اينكه نيازهاي اطلاعاتي ذينفعان را فراهم مي‌كند، امكان مشاهده ي نتايج فعاليت‌ها را براي سياست‌گذار فراهم مي‌نمايد.</a:t>
          </a:r>
          <a:endParaRPr lang="en-US" sz="2700" kern="1200" dirty="0">
            <a:cs typeface="B Zar" panose="00000400000000000000" pitchFamily="2" charset="-78"/>
          </a:endParaRPr>
        </a:p>
      </dsp:txBody>
      <dsp:txXfrm>
        <a:off x="64768" y="2968474"/>
        <a:ext cx="8100064" cy="11972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70A92-2B60-4C98-8833-34BC4A0B5CCA}">
      <dsp:nvSpPr>
        <dsp:cNvPr id="0" name=""/>
        <dsp:cNvSpPr/>
      </dsp:nvSpPr>
      <dsp:spPr>
        <a:xfrm rot="16200000">
          <a:off x="1965908" y="-1756944"/>
          <a:ext cx="1656995" cy="55888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Zar" panose="00000400000000000000" pitchFamily="2" charset="-78"/>
            </a:rPr>
            <a:t>برای مواجه شدن و جبران </a:t>
          </a:r>
          <a:r>
            <a:rPr lang="fa-IR" sz="1800" b="1" kern="1200" dirty="0" err="1" smtClean="0">
              <a:cs typeface="B Zar" panose="00000400000000000000" pitchFamily="2" charset="-78"/>
            </a:rPr>
            <a:t>شکست‌های</a:t>
          </a:r>
          <a:r>
            <a:rPr lang="fa-IR" sz="1800" b="1" kern="1200" dirty="0" smtClean="0">
              <a:cs typeface="B Zar" panose="00000400000000000000" pitchFamily="2" charset="-78"/>
            </a:rPr>
            <a:t> مختلف چگونه عمل </a:t>
          </a:r>
          <a:r>
            <a:rPr lang="fa-IR" sz="1800" b="1" kern="1200" dirty="0" err="1" smtClean="0">
              <a:cs typeface="B Zar" panose="00000400000000000000" pitchFamily="2" charset="-78"/>
            </a:rPr>
            <a:t>می‌شود</a:t>
          </a:r>
          <a:r>
            <a:rPr lang="fa-IR" sz="1800" b="1" kern="1200" dirty="0" smtClean="0">
              <a:cs typeface="B Zar" panose="00000400000000000000" pitchFamily="2" charset="-78"/>
            </a:rPr>
            <a:t> </a:t>
          </a:r>
          <a:endParaRPr lang="en-US" sz="1800" b="1" kern="1200" dirty="0">
            <a:cs typeface="B Zar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smtClean="0">
              <a:cs typeface="B Zar" panose="00000400000000000000" pitchFamily="2" charset="-78"/>
            </a:rPr>
            <a:t>چه مزایا و منافعی ممکن است از یک سیاست، برنامه یا اقدام حاصل شود</a:t>
          </a:r>
          <a:endParaRPr lang="en-US" sz="1800" b="1" kern="1200">
            <a:cs typeface="B Zar" panose="00000400000000000000" pitchFamily="2" charset="-78"/>
          </a:endParaRPr>
        </a:p>
      </dsp:txBody>
      <dsp:txXfrm rot="5400000">
        <a:off x="80888" y="289852"/>
        <a:ext cx="5507924" cy="1495219"/>
      </dsp:txXfrm>
    </dsp:sp>
    <dsp:sp modelId="{DE6D9D63-20A4-4597-9F21-FC020F0B667C}">
      <dsp:nvSpPr>
        <dsp:cNvPr id="0" name=""/>
        <dsp:cNvSpPr/>
      </dsp:nvSpPr>
      <dsp:spPr>
        <a:xfrm>
          <a:off x="5588812" y="1839"/>
          <a:ext cx="3143707" cy="20712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Zar" panose="00000400000000000000" pitchFamily="2" charset="-78"/>
            </a:rPr>
            <a:t>بررسی </a:t>
          </a:r>
          <a:r>
            <a:rPr lang="fa-IR" sz="2600" b="1" kern="1200" dirty="0" err="1" smtClean="0">
              <a:cs typeface="B Zar" panose="00000400000000000000" pitchFamily="2" charset="-78"/>
            </a:rPr>
            <a:t>عقلانیّت</a:t>
          </a:r>
          <a:r>
            <a:rPr lang="fa-IR" sz="2600" b="1" kern="1200" dirty="0" smtClean="0">
              <a:cs typeface="B Zar" panose="00000400000000000000" pitchFamily="2" charset="-78"/>
            </a:rPr>
            <a:t> و دلایل توجیهی سیاست، برنامه و یا اقدام</a:t>
          </a:r>
          <a:endParaRPr lang="en-US" sz="2600" b="1" kern="1200" dirty="0">
            <a:cs typeface="B Zar" panose="00000400000000000000" pitchFamily="2" charset="-78"/>
          </a:endParaRPr>
        </a:p>
      </dsp:txBody>
      <dsp:txXfrm>
        <a:off x="5689922" y="102949"/>
        <a:ext cx="2941487" cy="1869024"/>
      </dsp:txXfrm>
    </dsp:sp>
    <dsp:sp modelId="{EAF4B058-C94D-45FC-9439-4A7E7962727C}">
      <dsp:nvSpPr>
        <dsp:cNvPr id="0" name=""/>
        <dsp:cNvSpPr/>
      </dsp:nvSpPr>
      <dsp:spPr>
        <a:xfrm>
          <a:off x="8520" y="2176646"/>
          <a:ext cx="8723999" cy="87893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err="1" smtClean="0">
              <a:cs typeface="B Zar" panose="00000400000000000000" pitchFamily="2" charset="-78"/>
            </a:rPr>
            <a:t>پیش‌بینی</a:t>
          </a:r>
          <a:r>
            <a:rPr lang="fa-IR" sz="2600" b="1" kern="1200" dirty="0" smtClean="0">
              <a:cs typeface="B Zar" panose="00000400000000000000" pitchFamily="2" charset="-78"/>
            </a:rPr>
            <a:t> زمان حاصل شدن نتایج سیاست یا برنامه </a:t>
          </a:r>
          <a:endParaRPr lang="en-US" sz="2600" b="1" kern="1200" dirty="0">
            <a:cs typeface="B Zar" panose="00000400000000000000" pitchFamily="2" charset="-78"/>
          </a:endParaRPr>
        </a:p>
      </dsp:txBody>
      <dsp:txXfrm>
        <a:off x="51426" y="2219552"/>
        <a:ext cx="8638187" cy="793120"/>
      </dsp:txXfrm>
    </dsp:sp>
    <dsp:sp modelId="{C0DB308F-802F-4881-B699-F8989F1D2119}">
      <dsp:nvSpPr>
        <dsp:cNvPr id="0" name=""/>
        <dsp:cNvSpPr/>
      </dsp:nvSpPr>
      <dsp:spPr>
        <a:xfrm>
          <a:off x="8520" y="3159140"/>
          <a:ext cx="8723999" cy="87893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Zar" panose="00000400000000000000" pitchFamily="2" charset="-78"/>
            </a:rPr>
            <a:t>برآورد میزان نتایج</a:t>
          </a:r>
          <a:endParaRPr lang="en-US" sz="2600" b="1" kern="1200" dirty="0">
            <a:cs typeface="B Zar" panose="00000400000000000000" pitchFamily="2" charset="-78"/>
          </a:endParaRPr>
        </a:p>
      </dsp:txBody>
      <dsp:txXfrm>
        <a:off x="51426" y="3202046"/>
        <a:ext cx="8638187" cy="793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20B7D-9EAD-469E-8759-17225E7E625F}">
      <dsp:nvSpPr>
        <dsp:cNvPr id="0" name=""/>
        <dsp:cNvSpPr/>
      </dsp:nvSpPr>
      <dsp:spPr>
        <a:xfrm rot="16200000">
          <a:off x="2493610" y="-2416691"/>
          <a:ext cx="601592" cy="5588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Zar" panose="00000400000000000000" pitchFamily="2" charset="-78"/>
            </a:rPr>
            <a:t>بیان ضرورت، اهداف و آثار با ابزارهای مختلف مانند مدل منطقی یا </a:t>
          </a:r>
          <a:r>
            <a:rPr lang="en-US" sz="2000" b="1" kern="1200" dirty="0" err="1" smtClean="0">
              <a:cs typeface="B Zar" panose="00000400000000000000" pitchFamily="2" charset="-78"/>
            </a:rPr>
            <a:t>ROAMEF</a:t>
          </a:r>
          <a:endParaRPr lang="en-US" sz="2000" b="1" kern="1200" dirty="0">
            <a:cs typeface="B Zar" panose="00000400000000000000" pitchFamily="2" charset="-78"/>
          </a:endParaRPr>
        </a:p>
      </dsp:txBody>
      <dsp:txXfrm rot="5400000">
        <a:off x="29368" y="106285"/>
        <a:ext cx="5559445" cy="542858"/>
      </dsp:txXfrm>
    </dsp:sp>
    <dsp:sp modelId="{76702CA7-A0E3-4C37-B9E5-5623F5AE9AB4}">
      <dsp:nvSpPr>
        <dsp:cNvPr id="0" name=""/>
        <dsp:cNvSpPr/>
      </dsp:nvSpPr>
      <dsp:spPr>
        <a:xfrm>
          <a:off x="5588812" y="1719"/>
          <a:ext cx="3143707" cy="75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anose="00000400000000000000" pitchFamily="2" charset="-78"/>
            </a:rPr>
            <a:t>تشریح برنامه</a:t>
          </a:r>
          <a:endParaRPr lang="en-US" sz="2900" kern="1200" dirty="0">
            <a:cs typeface="B Zar" panose="00000400000000000000" pitchFamily="2" charset="-78"/>
          </a:endParaRPr>
        </a:p>
      </dsp:txBody>
      <dsp:txXfrm>
        <a:off x="5625521" y="38428"/>
        <a:ext cx="3070289" cy="678572"/>
      </dsp:txXfrm>
    </dsp:sp>
    <dsp:sp modelId="{4900B031-E038-44F4-930D-15BF45F51FEB}">
      <dsp:nvSpPr>
        <dsp:cNvPr id="0" name=""/>
        <dsp:cNvSpPr/>
      </dsp:nvSpPr>
      <dsp:spPr>
        <a:xfrm rot="16200000">
          <a:off x="2493610" y="-1627101"/>
          <a:ext cx="601592" cy="5588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Zar" panose="00000400000000000000" pitchFamily="2" charset="-78"/>
            </a:rPr>
            <a:t>اجماع ساختاری و روش‌مند بر اساس قضاوت نخبگان برای پیش‌بینی فرصت‌های اجتماعی، اقتصادی و فناوری</a:t>
          </a:r>
          <a:endParaRPr lang="en-US" sz="1800" b="1" kern="1200" dirty="0">
            <a:cs typeface="B Zar" panose="00000400000000000000" pitchFamily="2" charset="-78"/>
          </a:endParaRPr>
        </a:p>
      </dsp:txBody>
      <dsp:txXfrm rot="5400000">
        <a:off x="29368" y="895875"/>
        <a:ext cx="5559445" cy="542858"/>
      </dsp:txXfrm>
    </dsp:sp>
    <dsp:sp modelId="{F75A5331-85A6-4796-931E-00B059DE08EA}">
      <dsp:nvSpPr>
        <dsp:cNvPr id="0" name=""/>
        <dsp:cNvSpPr/>
      </dsp:nvSpPr>
      <dsp:spPr>
        <a:xfrm>
          <a:off x="5588812" y="791309"/>
          <a:ext cx="3143707" cy="75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anose="00000400000000000000" pitchFamily="2" charset="-78"/>
            </a:rPr>
            <a:t>مطالعات </a:t>
          </a:r>
          <a:r>
            <a:rPr lang="fa-IR" sz="2900" kern="1200" dirty="0" err="1" smtClean="0">
              <a:cs typeface="B Zar" panose="00000400000000000000" pitchFamily="2" charset="-78"/>
            </a:rPr>
            <a:t>آینده‌نگاری</a:t>
          </a:r>
          <a:endParaRPr lang="en-US" sz="2900" kern="1200" dirty="0">
            <a:cs typeface="B Zar" panose="00000400000000000000" pitchFamily="2" charset="-78"/>
          </a:endParaRPr>
        </a:p>
      </dsp:txBody>
      <dsp:txXfrm>
        <a:off x="5625521" y="828018"/>
        <a:ext cx="3070289" cy="678572"/>
      </dsp:txXfrm>
    </dsp:sp>
    <dsp:sp modelId="{550FFA2B-D5D3-408E-A08E-AD6EFAFBF79E}">
      <dsp:nvSpPr>
        <dsp:cNvPr id="0" name=""/>
        <dsp:cNvSpPr/>
      </dsp:nvSpPr>
      <dsp:spPr>
        <a:xfrm rot="16200000">
          <a:off x="2493610" y="-837511"/>
          <a:ext cx="601592" cy="5588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smtClean="0">
              <a:cs typeface="B Zar" panose="00000400000000000000" pitchFamily="2" charset="-78"/>
            </a:rPr>
            <a:t>روش کمی برای برآورد اثرات اجتماعی – اقتصادی سیاست با استفاده از مدل‌سازی سناریوها </a:t>
          </a:r>
          <a:endParaRPr lang="en-US" sz="2000" b="1" kern="1200">
            <a:cs typeface="B Zar" panose="00000400000000000000" pitchFamily="2" charset="-78"/>
          </a:endParaRPr>
        </a:p>
      </dsp:txBody>
      <dsp:txXfrm rot="5400000">
        <a:off x="29368" y="1685465"/>
        <a:ext cx="5559445" cy="542858"/>
      </dsp:txXfrm>
    </dsp:sp>
    <dsp:sp modelId="{7E9F563D-BC6B-40C4-A3E8-3BF30A913C07}">
      <dsp:nvSpPr>
        <dsp:cNvPr id="0" name=""/>
        <dsp:cNvSpPr/>
      </dsp:nvSpPr>
      <dsp:spPr>
        <a:xfrm>
          <a:off x="5588812" y="1580899"/>
          <a:ext cx="3143707" cy="75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smtClean="0">
              <a:cs typeface="B Zar" panose="00000400000000000000" pitchFamily="2" charset="-78"/>
            </a:rPr>
            <a:t>مدل‌سازی و شبیه‌سازی</a:t>
          </a:r>
          <a:endParaRPr lang="en-US" sz="2900" kern="1200">
            <a:cs typeface="B Zar" panose="00000400000000000000" pitchFamily="2" charset="-78"/>
          </a:endParaRPr>
        </a:p>
      </dsp:txBody>
      <dsp:txXfrm>
        <a:off x="5625521" y="1617608"/>
        <a:ext cx="3070289" cy="678572"/>
      </dsp:txXfrm>
    </dsp:sp>
    <dsp:sp modelId="{46AEF7B1-E815-4BB3-A303-8C605A18C98E}">
      <dsp:nvSpPr>
        <dsp:cNvPr id="0" name=""/>
        <dsp:cNvSpPr/>
      </dsp:nvSpPr>
      <dsp:spPr>
        <a:xfrm rot="16200000">
          <a:off x="2493610" y="-47921"/>
          <a:ext cx="601592" cy="5588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err="1" smtClean="0">
              <a:cs typeface="B Zar" panose="00000400000000000000" pitchFamily="2" charset="-78"/>
            </a:rPr>
            <a:t>کمی‌سازی</a:t>
          </a:r>
          <a:r>
            <a:rPr lang="fa-IR" sz="2000" b="1" kern="1200" dirty="0" smtClean="0">
              <a:cs typeface="B Zar" panose="00000400000000000000" pitchFamily="2" charset="-78"/>
            </a:rPr>
            <a:t> </a:t>
          </a:r>
          <a:r>
            <a:rPr lang="fa-IR" sz="2000" b="1" kern="1200" dirty="0" err="1" smtClean="0">
              <a:cs typeface="B Zar" panose="00000400000000000000" pitchFamily="2" charset="-78"/>
            </a:rPr>
            <a:t>هزینه‌های</a:t>
          </a:r>
          <a:r>
            <a:rPr lang="fa-IR" sz="2000" b="1" kern="1200" dirty="0" smtClean="0">
              <a:cs typeface="B Zar" panose="00000400000000000000" pitchFamily="2" charset="-78"/>
            </a:rPr>
            <a:t> اجرا و منافع اجرای سیاست</a:t>
          </a:r>
          <a:endParaRPr lang="en-US" sz="2000" b="1" kern="1200" dirty="0">
            <a:cs typeface="B Zar" panose="00000400000000000000" pitchFamily="2" charset="-78"/>
          </a:endParaRPr>
        </a:p>
      </dsp:txBody>
      <dsp:txXfrm rot="5400000">
        <a:off x="29368" y="2475055"/>
        <a:ext cx="5559445" cy="542858"/>
      </dsp:txXfrm>
    </dsp:sp>
    <dsp:sp modelId="{FFC114C9-4525-4A1C-AB45-C247B1DB75BA}">
      <dsp:nvSpPr>
        <dsp:cNvPr id="0" name=""/>
        <dsp:cNvSpPr/>
      </dsp:nvSpPr>
      <dsp:spPr>
        <a:xfrm>
          <a:off x="5588812" y="2370489"/>
          <a:ext cx="3143707" cy="75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err="1" smtClean="0">
              <a:cs typeface="B Zar" panose="00000400000000000000" pitchFamily="2" charset="-78"/>
            </a:rPr>
            <a:t>روش‌های</a:t>
          </a:r>
          <a:r>
            <a:rPr lang="fa-IR" sz="2900" kern="1200" dirty="0" smtClean="0">
              <a:cs typeface="B Zar" panose="00000400000000000000" pitchFamily="2" charset="-78"/>
            </a:rPr>
            <a:t> هزینه کارایی</a:t>
          </a:r>
          <a:endParaRPr lang="en-US" sz="2900" kern="1200" dirty="0">
            <a:cs typeface="B Zar" panose="00000400000000000000" pitchFamily="2" charset="-78"/>
          </a:endParaRPr>
        </a:p>
      </dsp:txBody>
      <dsp:txXfrm>
        <a:off x="5625521" y="2407198"/>
        <a:ext cx="3070289" cy="678572"/>
      </dsp:txXfrm>
    </dsp:sp>
    <dsp:sp modelId="{C1823BEF-2CD2-4A6B-AED7-719A3C7A3F24}">
      <dsp:nvSpPr>
        <dsp:cNvPr id="0" name=""/>
        <dsp:cNvSpPr/>
      </dsp:nvSpPr>
      <dsp:spPr>
        <a:xfrm rot="16200000">
          <a:off x="2493610" y="741668"/>
          <a:ext cx="601592" cy="5588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cs typeface="B Zar" panose="00000400000000000000" pitchFamily="2" charset="-78"/>
            </a:rPr>
            <a:t>مقایسه تمام </a:t>
          </a:r>
          <a:r>
            <a:rPr lang="fa-IR" sz="2000" b="1" kern="1200" dirty="0" err="1" smtClean="0">
              <a:cs typeface="B Zar" panose="00000400000000000000" pitchFamily="2" charset="-78"/>
            </a:rPr>
            <a:t>هزینه‌ها</a:t>
          </a:r>
          <a:r>
            <a:rPr lang="fa-IR" sz="2000" b="1" kern="1200" dirty="0" smtClean="0">
              <a:cs typeface="B Zar" panose="00000400000000000000" pitchFamily="2" charset="-78"/>
            </a:rPr>
            <a:t> و سرمایه گذاری ها و منافع اجتماعی و اختصاصی </a:t>
          </a:r>
          <a:r>
            <a:rPr lang="fa-IR" sz="2000" b="1" kern="1200" dirty="0" err="1" smtClean="0">
              <a:cs typeface="B Zar" panose="00000400000000000000" pitchFamily="2" charset="-78"/>
            </a:rPr>
            <a:t>برنامه‌ها</a:t>
          </a:r>
          <a:r>
            <a:rPr lang="fa-IR" sz="2000" b="1" kern="1200" dirty="0" smtClean="0">
              <a:cs typeface="B Zar" panose="00000400000000000000" pitchFamily="2" charset="-78"/>
            </a:rPr>
            <a:t> به زبان پولی</a:t>
          </a:r>
          <a:endParaRPr lang="en-US" sz="2000" b="1" kern="1200" dirty="0">
            <a:cs typeface="B Zar" panose="00000400000000000000" pitchFamily="2" charset="-78"/>
          </a:endParaRPr>
        </a:p>
      </dsp:txBody>
      <dsp:txXfrm rot="5400000">
        <a:off x="29368" y="3264645"/>
        <a:ext cx="5559445" cy="542858"/>
      </dsp:txXfrm>
    </dsp:sp>
    <dsp:sp modelId="{6B4D956E-3CFF-4722-BF80-F5E37DE8CB58}">
      <dsp:nvSpPr>
        <dsp:cNvPr id="0" name=""/>
        <dsp:cNvSpPr/>
      </dsp:nvSpPr>
      <dsp:spPr>
        <a:xfrm>
          <a:off x="5588812" y="3160079"/>
          <a:ext cx="3143707" cy="751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smtClean="0">
              <a:cs typeface="B Zar" panose="00000400000000000000" pitchFamily="2" charset="-78"/>
            </a:rPr>
            <a:t>روش‌های هزینه فایده</a:t>
          </a:r>
          <a:endParaRPr lang="en-US" sz="2900" kern="1200">
            <a:cs typeface="B Zar" panose="00000400000000000000" pitchFamily="2" charset="-78"/>
          </a:endParaRPr>
        </a:p>
      </dsp:txBody>
      <dsp:txXfrm>
        <a:off x="5625521" y="3196788"/>
        <a:ext cx="3070289" cy="6785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C41D2-ADF6-423D-8219-E3BD7A591FF2}">
      <dsp:nvSpPr>
        <dsp:cNvPr id="0" name=""/>
        <dsp:cNvSpPr/>
      </dsp:nvSpPr>
      <dsp:spPr>
        <a:xfrm>
          <a:off x="0" y="2241"/>
          <a:ext cx="8732520" cy="696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پس از اتمام اجرای برنامه و یا حداقل در اواخر آن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33983" y="36224"/>
        <a:ext cx="8664554" cy="628183"/>
      </dsp:txXfrm>
    </dsp:sp>
    <dsp:sp modelId="{76851462-8304-4319-A890-95B837BB5F8B}">
      <dsp:nvSpPr>
        <dsp:cNvPr id="0" name=""/>
        <dsp:cNvSpPr/>
      </dsp:nvSpPr>
      <dsp:spPr>
        <a:xfrm>
          <a:off x="0" y="799191"/>
          <a:ext cx="8732520" cy="69614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ارزیابی خروجی‌های بلافصل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33983" y="833174"/>
        <a:ext cx="8664554" cy="628183"/>
      </dsp:txXfrm>
    </dsp:sp>
    <dsp:sp modelId="{160176A7-7630-4316-A41E-4CA69A12C123}">
      <dsp:nvSpPr>
        <dsp:cNvPr id="0" name=""/>
        <dsp:cNvSpPr/>
      </dsp:nvSpPr>
      <dsp:spPr>
        <a:xfrm>
          <a:off x="0" y="1596140"/>
          <a:ext cx="8732520" cy="69614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تقریباً اطلاعات لازم برای ارزیابی به صورت کامل وجود دارد.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33983" y="1630123"/>
        <a:ext cx="8664554" cy="628183"/>
      </dsp:txXfrm>
    </dsp:sp>
    <dsp:sp modelId="{7EB5CA5F-3DB8-4C11-950E-62DEE41D9B48}">
      <dsp:nvSpPr>
        <dsp:cNvPr id="0" name=""/>
        <dsp:cNvSpPr/>
      </dsp:nvSpPr>
      <dsp:spPr>
        <a:xfrm>
          <a:off x="0" y="2393091"/>
          <a:ext cx="8732520" cy="69614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err="1" smtClean="0">
              <a:cs typeface="B Zar" panose="00000400000000000000" pitchFamily="2" charset="-78"/>
            </a:rPr>
            <a:t>می‌توان</a:t>
          </a:r>
          <a:r>
            <a:rPr lang="fa-IR" sz="2400" b="1" kern="1200" dirty="0" smtClean="0">
              <a:cs typeface="B Zar" panose="00000400000000000000" pitchFamily="2" charset="-78"/>
            </a:rPr>
            <a:t> کارایی، اثربخشی و سودمندی برنامه را بررسی نمود. </a:t>
          </a:r>
          <a:endParaRPr lang="en-US" sz="2400" b="1" kern="1200" dirty="0">
            <a:cs typeface="B Zar" panose="00000400000000000000" pitchFamily="2" charset="-78"/>
          </a:endParaRPr>
        </a:p>
      </dsp:txBody>
      <dsp:txXfrm>
        <a:off x="33983" y="2427074"/>
        <a:ext cx="8664554" cy="628183"/>
      </dsp:txXfrm>
    </dsp:sp>
    <dsp:sp modelId="{15444072-E849-406B-ACFF-CE6F1167800C}">
      <dsp:nvSpPr>
        <dsp:cNvPr id="0" name=""/>
        <dsp:cNvSpPr/>
      </dsp:nvSpPr>
      <dsp:spPr>
        <a:xfrm>
          <a:off x="0" y="3190041"/>
          <a:ext cx="8732520" cy="6961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این ارزیابی نمی‌تواند نتیجه‌ای برای بهبود برنامه اجرا شده ارائه دهد. 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33983" y="3224024"/>
        <a:ext cx="8664554" cy="6281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CDAAB-FABB-42EC-A582-C07B2A3E5EB4}">
      <dsp:nvSpPr>
        <dsp:cNvPr id="0" name=""/>
        <dsp:cNvSpPr/>
      </dsp:nvSpPr>
      <dsp:spPr>
        <a:xfrm>
          <a:off x="6538516" y="840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0" kern="1200" dirty="0" smtClean="0">
              <a:cs typeface="B Zar" panose="00000400000000000000" pitchFamily="2" charset="-78"/>
            </a:rPr>
            <a:t>روش‌های تحلیل آماری اطلاعات (پیمایش، نمایه سنجی، ترازیابی)</a:t>
          </a:r>
          <a:endParaRPr lang="en-US" sz="1600" i="0" kern="1200" dirty="0">
            <a:cs typeface="B Zar" panose="00000400000000000000" pitchFamily="2" charset="-78"/>
          </a:endParaRPr>
        </a:p>
      </dsp:txBody>
      <dsp:txXfrm>
        <a:off x="6538516" y="840"/>
        <a:ext cx="1888919" cy="1133351"/>
      </dsp:txXfrm>
    </dsp:sp>
    <dsp:sp modelId="{60C85D30-AD14-407C-A2A9-8BF08D2F1771}">
      <dsp:nvSpPr>
        <dsp:cNvPr id="0" name=""/>
        <dsp:cNvSpPr/>
      </dsp:nvSpPr>
      <dsp:spPr>
        <a:xfrm>
          <a:off x="4460705" y="840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مدلسازی و شبیه‌سازی اقتصاد کلان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4460705" y="840"/>
        <a:ext cx="1888919" cy="1133351"/>
      </dsp:txXfrm>
    </dsp:sp>
    <dsp:sp modelId="{FB3E80CF-45D4-40EC-A112-6EAC470352BF}">
      <dsp:nvSpPr>
        <dsp:cNvPr id="0" name=""/>
        <dsp:cNvSpPr/>
      </dsp:nvSpPr>
      <dsp:spPr>
        <a:xfrm>
          <a:off x="2382894" y="840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مدلسازی اقتصاد خرد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2382894" y="840"/>
        <a:ext cx="1888919" cy="1133351"/>
      </dsp:txXfrm>
    </dsp:sp>
    <dsp:sp modelId="{BA63791C-F9BB-40CF-963B-D899DFA77A3C}">
      <dsp:nvSpPr>
        <dsp:cNvPr id="0" name=""/>
        <dsp:cNvSpPr/>
      </dsp:nvSpPr>
      <dsp:spPr>
        <a:xfrm>
          <a:off x="305083" y="840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اندازه‌گیری بهره‌وری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305083" y="840"/>
        <a:ext cx="1888919" cy="1133351"/>
      </dsp:txXfrm>
    </dsp:sp>
    <dsp:sp modelId="{63218019-24DE-4E27-B5C0-D6423C726D62}">
      <dsp:nvSpPr>
        <dsp:cNvPr id="0" name=""/>
        <dsp:cNvSpPr/>
      </dsp:nvSpPr>
      <dsp:spPr>
        <a:xfrm>
          <a:off x="6538516" y="1323084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رویکرد گروه‌های کنترل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6538516" y="1323084"/>
        <a:ext cx="1888919" cy="1133351"/>
      </dsp:txXfrm>
    </dsp:sp>
    <dsp:sp modelId="{36C9E49B-5A1C-4703-9FF1-C72E9E61D9FA}">
      <dsp:nvSpPr>
        <dsp:cNvPr id="0" name=""/>
        <dsp:cNvSpPr/>
      </dsp:nvSpPr>
      <dsp:spPr>
        <a:xfrm>
          <a:off x="4460705" y="1323084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مصاحبه‌ها و مطالعه موردی و میدانی</a:t>
          </a:r>
          <a:endParaRPr lang="en-US" sz="1600" b="1" kern="1200" dirty="0">
            <a:cs typeface="B Zar" panose="00000400000000000000" pitchFamily="2" charset="-78"/>
          </a:endParaRPr>
        </a:p>
      </dsp:txBody>
      <dsp:txXfrm>
        <a:off x="4460705" y="1323084"/>
        <a:ext cx="1888919" cy="1133351"/>
      </dsp:txXfrm>
    </dsp:sp>
    <dsp:sp modelId="{7F55BA06-D58B-4594-9454-378AAA9DDFF6}">
      <dsp:nvSpPr>
        <dsp:cNvPr id="0" name=""/>
        <dsp:cNvSpPr/>
      </dsp:nvSpPr>
      <dsp:spPr>
        <a:xfrm>
          <a:off x="2382894" y="1323084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تحلیل</a:t>
          </a:r>
          <a:r>
            <a:rPr lang="fa-IR" sz="1600" kern="1200" dirty="0" smtClean="0"/>
            <a:t> </a:t>
          </a:r>
          <a:r>
            <a:rPr lang="fa-IR" sz="1600" b="1" kern="1200" dirty="0" smtClean="0">
              <a:cs typeface="B Zar" panose="00000400000000000000" pitchFamily="2" charset="-78"/>
            </a:rPr>
            <a:t>هزینه</a:t>
          </a:r>
          <a:r>
            <a:rPr lang="fa-IR" sz="1600" kern="1200" dirty="0" smtClean="0"/>
            <a:t> </a:t>
          </a:r>
          <a:r>
            <a:rPr lang="fa-IR" sz="1600" b="1" kern="1200" dirty="0" smtClean="0">
              <a:cs typeface="B Zar" panose="00000400000000000000" pitchFamily="2" charset="-78"/>
            </a:rPr>
            <a:t>فایده</a:t>
          </a:r>
          <a:endParaRPr lang="en-US" sz="1600" b="1" kern="1200" dirty="0">
            <a:cs typeface="B Zar" panose="00000400000000000000" pitchFamily="2" charset="-78"/>
          </a:endParaRPr>
        </a:p>
      </dsp:txBody>
      <dsp:txXfrm>
        <a:off x="2382894" y="1323084"/>
        <a:ext cx="1888919" cy="1133351"/>
      </dsp:txXfrm>
    </dsp:sp>
    <dsp:sp modelId="{3ABB1753-7945-4CDC-92D8-71986A233E7A}">
      <dsp:nvSpPr>
        <dsp:cNvPr id="0" name=""/>
        <dsp:cNvSpPr/>
      </dsp:nvSpPr>
      <dsp:spPr>
        <a:xfrm>
          <a:off x="305083" y="1323084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هیئت خبرگان و داوری نخبگان</a:t>
          </a:r>
          <a:endParaRPr lang="en-US" sz="1600" b="1" kern="1200" dirty="0">
            <a:cs typeface="B Zar" panose="00000400000000000000" pitchFamily="2" charset="-78"/>
          </a:endParaRPr>
        </a:p>
      </dsp:txBody>
      <dsp:txXfrm>
        <a:off x="305083" y="1323084"/>
        <a:ext cx="1888919" cy="1133351"/>
      </dsp:txXfrm>
    </dsp:sp>
    <dsp:sp modelId="{5F4D1987-27C9-41F8-B63F-A3830D193BA5}">
      <dsp:nvSpPr>
        <dsp:cNvPr id="0" name=""/>
        <dsp:cNvSpPr/>
      </dsp:nvSpPr>
      <dsp:spPr>
        <a:xfrm>
          <a:off x="3421800" y="2645327"/>
          <a:ext cx="1888919" cy="113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anose="00000400000000000000" pitchFamily="2" charset="-78"/>
            </a:rPr>
            <a:t>تحلیل شبکه و ساختار روابط همکاری</a:t>
          </a:r>
          <a:endParaRPr lang="en-US" sz="1600" b="1" kern="1200" dirty="0">
            <a:cs typeface="B Zar" panose="00000400000000000000" pitchFamily="2" charset="-78"/>
          </a:endParaRPr>
        </a:p>
      </dsp:txBody>
      <dsp:txXfrm>
        <a:off x="3421800" y="2645327"/>
        <a:ext cx="1888919" cy="11333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5D9DC-C08B-4121-A40F-5F8FFDE28324}">
      <dsp:nvSpPr>
        <dsp:cNvPr id="0" name=""/>
        <dsp:cNvSpPr/>
      </dsp:nvSpPr>
      <dsp:spPr>
        <a:xfrm>
          <a:off x="722326" y="1651"/>
          <a:ext cx="7287867" cy="10903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smtClean="0">
              <a:cs typeface="B Zar" panose="00000400000000000000" pitchFamily="2" charset="-78"/>
            </a:rPr>
            <a:t>معمولاً برای اقدامات و پروژه‌های چند ساله (4 یا 5 سال و بیشتر) انجام می‌شود.</a:t>
          </a:r>
          <a:endParaRPr lang="en-US" sz="2300" b="1" kern="1200">
            <a:cs typeface="B Zar" panose="00000400000000000000" pitchFamily="2" charset="-78"/>
          </a:endParaRPr>
        </a:p>
      </dsp:txBody>
      <dsp:txXfrm>
        <a:off x="775551" y="54876"/>
        <a:ext cx="7181417" cy="983864"/>
      </dsp:txXfrm>
    </dsp:sp>
    <dsp:sp modelId="{464EEA03-6930-4905-B179-69261F40E9A4}">
      <dsp:nvSpPr>
        <dsp:cNvPr id="0" name=""/>
        <dsp:cNvSpPr/>
      </dsp:nvSpPr>
      <dsp:spPr>
        <a:xfrm>
          <a:off x="722326" y="1146482"/>
          <a:ext cx="7287867" cy="109031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Zar" panose="00000400000000000000" pitchFamily="2" charset="-78"/>
            </a:rPr>
            <a:t>این گونه اقدامات دارای مراحل مختلفی هستند و اهدافی برای هر مرحله در نظر گرفته می‌شود</a:t>
          </a:r>
          <a:r>
            <a:rPr lang="en-US" sz="2200" b="1" kern="1200" smtClean="0">
              <a:cs typeface="B Zar" panose="00000400000000000000" pitchFamily="2" charset="-78"/>
            </a:rPr>
            <a:t>.</a:t>
          </a:r>
          <a:endParaRPr lang="en-US" sz="2200" b="1" kern="1200">
            <a:cs typeface="B Zar" panose="00000400000000000000" pitchFamily="2" charset="-78"/>
          </a:endParaRPr>
        </a:p>
      </dsp:txBody>
      <dsp:txXfrm>
        <a:off x="775551" y="1199707"/>
        <a:ext cx="7181417" cy="983864"/>
      </dsp:txXfrm>
    </dsp:sp>
    <dsp:sp modelId="{1F803549-F899-4E90-9903-F78978B5E7FB}">
      <dsp:nvSpPr>
        <dsp:cNvPr id="0" name=""/>
        <dsp:cNvSpPr/>
      </dsp:nvSpPr>
      <dsp:spPr>
        <a:xfrm>
          <a:off x="722326" y="2291312"/>
          <a:ext cx="7287867" cy="109031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smtClean="0">
              <a:cs typeface="B Zar" panose="00000400000000000000" pitchFamily="2" charset="-78"/>
            </a:rPr>
            <a:t>با ارزیابی در هر مرحله انتخاب‌هایی نیز برای مراحل بعدی انجام می‌شود.</a:t>
          </a:r>
          <a:endParaRPr lang="en-US" sz="2100" b="1" kern="1200">
            <a:cs typeface="B Zar" panose="00000400000000000000" pitchFamily="2" charset="-78"/>
          </a:endParaRPr>
        </a:p>
      </dsp:txBody>
      <dsp:txXfrm>
        <a:off x="775551" y="2344537"/>
        <a:ext cx="7181417" cy="9838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1E6D3-686E-4C5B-870F-61BF310B2DF5}">
      <dsp:nvSpPr>
        <dsp:cNvPr id="0" name=""/>
        <dsp:cNvSpPr/>
      </dsp:nvSpPr>
      <dsp:spPr>
        <a:xfrm>
          <a:off x="0" y="528786"/>
          <a:ext cx="8732520" cy="532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در طول اجرای یک برنامه 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25975" y="554761"/>
        <a:ext cx="8680570" cy="480144"/>
      </dsp:txXfrm>
    </dsp:sp>
    <dsp:sp modelId="{03826ECE-1D56-48BD-A02E-F7D58C8CE390}">
      <dsp:nvSpPr>
        <dsp:cNvPr id="0" name=""/>
        <dsp:cNvSpPr/>
      </dsp:nvSpPr>
      <dsp:spPr>
        <a:xfrm>
          <a:off x="0" y="1112720"/>
          <a:ext cx="8732520" cy="53209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anose="00000400000000000000" pitchFamily="2" charset="-78"/>
            </a:rPr>
            <a:t>نیاز به نیروی انسانی و هزینه نسبتاً زیاد</a:t>
          </a:r>
          <a:endParaRPr lang="en-US" sz="1800" b="1" kern="1200">
            <a:cs typeface="B Zar" panose="00000400000000000000" pitchFamily="2" charset="-78"/>
          </a:endParaRPr>
        </a:p>
      </dsp:txBody>
      <dsp:txXfrm>
        <a:off x="25975" y="1138695"/>
        <a:ext cx="8680570" cy="480144"/>
      </dsp:txXfrm>
    </dsp:sp>
    <dsp:sp modelId="{468BE3ED-8013-4DD7-959F-A137D772716A}">
      <dsp:nvSpPr>
        <dsp:cNvPr id="0" name=""/>
        <dsp:cNvSpPr/>
      </dsp:nvSpPr>
      <dsp:spPr>
        <a:xfrm>
          <a:off x="0" y="1696654"/>
          <a:ext cx="8732520" cy="53209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بیشتر در مورد </a:t>
          </a:r>
          <a:r>
            <a:rPr lang="fa-IR" sz="1800" b="1" kern="1200" dirty="0" err="1" smtClean="0">
              <a:cs typeface="B Zar" panose="00000400000000000000" pitchFamily="2" charset="-78"/>
            </a:rPr>
            <a:t>برنامه‌هایی</a:t>
          </a:r>
          <a:r>
            <a:rPr lang="fa-IR" sz="1800" b="1" kern="1200" dirty="0" smtClean="0">
              <a:cs typeface="B Zar" panose="00000400000000000000" pitchFamily="2" charset="-78"/>
            </a:rPr>
            <a:t> که ریسک شکست در آنها بسیار بالاست. 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25975" y="1722629"/>
        <a:ext cx="8680570" cy="480144"/>
      </dsp:txXfrm>
    </dsp:sp>
    <dsp:sp modelId="{FEBC7155-EBDD-4862-BDC3-39C2F00A61B8}">
      <dsp:nvSpPr>
        <dsp:cNvPr id="0" name=""/>
        <dsp:cNvSpPr/>
      </dsp:nvSpPr>
      <dsp:spPr>
        <a:xfrm>
          <a:off x="0" y="2280589"/>
          <a:ext cx="8732520" cy="53209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امکان اعلام هشدارها (</a:t>
          </a:r>
          <a:r>
            <a:rPr lang="en-US" sz="1800" b="1" kern="1200" dirty="0" smtClean="0">
              <a:cs typeface="B Zar" panose="00000400000000000000" pitchFamily="2" charset="-78"/>
            </a:rPr>
            <a:t>Warnings</a:t>
          </a:r>
          <a:r>
            <a:rPr lang="fa-IR" sz="1800" b="1" kern="1200" dirty="0" smtClean="0">
              <a:cs typeface="B Zar" panose="00000400000000000000" pitchFamily="2" charset="-78"/>
            </a:rPr>
            <a:t>) و اطلاعات بموقع که برای مدیران برنامه مناسب است، وجود دارد.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25975" y="2306564"/>
        <a:ext cx="8680570" cy="480144"/>
      </dsp:txXfrm>
    </dsp:sp>
    <dsp:sp modelId="{FADA0383-5138-4C81-95E3-C4A847EA4A6A}">
      <dsp:nvSpPr>
        <dsp:cNvPr id="0" name=""/>
        <dsp:cNvSpPr/>
      </dsp:nvSpPr>
      <dsp:spPr>
        <a:xfrm>
          <a:off x="0" y="2864523"/>
          <a:ext cx="8732520" cy="5320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پایش برنامه برای </a:t>
          </a:r>
          <a:r>
            <a:rPr lang="fa-IR" sz="1800" b="1" kern="1200" dirty="0" err="1" smtClean="0">
              <a:cs typeface="B Zar" panose="00000400000000000000" pitchFamily="2" charset="-78"/>
            </a:rPr>
            <a:t>جمع‌آوری</a:t>
          </a:r>
          <a:r>
            <a:rPr lang="fa-IR" sz="1800" b="1" kern="1200" dirty="0" smtClean="0">
              <a:cs typeface="B Zar" panose="00000400000000000000" pitchFamily="2" charset="-78"/>
            </a:rPr>
            <a:t> اطلاعات مداوم انجام </a:t>
          </a:r>
          <a:r>
            <a:rPr lang="fa-IR" sz="1800" b="1" kern="1200" dirty="0" err="1" smtClean="0">
              <a:cs typeface="B Zar" panose="00000400000000000000" pitchFamily="2" charset="-78"/>
            </a:rPr>
            <a:t>می‌شود</a:t>
          </a:r>
          <a:r>
            <a:rPr lang="fa-IR" sz="1800" b="1" kern="1200" dirty="0" smtClean="0">
              <a:cs typeface="B Zar" panose="00000400000000000000" pitchFamily="2" charset="-78"/>
            </a:rPr>
            <a:t>. 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25975" y="2890498"/>
        <a:ext cx="8680570" cy="48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581E0-4BCB-4C0B-B426-0B000FED54D1}">
      <dsp:nvSpPr>
        <dsp:cNvPr id="0" name=""/>
        <dsp:cNvSpPr/>
      </dsp:nvSpPr>
      <dsp:spPr>
        <a:xfrm>
          <a:off x="3503664" y="1291"/>
          <a:ext cx="1316341" cy="9239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تشخیص</a:t>
          </a:r>
          <a:endParaRPr lang="fa-IR" sz="2400" b="1" kern="1200" dirty="0">
            <a:cs typeface="B Zar" panose="00000400000000000000" pitchFamily="2" charset="-78"/>
          </a:endParaRPr>
        </a:p>
      </dsp:txBody>
      <dsp:txXfrm>
        <a:off x="3696438" y="136597"/>
        <a:ext cx="930793" cy="653318"/>
      </dsp:txXfrm>
    </dsp:sp>
    <dsp:sp modelId="{C58EA017-4835-4AB7-815A-C7F10E875D3C}">
      <dsp:nvSpPr>
        <dsp:cNvPr id="0" name=""/>
        <dsp:cNvSpPr/>
      </dsp:nvSpPr>
      <dsp:spPr>
        <a:xfrm rot="2700000">
          <a:off x="4566737" y="803296"/>
          <a:ext cx="182102" cy="31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b="1" kern="1200">
            <a:cs typeface="B Zar" panose="00000400000000000000" pitchFamily="2" charset="-78"/>
          </a:endParaRPr>
        </a:p>
      </dsp:txBody>
      <dsp:txXfrm>
        <a:off x="4574738" y="846346"/>
        <a:ext cx="127471" cy="187096"/>
      </dsp:txXfrm>
    </dsp:sp>
    <dsp:sp modelId="{CD61B281-94FE-4ED4-BC40-3B5EDB49716F}">
      <dsp:nvSpPr>
        <dsp:cNvPr id="0" name=""/>
        <dsp:cNvSpPr/>
      </dsp:nvSpPr>
      <dsp:spPr>
        <a:xfrm>
          <a:off x="4568984" y="982192"/>
          <a:ext cx="1147502" cy="92393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تصمیم</a:t>
          </a:r>
          <a:endParaRPr lang="fa-IR" sz="2400" b="1" kern="1200" dirty="0">
            <a:cs typeface="B Zar" panose="00000400000000000000" pitchFamily="2" charset="-78"/>
          </a:endParaRPr>
        </a:p>
      </dsp:txBody>
      <dsp:txXfrm>
        <a:off x="4737032" y="1117498"/>
        <a:ext cx="811406" cy="653318"/>
      </dsp:txXfrm>
    </dsp:sp>
    <dsp:sp modelId="{52C4A0BC-2FF6-4808-9BBA-9CE082BF979A}">
      <dsp:nvSpPr>
        <dsp:cNvPr id="0" name=""/>
        <dsp:cNvSpPr/>
      </dsp:nvSpPr>
      <dsp:spPr>
        <a:xfrm rot="8100000">
          <a:off x="4563329" y="1771937"/>
          <a:ext cx="191428" cy="31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b="1" kern="1200">
            <a:cs typeface="B Zar" panose="00000400000000000000" pitchFamily="2" charset="-78"/>
          </a:endParaRPr>
        </a:p>
      </dsp:txBody>
      <dsp:txXfrm rot="10800000">
        <a:off x="4612347" y="1813998"/>
        <a:ext cx="134000" cy="187096"/>
      </dsp:txXfrm>
    </dsp:sp>
    <dsp:sp modelId="{7B4A8DCB-70A9-4C6F-AD38-6E1E63BC5610}">
      <dsp:nvSpPr>
        <dsp:cNvPr id="0" name=""/>
        <dsp:cNvSpPr/>
      </dsp:nvSpPr>
      <dsp:spPr>
        <a:xfrm>
          <a:off x="3563419" y="1963092"/>
          <a:ext cx="1196831" cy="92393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اقدام</a:t>
          </a:r>
          <a:endParaRPr lang="fa-IR" sz="2400" b="1" kern="1200" dirty="0">
            <a:cs typeface="B Zar" panose="00000400000000000000" pitchFamily="2" charset="-78"/>
          </a:endParaRPr>
        </a:p>
      </dsp:txBody>
      <dsp:txXfrm>
        <a:off x="3738691" y="2098398"/>
        <a:ext cx="846287" cy="653318"/>
      </dsp:txXfrm>
    </dsp:sp>
    <dsp:sp modelId="{25466461-B053-49B8-94DE-38ED522EED2D}">
      <dsp:nvSpPr>
        <dsp:cNvPr id="0" name=""/>
        <dsp:cNvSpPr/>
      </dsp:nvSpPr>
      <dsp:spPr>
        <a:xfrm rot="13500000">
          <a:off x="3592840" y="1788774"/>
          <a:ext cx="177248" cy="31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b="1" kern="1200">
            <a:cs typeface="B Zar" panose="00000400000000000000" pitchFamily="2" charset="-78"/>
          </a:endParaRPr>
        </a:p>
      </dsp:txBody>
      <dsp:txXfrm rot="10800000">
        <a:off x="3638227" y="1869939"/>
        <a:ext cx="124074" cy="187096"/>
      </dsp:txXfrm>
    </dsp:sp>
    <dsp:sp modelId="{47DB5C98-93DF-47BE-B91E-0278EC383214}">
      <dsp:nvSpPr>
        <dsp:cNvPr id="0" name=""/>
        <dsp:cNvSpPr/>
      </dsp:nvSpPr>
      <dsp:spPr>
        <a:xfrm>
          <a:off x="2519461" y="982192"/>
          <a:ext cx="1322948" cy="92393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ارزیابی</a:t>
          </a:r>
          <a:endParaRPr lang="fa-IR" sz="2400" b="1" kern="1200" dirty="0">
            <a:cs typeface="B Zar" panose="00000400000000000000" pitchFamily="2" charset="-78"/>
          </a:endParaRPr>
        </a:p>
      </dsp:txBody>
      <dsp:txXfrm>
        <a:off x="2713202" y="1117498"/>
        <a:ext cx="935466" cy="653318"/>
      </dsp:txXfrm>
    </dsp:sp>
    <dsp:sp modelId="{B00093B6-6231-4C1A-BA83-4142A256E8B3}">
      <dsp:nvSpPr>
        <dsp:cNvPr id="0" name=""/>
        <dsp:cNvSpPr/>
      </dsp:nvSpPr>
      <dsp:spPr>
        <a:xfrm rot="18900000">
          <a:off x="3584375" y="800843"/>
          <a:ext cx="167923" cy="311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b="1" kern="1200">
            <a:cs typeface="B Zar" panose="00000400000000000000" pitchFamily="2" charset="-78"/>
          </a:endParaRPr>
        </a:p>
      </dsp:txBody>
      <dsp:txXfrm>
        <a:off x="3591753" y="881019"/>
        <a:ext cx="117546" cy="1870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FDCE-0DC2-4DB4-BABE-3B5E5406F6F6}">
      <dsp:nvSpPr>
        <dsp:cNvPr id="0" name=""/>
        <dsp:cNvSpPr/>
      </dsp:nvSpPr>
      <dsp:spPr>
        <a:xfrm>
          <a:off x="0" y="210216"/>
          <a:ext cx="8280920" cy="558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smtClean="0">
              <a:cs typeface="B Zar" panose="00000400000000000000" pitchFamily="2" charset="-78"/>
            </a:rPr>
            <a:t>جایگاه ممتازی برنامه نانو نسبت به برنامه‌های مشابه علم و فناوری در ایران از لحاظ ارزیابی سیاست </a:t>
          </a:r>
          <a:endParaRPr lang="en-US" sz="1800" b="1" kern="1200">
            <a:cs typeface="B Zar" panose="00000400000000000000" pitchFamily="2" charset="-78"/>
          </a:endParaRPr>
        </a:p>
      </dsp:txBody>
      <dsp:txXfrm>
        <a:off x="27244" y="237460"/>
        <a:ext cx="8226432" cy="503601"/>
      </dsp:txXfrm>
    </dsp:sp>
    <dsp:sp modelId="{613D0611-5A47-44C6-88DD-38688BD069AD}">
      <dsp:nvSpPr>
        <dsp:cNvPr id="0" name=""/>
        <dsp:cNvSpPr/>
      </dsp:nvSpPr>
      <dsp:spPr>
        <a:xfrm>
          <a:off x="0" y="820146"/>
          <a:ext cx="8280920" cy="558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smtClean="0">
              <a:cs typeface="B Zar" panose="00000400000000000000" pitchFamily="2" charset="-78"/>
            </a:rPr>
            <a:t>جای خالی نمونه‌های ارزیابی کامل سیاست در کشور</a:t>
          </a:r>
          <a:endParaRPr lang="en-US" sz="1800" b="1" kern="1200">
            <a:cs typeface="B Zar" panose="00000400000000000000" pitchFamily="2" charset="-78"/>
          </a:endParaRPr>
        </a:p>
      </dsp:txBody>
      <dsp:txXfrm>
        <a:off x="27244" y="847390"/>
        <a:ext cx="8226432" cy="503601"/>
      </dsp:txXfrm>
    </dsp:sp>
    <dsp:sp modelId="{8ADBDD1D-FE7D-49E6-97CE-E74D9501440E}">
      <dsp:nvSpPr>
        <dsp:cNvPr id="0" name=""/>
        <dsp:cNvSpPr/>
      </dsp:nvSpPr>
      <dsp:spPr>
        <a:xfrm>
          <a:off x="0" y="1430076"/>
          <a:ext cx="8280920" cy="558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smtClean="0">
              <a:cs typeface="B Zar" panose="00000400000000000000" pitchFamily="2" charset="-78"/>
            </a:rPr>
            <a:t>سند 10 ساله اول (1384-1394) مصوب 1384 هیئت دولت </a:t>
          </a:r>
          <a:endParaRPr lang="en-US" sz="1800" b="1" kern="1200">
            <a:cs typeface="B Zar" panose="00000400000000000000" pitchFamily="2" charset="-78"/>
          </a:endParaRPr>
        </a:p>
      </dsp:txBody>
      <dsp:txXfrm>
        <a:off x="27244" y="1457320"/>
        <a:ext cx="8226432" cy="503601"/>
      </dsp:txXfrm>
    </dsp:sp>
    <dsp:sp modelId="{F85DB5EE-A6D4-43B7-90C6-55545099B94F}">
      <dsp:nvSpPr>
        <dsp:cNvPr id="0" name=""/>
        <dsp:cNvSpPr/>
      </dsp:nvSpPr>
      <dsp:spPr>
        <a:xfrm>
          <a:off x="0" y="2040006"/>
          <a:ext cx="8280920" cy="558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سند 10 ‌ساله دوم (1395-1404) مصوب 1396 هیئت دولت 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27244" y="2067250"/>
        <a:ext cx="8226432" cy="5036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02CC-70B3-4DBC-9355-CA48AA7F5D6B}">
      <dsp:nvSpPr>
        <dsp:cNvPr id="0" name=""/>
        <dsp:cNvSpPr/>
      </dsp:nvSpPr>
      <dsp:spPr>
        <a:xfrm>
          <a:off x="5657849" y="4909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>
              <a:cs typeface="B Zar" panose="00000400000000000000" pitchFamily="2" charset="-78"/>
            </a:rPr>
            <a:t>تفکیک سطوح سیاست، برنامه و فعالیت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5657849" y="490918"/>
        <a:ext cx="2571749" cy="1543050"/>
      </dsp:txXfrm>
    </dsp:sp>
    <dsp:sp modelId="{5B2FDA95-3069-4357-8BAA-2E1A98BF02C8}">
      <dsp:nvSpPr>
        <dsp:cNvPr id="0" name=""/>
        <dsp:cNvSpPr/>
      </dsp:nvSpPr>
      <dsp:spPr>
        <a:xfrm>
          <a:off x="2828925" y="4909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>
              <a:cs typeface="B Zar" panose="00000400000000000000" pitchFamily="2" charset="-78"/>
            </a:rPr>
            <a:t>بخش «ارزیابی و اصلاح دائمی برنامه» در سند اول</a:t>
          </a:r>
          <a:endParaRPr lang="en-US" sz="2000" kern="1200" dirty="0">
            <a:cs typeface="B Zar" panose="00000400000000000000" pitchFamily="2" charset="-78"/>
          </a:endParaRPr>
        </a:p>
        <a:p>
          <a:pPr marL="114300" lvl="1" indent="0" algn="r" defTabSz="6223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14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پیش‌بینی پایش‌های سالانه و بازنگری‌های سه یا چهارساله</a:t>
          </a:r>
          <a:endParaRPr lang="en-US" sz="1400" b="1" kern="1200" dirty="0">
            <a:solidFill>
              <a:srgbClr val="FFFF00"/>
            </a:solidFill>
            <a:cs typeface="B Zar" panose="00000400000000000000" pitchFamily="2" charset="-78"/>
          </a:endParaRPr>
        </a:p>
      </dsp:txBody>
      <dsp:txXfrm>
        <a:off x="2828925" y="490918"/>
        <a:ext cx="2571749" cy="1543050"/>
      </dsp:txXfrm>
    </dsp:sp>
    <dsp:sp modelId="{F769D6A8-0306-4DC3-9712-76EC508B58E9}">
      <dsp:nvSpPr>
        <dsp:cNvPr id="0" name=""/>
        <dsp:cNvSpPr/>
      </dsp:nvSpPr>
      <dsp:spPr>
        <a:xfrm>
          <a:off x="0" y="49091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>
              <a:cs typeface="B Zar" panose="00000400000000000000" pitchFamily="2" charset="-78"/>
            </a:rPr>
            <a:t>دو بار ارزیابی بینابین سند اول و پیش‌بینی دو دوره ارزیابی سند دوم</a:t>
          </a:r>
          <a:endParaRPr lang="en-US" sz="2000" kern="1200" dirty="0">
            <a:cs typeface="B Zar" panose="00000400000000000000" pitchFamily="2" charset="-78"/>
          </a:endParaRPr>
        </a:p>
      </dsp:txBody>
      <dsp:txXfrm>
        <a:off x="0" y="490918"/>
        <a:ext cx="2571749" cy="1543050"/>
      </dsp:txXfrm>
    </dsp:sp>
    <dsp:sp modelId="{5A951F66-1604-4284-87D5-A6000CA0A584}">
      <dsp:nvSpPr>
        <dsp:cNvPr id="0" name=""/>
        <dsp:cNvSpPr/>
      </dsp:nvSpPr>
      <dsp:spPr>
        <a:xfrm>
          <a:off x="5657849" y="22911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smtClean="0">
              <a:cs typeface="B Zar" panose="00000400000000000000" pitchFamily="2" charset="-78"/>
            </a:rPr>
            <a:t>تدوین کامل شاخص‌های ارزیابی اثربخشی اجزای سند دوم</a:t>
          </a:r>
          <a:endParaRPr lang="en-US" sz="2000" kern="1200">
            <a:cs typeface="B Zar" panose="00000400000000000000" pitchFamily="2" charset="-78"/>
          </a:endParaRPr>
        </a:p>
      </dsp:txBody>
      <dsp:txXfrm>
        <a:off x="5657849" y="2291143"/>
        <a:ext cx="2571749" cy="1543050"/>
      </dsp:txXfrm>
    </dsp:sp>
    <dsp:sp modelId="{2B583510-4726-4A82-A416-63AEB1F34615}">
      <dsp:nvSpPr>
        <dsp:cNvPr id="0" name=""/>
        <dsp:cNvSpPr/>
      </dsp:nvSpPr>
      <dsp:spPr>
        <a:xfrm>
          <a:off x="2828925" y="22911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>
              <a:cs typeface="B Zar" panose="00000400000000000000" pitchFamily="2" charset="-78"/>
            </a:rPr>
            <a:t>ايجاد پايگاه‌هاي داده با عنوان سامانه پایش شاخص‌ها</a:t>
          </a:r>
          <a:endParaRPr lang="en-US" sz="2000" kern="1200" dirty="0">
            <a:cs typeface="B Zar" panose="00000400000000000000" pitchFamily="2" charset="-78"/>
          </a:endParaRPr>
        </a:p>
        <a:p>
          <a:pPr marL="171450" lvl="1" indent="0" algn="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>
              <a:solidFill>
                <a:srgbClr val="FFFF00"/>
              </a:solidFill>
              <a:cs typeface="B Zar" panose="00000400000000000000" pitchFamily="2" charset="-78"/>
              <a:hlinkClick xmlns:r="http://schemas.openxmlformats.org/officeDocument/2006/relationships" r:id="rId1"/>
            </a:rPr>
            <a:t>http://</a:t>
          </a:r>
          <a:r>
            <a:rPr lang="en-US" sz="1600" kern="1200" dirty="0" err="1" smtClean="0">
              <a:solidFill>
                <a:srgbClr val="FFFF00"/>
              </a:solidFill>
              <a:cs typeface="B Zar" panose="00000400000000000000" pitchFamily="2" charset="-78"/>
              <a:hlinkClick xmlns:r="http://schemas.openxmlformats.org/officeDocument/2006/relationships" r:id="rId1"/>
            </a:rPr>
            <a:t>irannano.org</a:t>
          </a:r>
          <a:r>
            <a:rPr lang="en-US" sz="1600" kern="1200" dirty="0" smtClean="0">
              <a:solidFill>
                <a:srgbClr val="FFFF00"/>
              </a:solidFill>
              <a:cs typeface="B Zar" panose="00000400000000000000" pitchFamily="2" charset="-78"/>
              <a:hlinkClick xmlns:r="http://schemas.openxmlformats.org/officeDocument/2006/relationships" r:id="rId1"/>
            </a:rPr>
            <a:t>/indicator/</a:t>
          </a:r>
          <a:endParaRPr lang="en-US" sz="1600" kern="1200" dirty="0">
            <a:solidFill>
              <a:srgbClr val="FFFF00"/>
            </a:solidFill>
            <a:cs typeface="B Zar" panose="00000400000000000000" pitchFamily="2" charset="-78"/>
          </a:endParaRPr>
        </a:p>
      </dsp:txBody>
      <dsp:txXfrm>
        <a:off x="2828925" y="2291143"/>
        <a:ext cx="2571749" cy="1543050"/>
      </dsp:txXfrm>
    </dsp:sp>
    <dsp:sp modelId="{1ED15849-84A3-4C54-B942-BED53458A7DB}">
      <dsp:nvSpPr>
        <dsp:cNvPr id="0" name=""/>
        <dsp:cNvSpPr/>
      </dsp:nvSpPr>
      <dsp:spPr>
        <a:xfrm>
          <a:off x="0" y="22911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indent="0" algn="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smtClean="0">
              <a:cs typeface="B Zar" panose="00000400000000000000" pitchFamily="2" charset="-78"/>
            </a:rPr>
            <a:t>تهیه گزارش تفصيلي سالانة سند ها </a:t>
          </a:r>
          <a:endParaRPr lang="en-US" sz="2000" kern="1200">
            <a:cs typeface="B Zar" panose="00000400000000000000" pitchFamily="2" charset="-78"/>
          </a:endParaRPr>
        </a:p>
        <a:p>
          <a:pPr marL="171450" lvl="1" indent="0" algn="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16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انتشار عمومي </a:t>
          </a:r>
          <a:endParaRPr lang="en-US" sz="1600" b="1" kern="1200" dirty="0">
            <a:solidFill>
              <a:srgbClr val="FFFF00"/>
            </a:solidFill>
            <a:cs typeface="B Zar" panose="00000400000000000000" pitchFamily="2" charset="-78"/>
          </a:endParaRPr>
        </a:p>
        <a:p>
          <a:pPr marL="171450" lvl="1" indent="0" algn="r" defTabSz="7112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1600" b="1" kern="1200" dirty="0" smtClean="0">
              <a:solidFill>
                <a:srgbClr val="FFFF00"/>
              </a:solidFill>
              <a:cs typeface="B Zar" panose="00000400000000000000" pitchFamily="2" charset="-78"/>
            </a:rPr>
            <a:t>نهادهاي بالادست</a:t>
          </a:r>
          <a:endParaRPr lang="en-US" sz="1600" b="1" kern="1200" dirty="0">
            <a:solidFill>
              <a:srgbClr val="FFFF00"/>
            </a:solidFill>
            <a:cs typeface="B Zar" panose="00000400000000000000" pitchFamily="2" charset="-78"/>
          </a:endParaRPr>
        </a:p>
      </dsp:txBody>
      <dsp:txXfrm>
        <a:off x="0" y="2291143"/>
        <a:ext cx="2571749" cy="15430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08F8-A00C-4A5D-A26E-E8FCFA8FB58D}">
      <dsp:nvSpPr>
        <dsp:cNvPr id="0" name=""/>
        <dsp:cNvSpPr/>
      </dsp:nvSpPr>
      <dsp:spPr>
        <a:xfrm rot="16200000">
          <a:off x="1789568" y="-1578539"/>
          <a:ext cx="168780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anose="00000400000000000000" pitchFamily="2" charset="-78"/>
            </a:rPr>
            <a:t>طراحي سازوكارهاي اجراي فعاليت</a:t>
          </a:r>
          <a:endParaRPr lang="en-US" sz="3300" kern="1200" dirty="0">
            <a:cs typeface="B Zar" panose="00000400000000000000" pitchFamily="2" charset="-78"/>
          </a:endParaRP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smtClean="0">
              <a:cs typeface="B Zar" panose="00000400000000000000" pitchFamily="2" charset="-78"/>
            </a:rPr>
            <a:t>نهادسازي يا پيدا كردن نهاد مجري </a:t>
          </a:r>
          <a:endParaRPr lang="en-US" sz="3300" kern="1200">
            <a:cs typeface="B Zar" panose="00000400000000000000" pitchFamily="2" charset="-78"/>
          </a:endParaRPr>
        </a:p>
      </dsp:txBody>
      <dsp:txXfrm rot="5400000">
        <a:off x="82392" y="293421"/>
        <a:ext cx="5184552" cy="1523023"/>
      </dsp:txXfrm>
    </dsp:sp>
    <dsp:sp modelId="{758BC595-7A39-4A1C-B9F2-B1A1A4ED93DA}">
      <dsp:nvSpPr>
        <dsp:cNvPr id="0" name=""/>
        <dsp:cNvSpPr/>
      </dsp:nvSpPr>
      <dsp:spPr>
        <a:xfrm>
          <a:off x="5266944" y="52"/>
          <a:ext cx="2962656" cy="210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smtClean="0">
              <a:cs typeface="B Zar" panose="00000400000000000000" pitchFamily="2" charset="-78"/>
            </a:rPr>
            <a:t>هر فعالیت یک مسئول (اعضای کارگروه)</a:t>
          </a:r>
          <a:endParaRPr lang="en-US" sz="3000" kern="1200">
            <a:cs typeface="B Zar" panose="00000400000000000000" pitchFamily="2" charset="-78"/>
          </a:endParaRPr>
        </a:p>
      </dsp:txBody>
      <dsp:txXfrm>
        <a:off x="5369934" y="103042"/>
        <a:ext cx="2756676" cy="1903779"/>
      </dsp:txXfrm>
    </dsp:sp>
    <dsp:sp modelId="{350E6508-CFAA-4B2B-A1F6-06F2DE8CA10C}">
      <dsp:nvSpPr>
        <dsp:cNvPr id="0" name=""/>
        <dsp:cNvSpPr/>
      </dsp:nvSpPr>
      <dsp:spPr>
        <a:xfrm rot="16200000">
          <a:off x="1789568" y="636707"/>
          <a:ext cx="168780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anose="00000400000000000000" pitchFamily="2" charset="-78"/>
            </a:rPr>
            <a:t>پایش</a:t>
          </a:r>
          <a:r>
            <a:rPr lang="fa-IR" sz="3300" kern="1200" baseline="0" dirty="0" smtClean="0">
              <a:cs typeface="B Zar" panose="00000400000000000000" pitchFamily="2" charset="-78"/>
            </a:rPr>
            <a:t> نتایج فعالیت‌ها</a:t>
          </a:r>
          <a:endParaRPr lang="en-US" sz="3300" kern="1200" dirty="0">
            <a:cs typeface="B Zar" panose="00000400000000000000" pitchFamily="2" charset="-78"/>
          </a:endParaRPr>
        </a:p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dirty="0" smtClean="0">
              <a:cs typeface="B Zar" panose="00000400000000000000" pitchFamily="2" charset="-78"/>
            </a:rPr>
            <a:t>يكپارچه‌سازي اطلاعات کل برنامه</a:t>
          </a:r>
          <a:endParaRPr lang="en-US" sz="3300" kern="1200" dirty="0">
            <a:cs typeface="B Zar" panose="00000400000000000000" pitchFamily="2" charset="-78"/>
          </a:endParaRPr>
        </a:p>
      </dsp:txBody>
      <dsp:txXfrm rot="5400000">
        <a:off x="82392" y="2508667"/>
        <a:ext cx="5184552" cy="1523023"/>
      </dsp:txXfrm>
    </dsp:sp>
    <dsp:sp modelId="{48DCB9C2-D236-4E51-B56A-BAC202C2C007}">
      <dsp:nvSpPr>
        <dsp:cNvPr id="0" name=""/>
        <dsp:cNvSpPr/>
      </dsp:nvSpPr>
      <dsp:spPr>
        <a:xfrm>
          <a:off x="5266944" y="2215299"/>
          <a:ext cx="2962656" cy="210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Zar" panose="00000400000000000000" pitchFamily="2" charset="-78"/>
            </a:rPr>
            <a:t>هر برنامه یک مدیر (مدیر کارگروه)</a:t>
          </a:r>
          <a:endParaRPr lang="en-US" sz="3000" kern="1200" dirty="0">
            <a:cs typeface="B Zar" panose="00000400000000000000" pitchFamily="2" charset="-78"/>
          </a:endParaRPr>
        </a:p>
      </dsp:txBody>
      <dsp:txXfrm>
        <a:off x="5369934" y="2318289"/>
        <a:ext cx="2756676" cy="19037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B92AE-9EF8-4198-A576-C657AECE0E2D}">
      <dsp:nvSpPr>
        <dsp:cNvPr id="0" name=""/>
        <dsp:cNvSpPr/>
      </dsp:nvSpPr>
      <dsp:spPr>
        <a:xfrm>
          <a:off x="5720497" y="747528"/>
          <a:ext cx="2508902" cy="11365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فعالیت حمایت‌های تشویقی ذیل برنامه سرمایه‌های انسانی از سال 1383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5753785" y="780816"/>
        <a:ext cx="2442326" cy="1069969"/>
      </dsp:txXfrm>
    </dsp:sp>
    <dsp:sp modelId="{D4DDDC6F-A13B-4040-A775-529E97D488CB}">
      <dsp:nvSpPr>
        <dsp:cNvPr id="0" name=""/>
        <dsp:cNvSpPr/>
      </dsp:nvSpPr>
      <dsp:spPr>
        <a:xfrm rot="5400000">
          <a:off x="6920067" y="1938956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F0911-A9BB-4F5A-BF1E-DBB064FC2AB7}">
      <dsp:nvSpPr>
        <dsp:cNvPr id="0" name=""/>
        <dsp:cNvSpPr/>
      </dsp:nvSpPr>
      <dsp:spPr>
        <a:xfrm>
          <a:off x="5720497" y="2103603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Zar" panose="00000400000000000000" pitchFamily="2" charset="-78"/>
            </a:rPr>
            <a:t>مقالات معتبر مجلات داخلی و خارجی </a:t>
          </a:r>
          <a:endParaRPr lang="en-US" sz="1600" kern="1200">
            <a:cs typeface="B Zar" panose="00000400000000000000" pitchFamily="2" charset="-78"/>
          </a:endParaRPr>
        </a:p>
      </dsp:txBody>
      <dsp:txXfrm>
        <a:off x="5738868" y="2121974"/>
        <a:ext cx="2472160" cy="590483"/>
      </dsp:txXfrm>
    </dsp:sp>
    <dsp:sp modelId="{2537755B-2D58-41FD-962F-50A1C9584158}">
      <dsp:nvSpPr>
        <dsp:cNvPr id="0" name=""/>
        <dsp:cNvSpPr/>
      </dsp:nvSpPr>
      <dsp:spPr>
        <a:xfrm rot="5400000">
          <a:off x="6920067" y="2785711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26E2-10EA-4189-B9CD-75BE298EFCC1}">
      <dsp:nvSpPr>
        <dsp:cNvPr id="0" name=""/>
        <dsp:cNvSpPr/>
      </dsp:nvSpPr>
      <dsp:spPr>
        <a:xfrm>
          <a:off x="5720497" y="2950357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Zar" panose="00000400000000000000" pitchFamily="2" charset="-78"/>
            </a:rPr>
            <a:t>پایان‌نامه‌های تحصیلات تکمیلی </a:t>
          </a:r>
          <a:endParaRPr lang="en-US" sz="1600" kern="1200">
            <a:cs typeface="B Zar" panose="00000400000000000000" pitchFamily="2" charset="-78"/>
          </a:endParaRPr>
        </a:p>
      </dsp:txBody>
      <dsp:txXfrm>
        <a:off x="5738868" y="2968728"/>
        <a:ext cx="2472160" cy="590483"/>
      </dsp:txXfrm>
    </dsp:sp>
    <dsp:sp modelId="{D6C188D6-AE49-4A7B-A3AE-45AA9136695E}">
      <dsp:nvSpPr>
        <dsp:cNvPr id="0" name=""/>
        <dsp:cNvSpPr/>
      </dsp:nvSpPr>
      <dsp:spPr>
        <a:xfrm>
          <a:off x="2860348" y="747528"/>
          <a:ext cx="2508902" cy="113654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اهداف</a:t>
          </a:r>
          <a:endParaRPr lang="en-US" sz="2400" b="1" kern="1200" dirty="0">
            <a:cs typeface="B Zar" panose="00000400000000000000" pitchFamily="2" charset="-78"/>
          </a:endParaRPr>
        </a:p>
      </dsp:txBody>
      <dsp:txXfrm>
        <a:off x="2893636" y="780816"/>
        <a:ext cx="2442326" cy="1069969"/>
      </dsp:txXfrm>
    </dsp:sp>
    <dsp:sp modelId="{BDDC957D-D92E-401A-8E41-E4C7DF570B8F}">
      <dsp:nvSpPr>
        <dsp:cNvPr id="0" name=""/>
        <dsp:cNvSpPr/>
      </dsp:nvSpPr>
      <dsp:spPr>
        <a:xfrm rot="5400000">
          <a:off x="4059917" y="1938956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AA92D-EF5F-46C3-890F-455907CEAC53}">
      <dsp:nvSpPr>
        <dsp:cNvPr id="0" name=""/>
        <dsp:cNvSpPr/>
      </dsp:nvSpPr>
      <dsp:spPr>
        <a:xfrm>
          <a:off x="2860348" y="2103603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تربیت نیروی متخصص فناوری‌نانو در دانشگاه‌ها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2878719" y="2121974"/>
        <a:ext cx="2472160" cy="590483"/>
      </dsp:txXfrm>
    </dsp:sp>
    <dsp:sp modelId="{93B02CBC-307B-4666-A293-EE5BB9CE162C}">
      <dsp:nvSpPr>
        <dsp:cNvPr id="0" name=""/>
        <dsp:cNvSpPr/>
      </dsp:nvSpPr>
      <dsp:spPr>
        <a:xfrm rot="5400000">
          <a:off x="4059917" y="2785711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C01AA-1B02-4EDA-808B-2E1257E0D7D7}">
      <dsp:nvSpPr>
        <dsp:cNvPr id="0" name=""/>
        <dsp:cNvSpPr/>
      </dsp:nvSpPr>
      <dsp:spPr>
        <a:xfrm>
          <a:off x="2860348" y="2950357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Zar" panose="00000400000000000000" pitchFamily="2" charset="-78"/>
            </a:rPr>
            <a:t>ارتقاء جایگاه ایران در رتبه‌بندی‌های بین‌المللی تولید علم </a:t>
          </a:r>
          <a:endParaRPr lang="en-US" sz="1600" kern="1200">
            <a:cs typeface="B Zar" panose="00000400000000000000" pitchFamily="2" charset="-78"/>
          </a:endParaRPr>
        </a:p>
      </dsp:txBody>
      <dsp:txXfrm>
        <a:off x="2878719" y="2968728"/>
        <a:ext cx="2472160" cy="590483"/>
      </dsp:txXfrm>
    </dsp:sp>
    <dsp:sp modelId="{07C6FD23-C008-4C7E-8ED8-855477F2A9DC}">
      <dsp:nvSpPr>
        <dsp:cNvPr id="0" name=""/>
        <dsp:cNvSpPr/>
      </dsp:nvSpPr>
      <dsp:spPr>
        <a:xfrm>
          <a:off x="199" y="747528"/>
          <a:ext cx="2508902" cy="113654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12 سال اجرا تا سال 1395 </a:t>
          </a:r>
          <a:endParaRPr lang="en-US" sz="2400" b="1" kern="1200" dirty="0">
            <a:cs typeface="B Zar" panose="00000400000000000000" pitchFamily="2" charset="-78"/>
          </a:endParaRPr>
        </a:p>
      </dsp:txBody>
      <dsp:txXfrm>
        <a:off x="33487" y="780816"/>
        <a:ext cx="2442326" cy="1069969"/>
      </dsp:txXfrm>
    </dsp:sp>
    <dsp:sp modelId="{4122FF7F-BDC4-4E13-A55F-75E0AD1E930E}">
      <dsp:nvSpPr>
        <dsp:cNvPr id="0" name=""/>
        <dsp:cNvSpPr/>
      </dsp:nvSpPr>
      <dsp:spPr>
        <a:xfrm rot="5400000">
          <a:off x="1199768" y="1938956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AC157-77F4-43B2-9EB7-557126D56E49}">
      <dsp:nvSpPr>
        <dsp:cNvPr id="0" name=""/>
        <dsp:cNvSpPr/>
      </dsp:nvSpPr>
      <dsp:spPr>
        <a:xfrm>
          <a:off x="199" y="2103603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حدود 20.000 پایان‌نامه در رشته‌های مختلف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18570" y="2121974"/>
        <a:ext cx="2472160" cy="590483"/>
      </dsp:txXfrm>
    </dsp:sp>
    <dsp:sp modelId="{27428951-A5D3-4EFE-B46D-FB3F1B9186F3}">
      <dsp:nvSpPr>
        <dsp:cNvPr id="0" name=""/>
        <dsp:cNvSpPr/>
      </dsp:nvSpPr>
      <dsp:spPr>
        <a:xfrm rot="5400000">
          <a:off x="1199768" y="2785711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800C3-FE26-45AC-ABE8-4A61183C22DD}">
      <dsp:nvSpPr>
        <dsp:cNvPr id="0" name=""/>
        <dsp:cNvSpPr/>
      </dsp:nvSpPr>
      <dsp:spPr>
        <a:xfrm>
          <a:off x="199" y="2950357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ارتقاء رتبه ایران در مقالات نمایه شده معتبر از حدود 55 در سال 1383 به ششم در سال 1395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18570" y="2968728"/>
        <a:ext cx="2472160" cy="59048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EBF82-569F-4491-BE70-B07750F36AD2}">
      <dsp:nvSpPr>
        <dsp:cNvPr id="0" name=""/>
        <dsp:cNvSpPr/>
      </dsp:nvSpPr>
      <dsp:spPr>
        <a:xfrm>
          <a:off x="82325" y="1048"/>
          <a:ext cx="8147274" cy="673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cs typeface="B Zar" panose="00000400000000000000" pitchFamily="2" charset="-78"/>
            </a:rPr>
            <a:t>رویکرد ارتقای کیفیت در تدوین سند دوم </a:t>
          </a:r>
          <a:endParaRPr lang="en-US" sz="2700" b="1" kern="1200" dirty="0">
            <a:cs typeface="B Zar" panose="00000400000000000000" pitchFamily="2" charset="-78"/>
          </a:endParaRPr>
        </a:p>
      </dsp:txBody>
      <dsp:txXfrm>
        <a:off x="115181" y="33904"/>
        <a:ext cx="8081562" cy="607355"/>
      </dsp:txXfrm>
    </dsp:sp>
    <dsp:sp modelId="{36BC1ADA-40FB-4364-93C2-734A58424627}">
      <dsp:nvSpPr>
        <dsp:cNvPr id="0" name=""/>
        <dsp:cNvSpPr/>
      </dsp:nvSpPr>
      <dsp:spPr>
        <a:xfrm rot="16200000">
          <a:off x="1938244" y="-1003417"/>
          <a:ext cx="1390455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smtClean="0">
              <a:cs typeface="B Zar" panose="00000400000000000000" pitchFamily="2" charset="-78"/>
            </a:rPr>
            <a:t>ارتقای کیفیت تحقیقات</a:t>
          </a:r>
          <a:endParaRPr lang="en-US" sz="1900" b="1" kern="1200">
            <a:cs typeface="B Zar" panose="00000400000000000000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smtClean="0">
              <a:cs typeface="B Zar" panose="00000400000000000000" pitchFamily="2" charset="-78"/>
            </a:rPr>
            <a:t>انجام تحقیقات موردنیاز حال و آینده کشور</a:t>
          </a:r>
          <a:endParaRPr lang="en-US" sz="1900" b="1" kern="1200">
            <a:cs typeface="B Zar" panose="00000400000000000000" pitchFamily="2" charset="-78"/>
          </a:endParaRPr>
        </a:p>
      </dsp:txBody>
      <dsp:txXfrm rot="5400000">
        <a:off x="67876" y="1002703"/>
        <a:ext cx="5199068" cy="1254703"/>
      </dsp:txXfrm>
    </dsp:sp>
    <dsp:sp modelId="{F50FF25F-004F-44A1-A221-7BB871C3E30A}">
      <dsp:nvSpPr>
        <dsp:cNvPr id="0" name=""/>
        <dsp:cNvSpPr/>
      </dsp:nvSpPr>
      <dsp:spPr>
        <a:xfrm>
          <a:off x="5266944" y="761019"/>
          <a:ext cx="2962656" cy="173806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اهداف جدید فعالیت حمایت تشویقی </a:t>
          </a:r>
          <a:endParaRPr lang="en-US" sz="2700" kern="1200">
            <a:cs typeface="B Zar" panose="00000400000000000000" pitchFamily="2" charset="-78"/>
          </a:endParaRPr>
        </a:p>
      </dsp:txBody>
      <dsp:txXfrm>
        <a:off x="5351790" y="845865"/>
        <a:ext cx="2792964" cy="1568377"/>
      </dsp:txXfrm>
    </dsp:sp>
    <dsp:sp modelId="{A21B8121-A6C0-4774-82AB-19B82B6AA0E1}">
      <dsp:nvSpPr>
        <dsp:cNvPr id="0" name=""/>
        <dsp:cNvSpPr/>
      </dsp:nvSpPr>
      <dsp:spPr>
        <a:xfrm rot="16200000">
          <a:off x="1938244" y="821556"/>
          <a:ext cx="1390455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900" b="1" kern="1200" dirty="0" smtClean="0">
              <a:cs typeface="B Zar" panose="00000400000000000000" pitchFamily="2" charset="-78"/>
            </a:rPr>
            <a:t>حمایت از چاپ مقاله در مجلات منتخب</a:t>
          </a:r>
          <a:r>
            <a:rPr lang="en-US" sz="1900" b="1" kern="1200" dirty="0" smtClean="0">
              <a:cs typeface="B Zar" panose="00000400000000000000" pitchFamily="2" charset="-78"/>
            </a:rPr>
            <a:t> </a:t>
          </a:r>
          <a:r>
            <a:rPr lang="fa-IR" sz="1900" b="1" kern="1200" dirty="0" smtClean="0">
              <a:cs typeface="B Zar" panose="00000400000000000000" pitchFamily="2" charset="-78"/>
            </a:rPr>
            <a:t>باکیفیت</a:t>
          </a:r>
          <a:endParaRPr lang="en-US" sz="1900" b="1" kern="1200" dirty="0">
            <a:cs typeface="B Zar" panose="00000400000000000000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dirty="0" smtClean="0">
              <a:cs typeface="B Zar" panose="00000400000000000000" pitchFamily="2" charset="-78"/>
            </a:rPr>
            <a:t>حمایت از</a:t>
          </a:r>
          <a:r>
            <a:rPr lang="en-US" sz="1900" b="1" kern="1200" dirty="0" smtClean="0">
              <a:cs typeface="B Zar" panose="00000400000000000000" pitchFamily="2" charset="-78"/>
            </a:rPr>
            <a:t> </a:t>
          </a:r>
          <a:r>
            <a:rPr lang="ar-SA" sz="1900" b="1" kern="1200" dirty="0" smtClean="0">
              <a:cs typeface="B Zar" panose="00000400000000000000" pitchFamily="2" charset="-78"/>
            </a:rPr>
            <a:t>پایان نامه‌های صنعتی-کاربردی</a:t>
          </a:r>
          <a:r>
            <a:rPr lang="en-US" sz="1900" b="1" kern="1200" dirty="0" smtClean="0">
              <a:cs typeface="B Zar" panose="00000400000000000000" pitchFamily="2" charset="-78"/>
            </a:rPr>
            <a:t> </a:t>
          </a:r>
          <a:endParaRPr lang="en-US" sz="1900" b="1" kern="1200" dirty="0">
            <a:cs typeface="B Zar" panose="00000400000000000000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b="1" kern="1200" dirty="0" smtClean="0">
              <a:cs typeface="B Zar" panose="00000400000000000000" pitchFamily="2" charset="-78"/>
            </a:rPr>
            <a:t>حمایت از تحقیقات متمرکز و محصول‌گرا</a:t>
          </a:r>
          <a:endParaRPr lang="en-US" sz="1900" b="1" kern="1200" dirty="0">
            <a:cs typeface="B Zar" panose="00000400000000000000" pitchFamily="2" charset="-78"/>
          </a:endParaRPr>
        </a:p>
      </dsp:txBody>
      <dsp:txXfrm rot="5400000">
        <a:off x="67876" y="2827676"/>
        <a:ext cx="5199068" cy="1254703"/>
      </dsp:txXfrm>
    </dsp:sp>
    <dsp:sp modelId="{B2FFB89B-27FC-4B0B-9431-2804EA7605B1}">
      <dsp:nvSpPr>
        <dsp:cNvPr id="0" name=""/>
        <dsp:cNvSpPr/>
      </dsp:nvSpPr>
      <dsp:spPr>
        <a:xfrm>
          <a:off x="5266944" y="2585993"/>
          <a:ext cx="2962656" cy="173806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smtClean="0">
              <a:cs typeface="B Zar" panose="00000400000000000000" pitchFamily="2" charset="-78"/>
            </a:rPr>
            <a:t>تدوین سه فعالیت جدید </a:t>
          </a:r>
          <a:endParaRPr lang="en-US" sz="2700" kern="1200">
            <a:cs typeface="B Zar" panose="00000400000000000000" pitchFamily="2" charset="-78"/>
          </a:endParaRPr>
        </a:p>
      </dsp:txBody>
      <dsp:txXfrm>
        <a:off x="5351790" y="2670839"/>
        <a:ext cx="2792964" cy="15683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75554-1F28-4885-A34A-A3AAE0B9B1D6}">
      <dsp:nvSpPr>
        <dsp:cNvPr id="0" name=""/>
        <dsp:cNvSpPr/>
      </dsp:nvSpPr>
      <dsp:spPr>
        <a:xfrm rot="16200000">
          <a:off x="2075938" y="-1934442"/>
          <a:ext cx="111506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Zar" panose="00000400000000000000" pitchFamily="2" charset="-78"/>
            </a:rPr>
            <a:t>اعطای تشویقی فقط به مقاله در مجلات منتخب دارای کیفیت (دهک بالای مجلات هر رشته از نظر شاخص ضریب تأثیر)</a:t>
          </a:r>
          <a:endParaRPr lang="en-US" sz="1400" b="1" kern="1200" dirty="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افزایش مبلغ تشویقی نسبتا به دوره قبل</a:t>
          </a:r>
          <a:endParaRPr lang="en-US" sz="1400" b="1" kern="1200">
            <a:cs typeface="B Zar" panose="00000400000000000000" pitchFamily="2" charset="-78"/>
          </a:endParaRPr>
        </a:p>
      </dsp:txBody>
      <dsp:txXfrm rot="5400000">
        <a:off x="54433" y="195929"/>
        <a:ext cx="5212511" cy="1006201"/>
      </dsp:txXfrm>
    </dsp:sp>
    <dsp:sp modelId="{D047AC42-70B1-4B40-A674-190598480669}">
      <dsp:nvSpPr>
        <dsp:cNvPr id="0" name=""/>
        <dsp:cNvSpPr/>
      </dsp:nvSpPr>
      <dsp:spPr>
        <a:xfrm>
          <a:off x="5266944" y="2111"/>
          <a:ext cx="2962656" cy="1393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smtClean="0">
              <a:cs typeface="B Zar" panose="00000400000000000000" pitchFamily="2" charset="-78"/>
            </a:rPr>
            <a:t>حمایت از چاپ مقاله در مجلات منتخب</a:t>
          </a:r>
          <a:r>
            <a:rPr lang="en-US" sz="2200" b="1" kern="1200" smtClean="0">
              <a:cs typeface="B Zar" panose="00000400000000000000" pitchFamily="2" charset="-78"/>
            </a:rPr>
            <a:t> </a:t>
          </a:r>
          <a:r>
            <a:rPr lang="fa-IR" sz="2200" b="1" kern="1200" smtClean="0">
              <a:cs typeface="B Zar" panose="00000400000000000000" pitchFamily="2" charset="-78"/>
            </a:rPr>
            <a:t>باکیفیت</a:t>
          </a:r>
          <a:endParaRPr lang="en-US" sz="2200" kern="1200">
            <a:cs typeface="B Zar" panose="00000400000000000000" pitchFamily="2" charset="-78"/>
          </a:endParaRPr>
        </a:p>
      </dsp:txBody>
      <dsp:txXfrm>
        <a:off x="5334985" y="70152"/>
        <a:ext cx="2826574" cy="1257752"/>
      </dsp:txXfrm>
    </dsp:sp>
    <dsp:sp modelId="{779BBEF7-D503-483F-B08E-89D162C0DB91}">
      <dsp:nvSpPr>
        <dsp:cNvPr id="0" name=""/>
        <dsp:cNvSpPr/>
      </dsp:nvSpPr>
      <dsp:spPr>
        <a:xfrm rot="16200000">
          <a:off x="2075938" y="-470916"/>
          <a:ext cx="1115067" cy="526694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اعلام عناوین موضوعات موردنیاز صنعت در سایت </a:t>
          </a:r>
          <a:endParaRPr lang="en-US" sz="1400" b="1" kern="120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حمایت از پایان‌نامه‌هایی که این موضوعات را دنبال کنند</a:t>
          </a:r>
          <a:endParaRPr lang="en-US" sz="1400" b="1" kern="120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حمایت از پایان‌نامه‌هایی که موضوع آن‌ها به تأیید یک شرکت صنعتی برسد</a:t>
          </a:r>
          <a:endParaRPr lang="en-US" sz="1400" b="1" kern="1200">
            <a:cs typeface="B Zar" panose="00000400000000000000" pitchFamily="2" charset="-78"/>
          </a:endParaRPr>
        </a:p>
      </dsp:txBody>
      <dsp:txXfrm rot="5400000">
        <a:off x="54433" y="1659455"/>
        <a:ext cx="5212511" cy="1006201"/>
      </dsp:txXfrm>
    </dsp:sp>
    <dsp:sp modelId="{28A14C37-B97E-4412-84FB-ED858792F75D}">
      <dsp:nvSpPr>
        <dsp:cNvPr id="0" name=""/>
        <dsp:cNvSpPr/>
      </dsp:nvSpPr>
      <dsp:spPr>
        <a:xfrm>
          <a:off x="5266944" y="1465638"/>
          <a:ext cx="2962656" cy="139383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Zar" panose="00000400000000000000" pitchFamily="2" charset="-78"/>
            </a:rPr>
            <a:t>حمایت از</a:t>
          </a:r>
          <a:r>
            <a:rPr lang="en-US" sz="2200" b="1" kern="1200" smtClean="0">
              <a:cs typeface="B Zar" panose="00000400000000000000" pitchFamily="2" charset="-78"/>
            </a:rPr>
            <a:t> </a:t>
          </a:r>
          <a:r>
            <a:rPr lang="ar-SA" sz="2200" b="1" kern="1200" smtClean="0">
              <a:cs typeface="B Zar" panose="00000400000000000000" pitchFamily="2" charset="-78"/>
            </a:rPr>
            <a:t>پایان نامه‌های صنعتی-کاربردی</a:t>
          </a:r>
          <a:r>
            <a:rPr lang="en-US" sz="2200" b="1" kern="1200" smtClean="0">
              <a:cs typeface="B Zar" panose="00000400000000000000" pitchFamily="2" charset="-78"/>
            </a:rPr>
            <a:t> </a:t>
          </a:r>
          <a:endParaRPr lang="en-US" sz="2200" kern="1200">
            <a:cs typeface="B Zar" panose="00000400000000000000" pitchFamily="2" charset="-78"/>
          </a:endParaRPr>
        </a:p>
      </dsp:txBody>
      <dsp:txXfrm>
        <a:off x="5334985" y="1533679"/>
        <a:ext cx="2826574" cy="1257752"/>
      </dsp:txXfrm>
    </dsp:sp>
    <dsp:sp modelId="{81279B3E-598C-4ABD-B28C-7639A2AFF156}">
      <dsp:nvSpPr>
        <dsp:cNvPr id="0" name=""/>
        <dsp:cNvSpPr/>
      </dsp:nvSpPr>
      <dsp:spPr>
        <a:xfrm rot="16200000">
          <a:off x="2075938" y="992610"/>
          <a:ext cx="1115067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استادان با یک خط پژوهشی مشخص سه ساله</a:t>
          </a:r>
          <a:endParaRPr lang="en-US" sz="1400" b="1" kern="120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حمایت از انجام پایان‌نامه‌ها، مستندسازی فرایندها و رسیدن به یک محصول از قبل مشخص‌شده </a:t>
          </a:r>
          <a:endParaRPr lang="en-US" sz="1400" b="1" kern="1200">
            <a:cs typeface="B Zar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Zar" panose="00000400000000000000" pitchFamily="2" charset="-78"/>
            </a:rPr>
            <a:t>پاداش بیشتر برای تجاری‌سازی محصول بعد از پژوهش</a:t>
          </a:r>
          <a:endParaRPr lang="en-US" sz="1400" b="1" kern="1200">
            <a:cs typeface="B Zar" panose="00000400000000000000" pitchFamily="2" charset="-78"/>
          </a:endParaRPr>
        </a:p>
      </dsp:txBody>
      <dsp:txXfrm rot="5400000">
        <a:off x="54433" y="3122982"/>
        <a:ext cx="5212511" cy="1006201"/>
      </dsp:txXfrm>
    </dsp:sp>
    <dsp:sp modelId="{33B93B5C-7BA4-4E44-9957-70FDC73D5465}">
      <dsp:nvSpPr>
        <dsp:cNvPr id="0" name=""/>
        <dsp:cNvSpPr/>
      </dsp:nvSpPr>
      <dsp:spPr>
        <a:xfrm>
          <a:off x="5266944" y="2929165"/>
          <a:ext cx="2962656" cy="139383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Zar" panose="00000400000000000000" pitchFamily="2" charset="-78"/>
            </a:rPr>
            <a:t>حمایت از تحقیقات متمرکز و محصول‌گرا</a:t>
          </a:r>
          <a:endParaRPr lang="en-US" sz="2200" kern="1200">
            <a:cs typeface="B Zar" panose="00000400000000000000" pitchFamily="2" charset="-78"/>
          </a:endParaRPr>
        </a:p>
      </dsp:txBody>
      <dsp:txXfrm>
        <a:off x="5334985" y="2997206"/>
        <a:ext cx="2826574" cy="125775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0E82-B722-4CC2-93FD-B9F3C1D97C51}">
      <dsp:nvSpPr>
        <dsp:cNvPr id="0" name=""/>
        <dsp:cNvSpPr/>
      </dsp:nvSpPr>
      <dsp:spPr>
        <a:xfrm>
          <a:off x="5720497" y="459497"/>
          <a:ext cx="2508902" cy="865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بازنگری کلی سند اول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5745857" y="484857"/>
        <a:ext cx="2458182" cy="815133"/>
      </dsp:txXfrm>
    </dsp:sp>
    <dsp:sp modelId="{B1957C5E-B89C-4A53-8C56-5E4F2038C319}">
      <dsp:nvSpPr>
        <dsp:cNvPr id="0" name=""/>
        <dsp:cNvSpPr/>
      </dsp:nvSpPr>
      <dsp:spPr>
        <a:xfrm rot="5400000">
          <a:off x="6920067" y="1380233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E8352-E898-4304-AE5B-0B18203DCE43}">
      <dsp:nvSpPr>
        <dsp:cNvPr id="0" name=""/>
        <dsp:cNvSpPr/>
      </dsp:nvSpPr>
      <dsp:spPr>
        <a:xfrm>
          <a:off x="5720497" y="1544879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cs typeface="B Zar" panose="00000400000000000000" pitchFamily="2" charset="-78"/>
            </a:rPr>
            <a:t>رویکردهای عموماً عرضه‌گرا</a:t>
          </a:r>
          <a:endParaRPr lang="en-US" sz="1300" b="1" kern="1200" dirty="0">
            <a:cs typeface="B Zar" panose="00000400000000000000" pitchFamily="2" charset="-78"/>
          </a:endParaRPr>
        </a:p>
      </dsp:txBody>
      <dsp:txXfrm>
        <a:off x="5738868" y="1563250"/>
        <a:ext cx="2472160" cy="590483"/>
      </dsp:txXfrm>
    </dsp:sp>
    <dsp:sp modelId="{6E36749A-E546-4DAE-ABB5-DBD44065E1A7}">
      <dsp:nvSpPr>
        <dsp:cNvPr id="0" name=""/>
        <dsp:cNvSpPr/>
      </dsp:nvSpPr>
      <dsp:spPr>
        <a:xfrm rot="5400000">
          <a:off x="6920067" y="2226987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8C246-1483-461B-B9F4-08E64C6B9490}">
      <dsp:nvSpPr>
        <dsp:cNvPr id="0" name=""/>
        <dsp:cNvSpPr/>
      </dsp:nvSpPr>
      <dsp:spPr>
        <a:xfrm>
          <a:off x="5720497" y="2391634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837637"/>
            <a:satOff val="-730"/>
            <a:lumOff val="-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837637"/>
              <a:satOff val="-73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cs typeface="B Zar" panose="00000400000000000000" pitchFamily="2" charset="-78"/>
            </a:rPr>
            <a:t>تقویت فعالیت‌های تحقیقات دانشگاهی (پایان‌نامه‌ها) </a:t>
          </a:r>
          <a:endParaRPr lang="en-US" sz="1300" b="1" kern="1200" dirty="0">
            <a:cs typeface="B Zar" panose="00000400000000000000" pitchFamily="2" charset="-78"/>
          </a:endParaRPr>
        </a:p>
      </dsp:txBody>
      <dsp:txXfrm>
        <a:off x="5738868" y="2410005"/>
        <a:ext cx="2472160" cy="590483"/>
      </dsp:txXfrm>
    </dsp:sp>
    <dsp:sp modelId="{F7068FA3-7366-4125-BE23-BB08F698B935}">
      <dsp:nvSpPr>
        <dsp:cNvPr id="0" name=""/>
        <dsp:cNvSpPr/>
      </dsp:nvSpPr>
      <dsp:spPr>
        <a:xfrm rot="5400000">
          <a:off x="6920067" y="3073742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B08BD-5C2F-48D0-B77C-958C72D8368E}">
      <dsp:nvSpPr>
        <dsp:cNvPr id="0" name=""/>
        <dsp:cNvSpPr/>
      </dsp:nvSpPr>
      <dsp:spPr>
        <a:xfrm>
          <a:off x="5720497" y="3238389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cs typeface="B Zar" panose="00000400000000000000" pitchFamily="2" charset="-78"/>
            </a:rPr>
            <a:t>ادامه فعالیت دانش‌آموختگان دانشگاه‌ها برای توسعه محصول برگرفته از پایان‌نامه </a:t>
          </a:r>
          <a:endParaRPr lang="en-US" sz="1300" b="1" kern="1200">
            <a:cs typeface="B Zar" panose="00000400000000000000" pitchFamily="2" charset="-78"/>
          </a:endParaRPr>
        </a:p>
      </dsp:txBody>
      <dsp:txXfrm>
        <a:off x="5738868" y="3256760"/>
        <a:ext cx="2472160" cy="590483"/>
      </dsp:txXfrm>
    </dsp:sp>
    <dsp:sp modelId="{ACBC6017-29DB-423A-908D-F2FACB3986C7}">
      <dsp:nvSpPr>
        <dsp:cNvPr id="0" name=""/>
        <dsp:cNvSpPr/>
      </dsp:nvSpPr>
      <dsp:spPr>
        <a:xfrm>
          <a:off x="2860348" y="459497"/>
          <a:ext cx="2508902" cy="86585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مسئله جدی</a:t>
          </a:r>
          <a:endParaRPr lang="en-US" sz="2400" b="1" kern="1200" dirty="0">
            <a:cs typeface="B Zar" panose="00000400000000000000" pitchFamily="2" charset="-78"/>
          </a:endParaRPr>
        </a:p>
      </dsp:txBody>
      <dsp:txXfrm>
        <a:off x="2885708" y="484857"/>
        <a:ext cx="2458182" cy="815133"/>
      </dsp:txXfrm>
    </dsp:sp>
    <dsp:sp modelId="{A12D7A38-9AFA-47A7-85E5-7F5A5F2FA5BC}">
      <dsp:nvSpPr>
        <dsp:cNvPr id="0" name=""/>
        <dsp:cNvSpPr/>
      </dsp:nvSpPr>
      <dsp:spPr>
        <a:xfrm rot="5400000">
          <a:off x="4059917" y="1380233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C1B5A-BFD9-4F0F-A2EA-87F83A4E3BE2}">
      <dsp:nvSpPr>
        <dsp:cNvPr id="0" name=""/>
        <dsp:cNvSpPr/>
      </dsp:nvSpPr>
      <dsp:spPr>
        <a:xfrm>
          <a:off x="2860348" y="1544879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cs typeface="B Zar" panose="00000400000000000000" pitchFamily="2" charset="-78"/>
            </a:rPr>
            <a:t>چگونگی شناخت تقاضاهای واقعی بنگاه‌های صنعتی </a:t>
          </a:r>
          <a:endParaRPr lang="en-US" sz="1300" b="1" kern="1200">
            <a:cs typeface="B Zar" panose="00000400000000000000" pitchFamily="2" charset="-78"/>
          </a:endParaRPr>
        </a:p>
      </dsp:txBody>
      <dsp:txXfrm>
        <a:off x="2878719" y="1563250"/>
        <a:ext cx="2472160" cy="590483"/>
      </dsp:txXfrm>
    </dsp:sp>
    <dsp:sp modelId="{8A56DCC8-DFB2-4761-8FA5-3D19F1A868FD}">
      <dsp:nvSpPr>
        <dsp:cNvPr id="0" name=""/>
        <dsp:cNvSpPr/>
      </dsp:nvSpPr>
      <dsp:spPr>
        <a:xfrm rot="5400000">
          <a:off x="4059917" y="2226987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ACC05-270A-4F8B-9B94-1F379C65E675}">
      <dsp:nvSpPr>
        <dsp:cNvPr id="0" name=""/>
        <dsp:cNvSpPr/>
      </dsp:nvSpPr>
      <dsp:spPr>
        <a:xfrm>
          <a:off x="2860348" y="2391634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cs typeface="B Zar" panose="00000400000000000000" pitchFamily="2" charset="-78"/>
            </a:rPr>
            <a:t>چگونگی انتقال تقاضاها به پژوهشگران دانشگاهی و غیردانشگاهی </a:t>
          </a:r>
          <a:endParaRPr lang="en-US" sz="1300" b="1" kern="1200">
            <a:cs typeface="B Zar" panose="00000400000000000000" pitchFamily="2" charset="-78"/>
          </a:endParaRPr>
        </a:p>
      </dsp:txBody>
      <dsp:txXfrm>
        <a:off x="2878719" y="2410005"/>
        <a:ext cx="2472160" cy="590483"/>
      </dsp:txXfrm>
    </dsp:sp>
    <dsp:sp modelId="{9FCE8061-B79D-40F7-B859-6CBDF3A0440C}">
      <dsp:nvSpPr>
        <dsp:cNvPr id="0" name=""/>
        <dsp:cNvSpPr/>
      </dsp:nvSpPr>
      <dsp:spPr>
        <a:xfrm>
          <a:off x="199" y="459497"/>
          <a:ext cx="2508902" cy="86585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فعالیت های جدید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25559" y="484857"/>
        <a:ext cx="2458182" cy="815133"/>
      </dsp:txXfrm>
    </dsp:sp>
    <dsp:sp modelId="{493B5B1C-97C6-4362-A14A-9F4678C0799D}">
      <dsp:nvSpPr>
        <dsp:cNvPr id="0" name=""/>
        <dsp:cNvSpPr/>
      </dsp:nvSpPr>
      <dsp:spPr>
        <a:xfrm rot="5400000">
          <a:off x="1199768" y="1380233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40172-3ACD-4366-9F92-0D22D77D1659}">
      <dsp:nvSpPr>
        <dsp:cNvPr id="0" name=""/>
        <dsp:cNvSpPr/>
      </dsp:nvSpPr>
      <dsp:spPr>
        <a:xfrm>
          <a:off x="199" y="1544879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188184"/>
            <a:satOff val="-3648"/>
            <a:lumOff val="-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188184"/>
              <a:satOff val="-3648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ایجاد گروه‌های کارگزاری در قالب شبکه تبادل فناوری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18570" y="1563250"/>
        <a:ext cx="2472160" cy="590483"/>
      </dsp:txXfrm>
    </dsp:sp>
    <dsp:sp modelId="{DAFA0131-E2AE-4A94-8D36-F98E2CF15B6D}">
      <dsp:nvSpPr>
        <dsp:cNvPr id="0" name=""/>
        <dsp:cNvSpPr/>
      </dsp:nvSpPr>
      <dsp:spPr>
        <a:xfrm rot="5400000">
          <a:off x="1199768" y="2226987"/>
          <a:ext cx="109764" cy="1097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60CBF-8532-47B8-B0A4-649797BD80F7}">
      <dsp:nvSpPr>
        <dsp:cNvPr id="0" name=""/>
        <dsp:cNvSpPr/>
      </dsp:nvSpPr>
      <dsp:spPr>
        <a:xfrm>
          <a:off x="199" y="2391634"/>
          <a:ext cx="2508902" cy="6272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اجرای مسابقات چالش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18570" y="2410005"/>
        <a:ext cx="2472160" cy="59048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D60B-C766-4E93-A5E0-BC48E89A3577}">
      <dsp:nvSpPr>
        <dsp:cNvPr id="0" name=""/>
        <dsp:cNvSpPr/>
      </dsp:nvSpPr>
      <dsp:spPr>
        <a:xfrm>
          <a:off x="0" y="264230"/>
          <a:ext cx="82296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کارگزار: واسط عرضه‌کننده فناوری و متقاضی دارای تخصص در یک حوزه صنعتی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وظیفه اول: معرفی فناوری‌های نانوی موجود در کشور به شرکت‌های صنعتی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شناخت نیاز شرکتها به دلیل ارتباط نزدیک با بنگاه‌های صنعتی و بازدیدهای متعدد و گفتگوهای لازم،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رفع نیاز در درجه اول از فناوری‌های موجود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اگر فناوری موردنیاز در کشور وجود نداشته باشد از طریق فعالیت دوم اقدام می‌شود.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پرداخت کمیسیون به کارگزار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</dsp:txBody>
      <dsp:txXfrm>
        <a:off x="0" y="264230"/>
        <a:ext cx="8229600" cy="2006550"/>
      </dsp:txXfrm>
    </dsp:sp>
    <dsp:sp modelId="{270A0918-A2D2-4741-97E6-22F6296B7BBB}">
      <dsp:nvSpPr>
        <dsp:cNvPr id="0" name=""/>
        <dsp:cNvSpPr/>
      </dsp:nvSpPr>
      <dsp:spPr>
        <a:xfrm>
          <a:off x="2057399" y="72350"/>
          <a:ext cx="576072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cs typeface="B Zar" panose="00000400000000000000" pitchFamily="2" charset="-78"/>
            </a:rPr>
            <a:t>ایجاد گروه‌های کارگزاری در قالب شبکه تبادل فناوری</a:t>
          </a:r>
          <a:endParaRPr lang="en-US" sz="1300" kern="1200">
            <a:cs typeface="B Zar" panose="00000400000000000000" pitchFamily="2" charset="-78"/>
          </a:endParaRPr>
        </a:p>
      </dsp:txBody>
      <dsp:txXfrm>
        <a:off x="2076133" y="91084"/>
        <a:ext cx="5723252" cy="346292"/>
      </dsp:txXfrm>
    </dsp:sp>
    <dsp:sp modelId="{97988824-DB73-4B58-8F5C-AB60498883AB}">
      <dsp:nvSpPr>
        <dsp:cNvPr id="0" name=""/>
        <dsp:cNvSpPr/>
      </dsp:nvSpPr>
      <dsp:spPr>
        <a:xfrm>
          <a:off x="0" y="2532860"/>
          <a:ext cx="8229600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نگارش نیاز صنعت به‌صورت فنی و دقیق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فراخوان مسابقه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داوری‌های مشترک توسط مجری فعالیت چالش و بنگاه صنعتی متقاضی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جایزه به شرکت‌کنندگان در چالش 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300" b="1" kern="1200" dirty="0" smtClean="0">
              <a:solidFill>
                <a:srgbClr val="7030A0"/>
              </a:solidFill>
              <a:cs typeface="B Zar" panose="00000400000000000000" pitchFamily="2" charset="-78"/>
            </a:rPr>
            <a:t>درآمد اصلی از فروش فناوری به صنعت و یا مشارکت با آن</a:t>
          </a:r>
          <a:endParaRPr lang="en-US" sz="1300" b="1" kern="1200" dirty="0">
            <a:solidFill>
              <a:srgbClr val="7030A0"/>
            </a:solidFill>
            <a:cs typeface="B Zar" panose="00000400000000000000" pitchFamily="2" charset="-78"/>
          </a:endParaRPr>
        </a:p>
      </dsp:txBody>
      <dsp:txXfrm>
        <a:off x="0" y="2532860"/>
        <a:ext cx="8229600" cy="1719900"/>
      </dsp:txXfrm>
    </dsp:sp>
    <dsp:sp modelId="{02DFC7E0-087F-4A06-B99D-59CEEA191F53}">
      <dsp:nvSpPr>
        <dsp:cNvPr id="0" name=""/>
        <dsp:cNvSpPr/>
      </dsp:nvSpPr>
      <dsp:spPr>
        <a:xfrm>
          <a:off x="2057399" y="2340980"/>
          <a:ext cx="5760720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smtClean="0">
              <a:cs typeface="B Zar" panose="00000400000000000000" pitchFamily="2" charset="-78"/>
            </a:rPr>
            <a:t>اجرای مسابقات چالش</a:t>
          </a:r>
          <a:endParaRPr lang="en-US" sz="1300" kern="1200">
            <a:cs typeface="B Zar" panose="00000400000000000000" pitchFamily="2" charset="-78"/>
          </a:endParaRPr>
        </a:p>
      </dsp:txBody>
      <dsp:txXfrm>
        <a:off x="2076133" y="2359714"/>
        <a:ext cx="5723252" cy="34629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3FC69-01FA-4F4D-B1B8-D07FBFAF0EBB}">
      <dsp:nvSpPr>
        <dsp:cNvPr id="0" name=""/>
        <dsp:cNvSpPr/>
      </dsp:nvSpPr>
      <dsp:spPr>
        <a:xfrm>
          <a:off x="0" y="3089641"/>
          <a:ext cx="7056784" cy="101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i="0" kern="1200" dirty="0" smtClean="0">
              <a:cs typeface="B Zar" pitchFamily="2" charset="-78"/>
            </a:rPr>
            <a:t>ارزیابی پذیری سیاست</a:t>
          </a:r>
          <a:endParaRPr lang="en-US" sz="2800" i="0" kern="1200" dirty="0">
            <a:cs typeface="B Zar" pitchFamily="2" charset="-78"/>
          </a:endParaRPr>
        </a:p>
      </dsp:txBody>
      <dsp:txXfrm>
        <a:off x="0" y="3089641"/>
        <a:ext cx="7056784" cy="547608"/>
      </dsp:txXfrm>
    </dsp:sp>
    <dsp:sp modelId="{7210F991-6D88-43DE-AF98-9AF17483C7E6}">
      <dsp:nvSpPr>
        <dsp:cNvPr id="0" name=""/>
        <dsp:cNvSpPr/>
      </dsp:nvSpPr>
      <dsp:spPr>
        <a:xfrm>
          <a:off x="0" y="3616967"/>
          <a:ext cx="7056784" cy="466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i="0" kern="1200" dirty="0" smtClean="0">
              <a:cs typeface="B Zar" pitchFamily="2" charset="-78"/>
            </a:rPr>
            <a:t>تفکیک سطوح، تعیین اهداف و شاخص ها</a:t>
          </a:r>
          <a:endParaRPr lang="en-US" sz="2400" i="0" kern="1200" dirty="0">
            <a:cs typeface="B Zar" pitchFamily="2" charset="-78"/>
          </a:endParaRPr>
        </a:p>
      </dsp:txBody>
      <dsp:txXfrm>
        <a:off x="0" y="3616967"/>
        <a:ext cx="7056784" cy="466481"/>
      </dsp:txXfrm>
    </dsp:sp>
    <dsp:sp modelId="{6C0F52B6-4AE6-458B-8E5C-809A5BD5AC7B}">
      <dsp:nvSpPr>
        <dsp:cNvPr id="0" name=""/>
        <dsp:cNvSpPr/>
      </dsp:nvSpPr>
      <dsp:spPr>
        <a:xfrm rot="10800000">
          <a:off x="0" y="1545183"/>
          <a:ext cx="7056784" cy="1559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i="0" kern="1200" dirty="0" smtClean="0">
              <a:cs typeface="B Zar" pitchFamily="2" charset="-78"/>
            </a:rPr>
            <a:t>ارزيابي از لحظة اول سياست‌گذاري آغاز مي‌شود</a:t>
          </a:r>
          <a:endParaRPr lang="en-US" sz="2800" i="0" kern="1200" dirty="0">
            <a:cs typeface="B Zar" pitchFamily="2" charset="-78"/>
          </a:endParaRPr>
        </a:p>
      </dsp:txBody>
      <dsp:txXfrm rot="10800000">
        <a:off x="0" y="1545183"/>
        <a:ext cx="7056784" cy="1013426"/>
      </dsp:txXfrm>
    </dsp:sp>
    <dsp:sp modelId="{92A56E87-DF98-441A-9046-2210412A2248}">
      <dsp:nvSpPr>
        <dsp:cNvPr id="0" name=""/>
        <dsp:cNvSpPr/>
      </dsp:nvSpPr>
      <dsp:spPr>
        <a:xfrm rot="10800000">
          <a:off x="0" y="725"/>
          <a:ext cx="7056784" cy="1559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i="0" kern="1200" dirty="0" smtClean="0">
              <a:cs typeface="B Zar" pitchFamily="2" charset="-78"/>
            </a:rPr>
            <a:t>فرهنگ ارزيابي</a:t>
          </a:r>
          <a:endParaRPr lang="en-US" sz="2800" i="0" kern="1200" dirty="0">
            <a:cs typeface="B Zar" pitchFamily="2" charset="-78"/>
          </a:endParaRPr>
        </a:p>
      </dsp:txBody>
      <dsp:txXfrm rot="10800000">
        <a:off x="0" y="725"/>
        <a:ext cx="7056784" cy="1013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8E413-4FD4-4D0B-A0B8-A2437170E66A}">
      <dsp:nvSpPr>
        <dsp:cNvPr id="0" name=""/>
        <dsp:cNvSpPr/>
      </dsp:nvSpPr>
      <dsp:spPr>
        <a:xfrm>
          <a:off x="3091614" y="1712099"/>
          <a:ext cx="1836078" cy="1556562"/>
        </a:xfrm>
        <a:prstGeom prst="ellipse">
          <a:avLst/>
        </a:prstGeom>
        <a:gradFill rotWithShape="1">
          <a:gsLst>
            <a:gs pos="0">
              <a:schemeClr val="dk1">
                <a:tint val="43000"/>
                <a:satMod val="165000"/>
              </a:schemeClr>
            </a:gs>
            <a:gs pos="55000">
              <a:schemeClr val="dk1">
                <a:tint val="83000"/>
                <a:satMod val="155000"/>
              </a:schemeClr>
            </a:gs>
            <a:gs pos="100000">
              <a:schemeClr val="dk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itchFamily="2" charset="-78"/>
            </a:rPr>
            <a:t>فرايند نظام‌مند سنجش</a:t>
          </a:r>
          <a:endParaRPr lang="en-US" sz="2400" b="1" kern="1200" dirty="0">
            <a:cs typeface="B Zar" pitchFamily="2" charset="-78"/>
          </a:endParaRPr>
        </a:p>
      </dsp:txBody>
      <dsp:txXfrm>
        <a:off x="3360501" y="1940052"/>
        <a:ext cx="1298304" cy="1100656"/>
      </dsp:txXfrm>
    </dsp:sp>
    <dsp:sp modelId="{7C050314-A8E0-453A-9170-B698ED0CC02A}">
      <dsp:nvSpPr>
        <dsp:cNvPr id="0" name=""/>
        <dsp:cNvSpPr/>
      </dsp:nvSpPr>
      <dsp:spPr>
        <a:xfrm rot="15973629">
          <a:off x="3716973" y="1486134"/>
          <a:ext cx="452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2910" y="0"/>
              </a:lnTo>
            </a:path>
          </a:pathLst>
        </a:custGeom>
        <a:noFill/>
        <a:ln w="3175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8845D29-BCD4-466D-B95D-9B1772E484F5}">
      <dsp:nvSpPr>
        <dsp:cNvPr id="0" name=""/>
        <dsp:cNvSpPr/>
      </dsp:nvSpPr>
      <dsp:spPr>
        <a:xfrm>
          <a:off x="3166506" y="90627"/>
          <a:ext cx="1446919" cy="11695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itchFamily="2" charset="-78"/>
            </a:rPr>
            <a:t>طراحي </a:t>
          </a:r>
          <a:endParaRPr lang="en-US" sz="2400" b="1" kern="1200" dirty="0" smtClean="0">
            <a:cs typeface="B Zar" pitchFamily="2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B Zar" pitchFamily="2" charset="-78"/>
            </a:rPr>
            <a:t>Design</a:t>
          </a:r>
          <a:endParaRPr lang="en-US" sz="2400" kern="1200" dirty="0"/>
        </a:p>
      </dsp:txBody>
      <dsp:txXfrm>
        <a:off x="3223598" y="147719"/>
        <a:ext cx="1332735" cy="1055359"/>
      </dsp:txXfrm>
    </dsp:sp>
    <dsp:sp modelId="{E0C5038D-7B1A-49B3-B28D-B8E65BD39AAD}">
      <dsp:nvSpPr>
        <dsp:cNvPr id="0" name=""/>
        <dsp:cNvSpPr/>
      </dsp:nvSpPr>
      <dsp:spPr>
        <a:xfrm rot="1288947">
          <a:off x="4896593" y="3015621"/>
          <a:ext cx="895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5322" y="0"/>
              </a:lnTo>
            </a:path>
          </a:pathLst>
        </a:custGeom>
        <a:noFill/>
        <a:ln w="3175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5451118-78D5-4FE2-AD15-1D381A2E74C0}">
      <dsp:nvSpPr>
        <dsp:cNvPr id="0" name=""/>
        <dsp:cNvSpPr/>
      </dsp:nvSpPr>
      <dsp:spPr>
        <a:xfrm>
          <a:off x="5760816" y="2879513"/>
          <a:ext cx="1446919" cy="1169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itchFamily="2" charset="-78"/>
            </a:rPr>
            <a:t>نتايج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cs typeface="B Zar" pitchFamily="2" charset="-78"/>
            </a:rPr>
            <a:t>Results</a:t>
          </a:r>
          <a:endParaRPr lang="en-US" sz="2400" kern="1200" dirty="0"/>
        </a:p>
      </dsp:txBody>
      <dsp:txXfrm>
        <a:off x="5817908" y="2936605"/>
        <a:ext cx="1332735" cy="1055359"/>
      </dsp:txXfrm>
    </dsp:sp>
    <dsp:sp modelId="{065AAE32-B953-4FFD-8766-0A2157CFF5B8}">
      <dsp:nvSpPr>
        <dsp:cNvPr id="0" name=""/>
        <dsp:cNvSpPr/>
      </dsp:nvSpPr>
      <dsp:spPr>
        <a:xfrm rot="9637221">
          <a:off x="2367076" y="2937021"/>
          <a:ext cx="7456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5662" y="0"/>
              </a:lnTo>
            </a:path>
          </a:pathLst>
        </a:custGeom>
        <a:noFill/>
        <a:ln w="31750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6D74F6E-83CC-4788-805B-3C61F51AF5E5}">
      <dsp:nvSpPr>
        <dsp:cNvPr id="0" name=""/>
        <dsp:cNvSpPr/>
      </dsp:nvSpPr>
      <dsp:spPr>
        <a:xfrm>
          <a:off x="462514" y="2814651"/>
          <a:ext cx="1925685" cy="11695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Zar" pitchFamily="2" charset="-78"/>
            </a:rPr>
            <a:t>پياده‌سازي</a:t>
          </a:r>
          <a:endParaRPr lang="en-US" sz="2600" b="1" kern="1200" dirty="0" smtClean="0">
            <a:cs typeface="B Zar" pitchFamily="2" charset="-78"/>
          </a:endParaRPr>
        </a:p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Zar" pitchFamily="2" charset="-78"/>
            </a:rPr>
            <a:t>Implementation</a:t>
          </a:r>
          <a:endParaRPr lang="en-US" sz="2000" kern="1200" dirty="0"/>
        </a:p>
      </dsp:txBody>
      <dsp:txXfrm>
        <a:off x="519606" y="2871743"/>
        <a:ext cx="1811501" cy="1055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CF1AC-7C94-4E4A-B2E1-D02802FA176E}">
      <dsp:nvSpPr>
        <dsp:cNvPr id="0" name=""/>
        <dsp:cNvSpPr/>
      </dsp:nvSpPr>
      <dsp:spPr>
        <a:xfrm>
          <a:off x="4888937" y="2508872"/>
          <a:ext cx="625411" cy="1787571"/>
        </a:xfrm>
        <a:custGeom>
          <a:avLst/>
          <a:gdLst/>
          <a:ahLst/>
          <a:cxnLst/>
          <a:rect l="0" t="0" r="0" b="0"/>
          <a:pathLst>
            <a:path>
              <a:moveTo>
                <a:pt x="625411" y="0"/>
              </a:moveTo>
              <a:lnTo>
                <a:pt x="312705" y="0"/>
              </a:lnTo>
              <a:lnTo>
                <a:pt x="312705" y="1787571"/>
              </a:lnTo>
              <a:lnTo>
                <a:pt x="0" y="178757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cs typeface="B Zar" panose="00000400000000000000" pitchFamily="2" charset="-78"/>
          </a:endParaRPr>
        </a:p>
      </dsp:txBody>
      <dsp:txXfrm>
        <a:off x="5154297" y="3355312"/>
        <a:ext cx="94690" cy="94690"/>
      </dsp:txXfrm>
    </dsp:sp>
    <dsp:sp modelId="{C06C5724-9032-4179-AEB2-72808DB5D08E}">
      <dsp:nvSpPr>
        <dsp:cNvPr id="0" name=""/>
        <dsp:cNvSpPr/>
      </dsp:nvSpPr>
      <dsp:spPr>
        <a:xfrm>
          <a:off x="4888937" y="2508872"/>
          <a:ext cx="625411" cy="595857"/>
        </a:xfrm>
        <a:custGeom>
          <a:avLst/>
          <a:gdLst/>
          <a:ahLst/>
          <a:cxnLst/>
          <a:rect l="0" t="0" r="0" b="0"/>
          <a:pathLst>
            <a:path>
              <a:moveTo>
                <a:pt x="625411" y="0"/>
              </a:moveTo>
              <a:lnTo>
                <a:pt x="312705" y="0"/>
              </a:lnTo>
              <a:lnTo>
                <a:pt x="312705" y="595857"/>
              </a:lnTo>
              <a:lnTo>
                <a:pt x="0" y="5958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Zar" panose="00000400000000000000" pitchFamily="2" charset="-78"/>
          </a:endParaRPr>
        </a:p>
      </dsp:txBody>
      <dsp:txXfrm>
        <a:off x="5180047" y="2785205"/>
        <a:ext cx="43191" cy="43191"/>
      </dsp:txXfrm>
    </dsp:sp>
    <dsp:sp modelId="{0F73E009-42AB-465A-8063-A076AF5A768D}">
      <dsp:nvSpPr>
        <dsp:cNvPr id="0" name=""/>
        <dsp:cNvSpPr/>
      </dsp:nvSpPr>
      <dsp:spPr>
        <a:xfrm>
          <a:off x="4888937" y="1913014"/>
          <a:ext cx="625411" cy="595857"/>
        </a:xfrm>
        <a:custGeom>
          <a:avLst/>
          <a:gdLst/>
          <a:ahLst/>
          <a:cxnLst/>
          <a:rect l="0" t="0" r="0" b="0"/>
          <a:pathLst>
            <a:path>
              <a:moveTo>
                <a:pt x="625411" y="595857"/>
              </a:moveTo>
              <a:lnTo>
                <a:pt x="312705" y="595857"/>
              </a:lnTo>
              <a:lnTo>
                <a:pt x="312705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Zar" panose="00000400000000000000" pitchFamily="2" charset="-78"/>
          </a:endParaRPr>
        </a:p>
      </dsp:txBody>
      <dsp:txXfrm>
        <a:off x="5180047" y="2189347"/>
        <a:ext cx="43191" cy="43191"/>
      </dsp:txXfrm>
    </dsp:sp>
    <dsp:sp modelId="{68C795C0-D3FD-40F4-8C74-4327572C96B6}">
      <dsp:nvSpPr>
        <dsp:cNvPr id="0" name=""/>
        <dsp:cNvSpPr/>
      </dsp:nvSpPr>
      <dsp:spPr>
        <a:xfrm>
          <a:off x="4888937" y="721300"/>
          <a:ext cx="625411" cy="1787571"/>
        </a:xfrm>
        <a:custGeom>
          <a:avLst/>
          <a:gdLst/>
          <a:ahLst/>
          <a:cxnLst/>
          <a:rect l="0" t="0" r="0" b="0"/>
          <a:pathLst>
            <a:path>
              <a:moveTo>
                <a:pt x="625411" y="1787571"/>
              </a:moveTo>
              <a:lnTo>
                <a:pt x="312705" y="1787571"/>
              </a:lnTo>
              <a:lnTo>
                <a:pt x="312705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cs typeface="B Zar" panose="00000400000000000000" pitchFamily="2" charset="-78"/>
          </a:endParaRPr>
        </a:p>
      </dsp:txBody>
      <dsp:txXfrm>
        <a:off x="5154297" y="1567740"/>
        <a:ext cx="94690" cy="94690"/>
      </dsp:txXfrm>
    </dsp:sp>
    <dsp:sp modelId="{EDC61AF9-C4EE-4250-AF51-317E8ABC9562}">
      <dsp:nvSpPr>
        <dsp:cNvPr id="0" name=""/>
        <dsp:cNvSpPr/>
      </dsp:nvSpPr>
      <dsp:spPr>
        <a:xfrm rot="5400000">
          <a:off x="3482162" y="2032186"/>
          <a:ext cx="5017744" cy="9533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smtClean="0">
              <a:cs typeface="B Zar" panose="00000400000000000000" pitchFamily="2" charset="-78"/>
            </a:rPr>
            <a:t>مولفه های ارزیابی</a:t>
          </a:r>
          <a:endParaRPr lang="en-US" sz="4500" kern="1200">
            <a:cs typeface="B Zar" panose="00000400000000000000" pitchFamily="2" charset="-78"/>
          </a:endParaRPr>
        </a:p>
      </dsp:txBody>
      <dsp:txXfrm>
        <a:off x="3482162" y="2032186"/>
        <a:ext cx="5017744" cy="953371"/>
      </dsp:txXfrm>
    </dsp:sp>
    <dsp:sp modelId="{B03E2435-96BB-48BB-B8EE-78A41E02C5E5}">
      <dsp:nvSpPr>
        <dsp:cNvPr id="0" name=""/>
        <dsp:cNvSpPr/>
      </dsp:nvSpPr>
      <dsp:spPr>
        <a:xfrm>
          <a:off x="1761879" y="244615"/>
          <a:ext cx="3127058" cy="953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smtClean="0">
              <a:cs typeface="B Zar" panose="00000400000000000000" pitchFamily="2" charset="-78"/>
            </a:rPr>
            <a:t>سطوح سیاست</a:t>
          </a:r>
          <a:endParaRPr lang="en-US" sz="4500" kern="1200">
            <a:cs typeface="B Zar" panose="00000400000000000000" pitchFamily="2" charset="-78"/>
          </a:endParaRPr>
        </a:p>
      </dsp:txBody>
      <dsp:txXfrm>
        <a:off x="1761879" y="244615"/>
        <a:ext cx="3127058" cy="953371"/>
      </dsp:txXfrm>
    </dsp:sp>
    <dsp:sp modelId="{B9A0DC73-83E8-4804-9138-8244D1B864E5}">
      <dsp:nvSpPr>
        <dsp:cNvPr id="0" name=""/>
        <dsp:cNvSpPr/>
      </dsp:nvSpPr>
      <dsp:spPr>
        <a:xfrm>
          <a:off x="1761879" y="1436329"/>
          <a:ext cx="3127058" cy="953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dirty="0" smtClean="0">
              <a:cs typeface="B Zar" panose="00000400000000000000" pitchFamily="2" charset="-78"/>
            </a:rPr>
            <a:t>ابعاد و معیارها</a:t>
          </a:r>
          <a:endParaRPr lang="en-US" sz="4500" kern="1200" dirty="0">
            <a:cs typeface="B Zar" panose="00000400000000000000" pitchFamily="2" charset="-78"/>
          </a:endParaRPr>
        </a:p>
      </dsp:txBody>
      <dsp:txXfrm>
        <a:off x="1761879" y="1436329"/>
        <a:ext cx="3127058" cy="953371"/>
      </dsp:txXfrm>
    </dsp:sp>
    <dsp:sp modelId="{52DED666-35A2-42EF-AEC9-3BF5376E09B9}">
      <dsp:nvSpPr>
        <dsp:cNvPr id="0" name=""/>
        <dsp:cNvSpPr/>
      </dsp:nvSpPr>
      <dsp:spPr>
        <a:xfrm>
          <a:off x="1761879" y="2628043"/>
          <a:ext cx="3127058" cy="953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smtClean="0">
              <a:cs typeface="B Zar" panose="00000400000000000000" pitchFamily="2" charset="-78"/>
            </a:rPr>
            <a:t>زمان بندی</a:t>
          </a:r>
          <a:endParaRPr lang="en-US" sz="4500" kern="1200">
            <a:cs typeface="B Zar" panose="00000400000000000000" pitchFamily="2" charset="-78"/>
          </a:endParaRPr>
        </a:p>
      </dsp:txBody>
      <dsp:txXfrm>
        <a:off x="1761879" y="2628043"/>
        <a:ext cx="3127058" cy="953371"/>
      </dsp:txXfrm>
    </dsp:sp>
    <dsp:sp modelId="{B88C75D6-774A-42A3-95F0-7D6F84816F43}">
      <dsp:nvSpPr>
        <dsp:cNvPr id="0" name=""/>
        <dsp:cNvSpPr/>
      </dsp:nvSpPr>
      <dsp:spPr>
        <a:xfrm>
          <a:off x="1761879" y="3819757"/>
          <a:ext cx="3127058" cy="953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smtClean="0">
              <a:cs typeface="B Zar" panose="00000400000000000000" pitchFamily="2" charset="-78"/>
            </a:rPr>
            <a:t>روش ارزیابی </a:t>
          </a:r>
          <a:endParaRPr lang="en-US" sz="4500" kern="1200">
            <a:cs typeface="B Zar" panose="00000400000000000000" pitchFamily="2" charset="-78"/>
          </a:endParaRPr>
        </a:p>
      </dsp:txBody>
      <dsp:txXfrm>
        <a:off x="1761879" y="3819757"/>
        <a:ext cx="3127058" cy="953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A24D-D4D9-41B6-B921-AADC0D75D184}">
      <dsp:nvSpPr>
        <dsp:cNvPr id="0" name=""/>
        <dsp:cNvSpPr/>
      </dsp:nvSpPr>
      <dsp:spPr>
        <a:xfrm>
          <a:off x="5237911" y="1369277"/>
          <a:ext cx="1586568" cy="793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سياست</a:t>
          </a:r>
          <a:endParaRPr lang="en-US" sz="3700" b="1" kern="1200" dirty="0">
            <a:cs typeface="B Zar" pitchFamily="2" charset="-78"/>
          </a:endParaRPr>
        </a:p>
      </dsp:txBody>
      <dsp:txXfrm>
        <a:off x="5261145" y="1392511"/>
        <a:ext cx="1540100" cy="746816"/>
      </dsp:txXfrm>
    </dsp:sp>
    <dsp:sp modelId="{209660DB-72B9-4C8C-AC1F-AE6F3D567702}">
      <dsp:nvSpPr>
        <dsp:cNvPr id="0" name=""/>
        <dsp:cNvSpPr/>
      </dsp:nvSpPr>
      <dsp:spPr>
        <a:xfrm rot="14110531">
          <a:off x="4364945" y="1289566"/>
          <a:ext cx="111130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1306" y="2021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92815" y="1281998"/>
        <a:ext cx="55565" cy="55565"/>
      </dsp:txXfrm>
    </dsp:sp>
    <dsp:sp modelId="{B00B7F20-103A-4AE4-A1FB-31399CCB9EF8}">
      <dsp:nvSpPr>
        <dsp:cNvPr id="0" name=""/>
        <dsp:cNvSpPr/>
      </dsp:nvSpPr>
      <dsp:spPr>
        <a:xfrm>
          <a:off x="3016715" y="457000"/>
          <a:ext cx="1586568" cy="793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برنامه</a:t>
          </a:r>
          <a:endParaRPr lang="en-US" sz="3700" b="1" kern="1200" dirty="0" smtClean="0">
            <a:cs typeface="B Zar" pitchFamily="2" charset="-78"/>
          </a:endParaRPr>
        </a:p>
      </dsp:txBody>
      <dsp:txXfrm>
        <a:off x="3039949" y="480234"/>
        <a:ext cx="1540100" cy="746816"/>
      </dsp:txXfrm>
    </dsp:sp>
    <dsp:sp modelId="{7EE1FEB8-C1ED-4198-ADA1-8135B4168B6D}">
      <dsp:nvSpPr>
        <dsp:cNvPr id="0" name=""/>
        <dsp:cNvSpPr/>
      </dsp:nvSpPr>
      <dsp:spPr>
        <a:xfrm rot="12942401">
          <a:off x="2308628" y="605358"/>
          <a:ext cx="7815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81546" y="2021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9863" y="606035"/>
        <a:ext cx="39077" cy="39077"/>
      </dsp:txXfrm>
    </dsp:sp>
    <dsp:sp modelId="{934E9A05-4438-4B70-AEAB-4317FD829B0C}">
      <dsp:nvSpPr>
        <dsp:cNvPr id="0" name=""/>
        <dsp:cNvSpPr/>
      </dsp:nvSpPr>
      <dsp:spPr>
        <a:xfrm>
          <a:off x="795519" y="862"/>
          <a:ext cx="1586568" cy="79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فعاليت</a:t>
          </a:r>
          <a:endParaRPr lang="en-US" sz="3700" kern="1200" dirty="0"/>
        </a:p>
      </dsp:txBody>
      <dsp:txXfrm>
        <a:off x="818753" y="24096"/>
        <a:ext cx="1540100" cy="746816"/>
      </dsp:txXfrm>
    </dsp:sp>
    <dsp:sp modelId="{ABC4EB4E-06E6-4E47-AD85-44EA45818424}">
      <dsp:nvSpPr>
        <dsp:cNvPr id="0" name=""/>
        <dsp:cNvSpPr/>
      </dsp:nvSpPr>
      <dsp:spPr>
        <a:xfrm rot="8657599">
          <a:off x="2308628" y="1061497"/>
          <a:ext cx="7815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81546" y="2021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9863" y="1062173"/>
        <a:ext cx="39077" cy="39077"/>
      </dsp:txXfrm>
    </dsp:sp>
    <dsp:sp modelId="{7CDE3848-92F3-4E5A-8A0C-D38AB09E29F2}">
      <dsp:nvSpPr>
        <dsp:cNvPr id="0" name=""/>
        <dsp:cNvSpPr/>
      </dsp:nvSpPr>
      <dsp:spPr>
        <a:xfrm>
          <a:off x="795519" y="913139"/>
          <a:ext cx="1586568" cy="79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فعاليت</a:t>
          </a:r>
          <a:endParaRPr lang="en-US" sz="3700" kern="1200" dirty="0"/>
        </a:p>
      </dsp:txBody>
      <dsp:txXfrm>
        <a:off x="818753" y="936373"/>
        <a:ext cx="1540100" cy="746816"/>
      </dsp:txXfrm>
    </dsp:sp>
    <dsp:sp modelId="{871D32FC-8017-4709-B90B-8A26CE51A067}">
      <dsp:nvSpPr>
        <dsp:cNvPr id="0" name=""/>
        <dsp:cNvSpPr/>
      </dsp:nvSpPr>
      <dsp:spPr>
        <a:xfrm rot="7489469">
          <a:off x="4364945" y="2201843"/>
          <a:ext cx="111130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1306" y="2021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92815" y="2194275"/>
        <a:ext cx="55565" cy="55565"/>
      </dsp:txXfrm>
    </dsp:sp>
    <dsp:sp modelId="{BF8A6147-7F84-48EF-873D-C555721B6C47}">
      <dsp:nvSpPr>
        <dsp:cNvPr id="0" name=""/>
        <dsp:cNvSpPr/>
      </dsp:nvSpPr>
      <dsp:spPr>
        <a:xfrm>
          <a:off x="3016715" y="2281554"/>
          <a:ext cx="1586568" cy="793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برنامه</a:t>
          </a:r>
          <a:endParaRPr lang="en-US" sz="3700" kern="1200" dirty="0"/>
        </a:p>
      </dsp:txBody>
      <dsp:txXfrm>
        <a:off x="3039949" y="2304788"/>
        <a:ext cx="1540100" cy="746816"/>
      </dsp:txXfrm>
    </dsp:sp>
    <dsp:sp modelId="{314569BF-84A9-473B-823E-369E925BD348}">
      <dsp:nvSpPr>
        <dsp:cNvPr id="0" name=""/>
        <dsp:cNvSpPr/>
      </dsp:nvSpPr>
      <dsp:spPr>
        <a:xfrm rot="12942401">
          <a:off x="2308628" y="2429912"/>
          <a:ext cx="7815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81546" y="2021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9863" y="2430589"/>
        <a:ext cx="39077" cy="39077"/>
      </dsp:txXfrm>
    </dsp:sp>
    <dsp:sp modelId="{0CC0D5A0-1213-4F96-BFE9-7877462A6E88}">
      <dsp:nvSpPr>
        <dsp:cNvPr id="0" name=""/>
        <dsp:cNvSpPr/>
      </dsp:nvSpPr>
      <dsp:spPr>
        <a:xfrm>
          <a:off x="795519" y="1825416"/>
          <a:ext cx="1586568" cy="79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فعاليت</a:t>
          </a:r>
          <a:endParaRPr lang="en-US" sz="3700" kern="1200" dirty="0"/>
        </a:p>
      </dsp:txBody>
      <dsp:txXfrm>
        <a:off x="818753" y="1848650"/>
        <a:ext cx="1540100" cy="746816"/>
      </dsp:txXfrm>
    </dsp:sp>
    <dsp:sp modelId="{569429BB-9A8E-46CF-B703-AABA4AF55078}">
      <dsp:nvSpPr>
        <dsp:cNvPr id="0" name=""/>
        <dsp:cNvSpPr/>
      </dsp:nvSpPr>
      <dsp:spPr>
        <a:xfrm rot="8637656">
          <a:off x="2314278" y="2886482"/>
          <a:ext cx="7767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6767" y="2021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83243" y="2887278"/>
        <a:ext cx="38838" cy="38838"/>
      </dsp:txXfrm>
    </dsp:sp>
    <dsp:sp modelId="{52CDD188-6FD2-4E2F-9A07-1F488C414D1D}">
      <dsp:nvSpPr>
        <dsp:cNvPr id="0" name=""/>
        <dsp:cNvSpPr/>
      </dsp:nvSpPr>
      <dsp:spPr>
        <a:xfrm>
          <a:off x="802040" y="2738555"/>
          <a:ext cx="1586568" cy="79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b="1" kern="1200" dirty="0" smtClean="0">
              <a:cs typeface="B Zar" pitchFamily="2" charset="-78"/>
            </a:rPr>
            <a:t>فعاليت</a:t>
          </a:r>
          <a:endParaRPr lang="en-US" sz="3700" kern="1200" dirty="0"/>
        </a:p>
      </dsp:txBody>
      <dsp:txXfrm>
        <a:off x="825274" y="2761789"/>
        <a:ext cx="1540100" cy="746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929E-824B-48BC-84A5-05DD148DC637}">
      <dsp:nvSpPr>
        <dsp:cNvPr id="0" name=""/>
        <dsp:cNvSpPr/>
      </dsp:nvSpPr>
      <dsp:spPr>
        <a:xfrm>
          <a:off x="828193" y="823465"/>
          <a:ext cx="3026543" cy="1051078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290B-CF1E-45F1-8EB1-2FFA0A7A2DF1}">
      <dsp:nvSpPr>
        <dsp:cNvPr id="0" name=""/>
        <dsp:cNvSpPr/>
      </dsp:nvSpPr>
      <dsp:spPr>
        <a:xfrm>
          <a:off x="2041808" y="3657849"/>
          <a:ext cx="586539" cy="375385"/>
        </a:xfrm>
        <a:prstGeom prst="downArrow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53BD4-F23B-4D41-9B15-8643228C4ACE}">
      <dsp:nvSpPr>
        <dsp:cNvPr id="0" name=""/>
        <dsp:cNvSpPr/>
      </dsp:nvSpPr>
      <dsp:spPr>
        <a:xfrm>
          <a:off x="1156852" y="4017062"/>
          <a:ext cx="2398430" cy="372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Titr" pitchFamily="2" charset="-78"/>
            </a:rPr>
            <a:t>نتايج</a:t>
          </a:r>
          <a:endParaRPr lang="en-US" sz="1050" kern="1200" dirty="0">
            <a:cs typeface="B Titr" pitchFamily="2" charset="-78"/>
          </a:endParaRPr>
        </a:p>
      </dsp:txBody>
      <dsp:txXfrm>
        <a:off x="1156852" y="4017062"/>
        <a:ext cx="2398430" cy="372067"/>
      </dsp:txXfrm>
    </dsp:sp>
    <dsp:sp modelId="{9955F414-067D-4F2B-91C0-6FEA118B29FD}">
      <dsp:nvSpPr>
        <dsp:cNvPr id="0" name=""/>
        <dsp:cNvSpPr/>
      </dsp:nvSpPr>
      <dsp:spPr>
        <a:xfrm>
          <a:off x="1928541" y="1955721"/>
          <a:ext cx="1055771" cy="10557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Zar" pitchFamily="2" charset="-78"/>
            </a:rPr>
            <a:t>فعاليت</a:t>
          </a:r>
          <a:endParaRPr lang="en-US" sz="2300" kern="1200" dirty="0"/>
        </a:p>
      </dsp:txBody>
      <dsp:txXfrm>
        <a:off x="2083155" y="2110335"/>
        <a:ext cx="746543" cy="746543"/>
      </dsp:txXfrm>
    </dsp:sp>
    <dsp:sp modelId="{312B2B0C-2C74-4E93-8B3E-2E38C112F07B}">
      <dsp:nvSpPr>
        <dsp:cNvPr id="0" name=""/>
        <dsp:cNvSpPr/>
      </dsp:nvSpPr>
      <dsp:spPr>
        <a:xfrm>
          <a:off x="1173079" y="1163658"/>
          <a:ext cx="1055771" cy="105577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Zar" pitchFamily="2" charset="-78"/>
            </a:rPr>
            <a:t>فعاليت</a:t>
          </a:r>
          <a:endParaRPr lang="en-US" sz="2300" kern="1200" dirty="0"/>
        </a:p>
      </dsp:txBody>
      <dsp:txXfrm>
        <a:off x="1327693" y="1318272"/>
        <a:ext cx="746543" cy="746543"/>
      </dsp:txXfrm>
    </dsp:sp>
    <dsp:sp modelId="{60D02EC9-1F93-4173-8286-92A7BB9D5321}">
      <dsp:nvSpPr>
        <dsp:cNvPr id="0" name=""/>
        <dsp:cNvSpPr/>
      </dsp:nvSpPr>
      <dsp:spPr>
        <a:xfrm>
          <a:off x="2252311" y="908396"/>
          <a:ext cx="1055771" cy="105577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Zar" pitchFamily="2" charset="-78"/>
            </a:rPr>
            <a:t>فعاليت</a:t>
          </a:r>
          <a:endParaRPr lang="en-US" sz="2300" kern="1200" dirty="0"/>
        </a:p>
      </dsp:txBody>
      <dsp:txXfrm>
        <a:off x="2406925" y="1063010"/>
        <a:ext cx="746543" cy="746543"/>
      </dsp:txXfrm>
    </dsp:sp>
    <dsp:sp modelId="{7215AC54-F76C-48FA-8835-70489376C8EF}">
      <dsp:nvSpPr>
        <dsp:cNvPr id="0" name=""/>
        <dsp:cNvSpPr/>
      </dsp:nvSpPr>
      <dsp:spPr>
        <a:xfrm>
          <a:off x="677882" y="414103"/>
          <a:ext cx="3240837" cy="30603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5BA61-0EFD-431D-B7FC-18F292F6F71E}">
      <dsp:nvSpPr>
        <dsp:cNvPr id="0" name=""/>
        <dsp:cNvSpPr/>
      </dsp:nvSpPr>
      <dsp:spPr>
        <a:xfrm>
          <a:off x="124321" y="0"/>
          <a:ext cx="4038608" cy="292534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29773-EF23-43EF-BBF3-25E4159E25EC}">
      <dsp:nvSpPr>
        <dsp:cNvPr id="0" name=""/>
        <dsp:cNvSpPr/>
      </dsp:nvSpPr>
      <dsp:spPr>
        <a:xfrm>
          <a:off x="1045" y="877603"/>
          <a:ext cx="1234835" cy="1170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</a:rPr>
            <a:t>Outputs</a:t>
          </a:r>
        </a:p>
      </dsp:txBody>
      <dsp:txXfrm>
        <a:off x="58166" y="934724"/>
        <a:ext cx="1120593" cy="1055896"/>
      </dsp:txXfrm>
    </dsp:sp>
    <dsp:sp modelId="{5DE3C3EA-519E-425C-8B88-17ACFE5D977B}">
      <dsp:nvSpPr>
        <dsp:cNvPr id="0" name=""/>
        <dsp:cNvSpPr/>
      </dsp:nvSpPr>
      <dsp:spPr>
        <a:xfrm>
          <a:off x="1415492" y="877603"/>
          <a:ext cx="1456266" cy="1170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</a:rPr>
            <a:t>Outcomes</a:t>
          </a:r>
        </a:p>
      </dsp:txBody>
      <dsp:txXfrm>
        <a:off x="1472613" y="934724"/>
        <a:ext cx="1342024" cy="1055896"/>
      </dsp:txXfrm>
    </dsp:sp>
    <dsp:sp modelId="{4FA95C4F-3D29-41C5-9501-E731E562A1EF}">
      <dsp:nvSpPr>
        <dsp:cNvPr id="0" name=""/>
        <dsp:cNvSpPr/>
      </dsp:nvSpPr>
      <dsp:spPr>
        <a:xfrm>
          <a:off x="3051371" y="877603"/>
          <a:ext cx="1234835" cy="1170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</a:rPr>
            <a:t>Impacts</a:t>
          </a:r>
          <a:endParaRPr lang="en-US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08492" y="934724"/>
        <a:ext cx="1120593" cy="10558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DB748-238D-4A7F-AABD-AE82A7DD530C}">
      <dsp:nvSpPr>
        <dsp:cNvPr id="0" name=""/>
        <dsp:cNvSpPr/>
      </dsp:nvSpPr>
      <dsp:spPr>
        <a:xfrm rot="16200000">
          <a:off x="1563863" y="-1452416"/>
          <a:ext cx="861447" cy="39849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smtClean="0">
              <a:cs typeface="B Zar" panose="00000400000000000000" pitchFamily="2" charset="-78"/>
            </a:rPr>
            <a:t>تناسب</a:t>
          </a:r>
          <a:endParaRPr lang="en-US" sz="3300" kern="1200">
            <a:cs typeface="B Zar" panose="00000400000000000000" pitchFamily="2" charset="-78"/>
          </a:endParaRPr>
        </a:p>
      </dsp:txBody>
      <dsp:txXfrm rot="5400000">
        <a:off x="44186" y="151365"/>
        <a:ext cx="3942853" cy="777343"/>
      </dsp:txXfrm>
    </dsp:sp>
    <dsp:sp modelId="{A424849A-407B-41CD-AA95-3F2365A264CB}">
      <dsp:nvSpPr>
        <dsp:cNvPr id="0" name=""/>
        <dsp:cNvSpPr/>
      </dsp:nvSpPr>
      <dsp:spPr>
        <a:xfrm>
          <a:off x="3987039" y="1631"/>
          <a:ext cx="3814802" cy="1076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anose="00000400000000000000" pitchFamily="2" charset="-78"/>
            </a:rPr>
            <a:t>آیا در حال انجام اقدام درست هستیم؟</a:t>
          </a:r>
          <a:endParaRPr lang="en-US" sz="2400" b="1" kern="1200" dirty="0">
            <a:cs typeface="B Zar" panose="00000400000000000000" pitchFamily="2" charset="-78"/>
          </a:endParaRPr>
        </a:p>
      </dsp:txBody>
      <dsp:txXfrm>
        <a:off x="4039604" y="54196"/>
        <a:ext cx="3709672" cy="971679"/>
      </dsp:txXfrm>
    </dsp:sp>
    <dsp:sp modelId="{8C34DB5B-858A-4D52-A5E2-7332F6EA8C53}">
      <dsp:nvSpPr>
        <dsp:cNvPr id="0" name=""/>
        <dsp:cNvSpPr/>
      </dsp:nvSpPr>
      <dsp:spPr>
        <a:xfrm rot="16200000">
          <a:off x="1563863" y="-321767"/>
          <a:ext cx="861447" cy="3984905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smtClean="0">
              <a:cs typeface="B Zar" panose="00000400000000000000" pitchFamily="2" charset="-78"/>
            </a:rPr>
            <a:t>اثربخشی</a:t>
          </a:r>
          <a:endParaRPr lang="en-US" sz="3300" kern="1200">
            <a:cs typeface="B Zar" panose="00000400000000000000" pitchFamily="2" charset="-78"/>
          </a:endParaRPr>
        </a:p>
      </dsp:txBody>
      <dsp:txXfrm rot="5400000">
        <a:off x="44186" y="1282014"/>
        <a:ext cx="3942853" cy="777343"/>
      </dsp:txXfrm>
    </dsp:sp>
    <dsp:sp modelId="{6170AAB8-F397-4E0D-8D16-CAF5CE5DAB24}">
      <dsp:nvSpPr>
        <dsp:cNvPr id="0" name=""/>
        <dsp:cNvSpPr/>
      </dsp:nvSpPr>
      <dsp:spPr>
        <a:xfrm>
          <a:off x="3987039" y="1132280"/>
          <a:ext cx="3814802" cy="107680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نتایج اقدام ما چیست؟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4039604" y="1184845"/>
        <a:ext cx="3709672" cy="971679"/>
      </dsp:txXfrm>
    </dsp:sp>
    <dsp:sp modelId="{B0B43D7F-4154-48EE-9101-B2E6FF3C0773}">
      <dsp:nvSpPr>
        <dsp:cNvPr id="0" name=""/>
        <dsp:cNvSpPr/>
      </dsp:nvSpPr>
      <dsp:spPr>
        <a:xfrm rot="16200000">
          <a:off x="1563863" y="808882"/>
          <a:ext cx="861447" cy="3984905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r" defTabSz="1466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300" kern="1200" smtClean="0">
              <a:cs typeface="B Zar" panose="00000400000000000000" pitchFamily="2" charset="-78"/>
            </a:rPr>
            <a:t>کارایی</a:t>
          </a:r>
          <a:endParaRPr lang="en-US" sz="3300" kern="1200">
            <a:cs typeface="B Zar" panose="00000400000000000000" pitchFamily="2" charset="-78"/>
          </a:endParaRPr>
        </a:p>
      </dsp:txBody>
      <dsp:txXfrm rot="5400000">
        <a:off x="44186" y="2412663"/>
        <a:ext cx="3942853" cy="777343"/>
      </dsp:txXfrm>
    </dsp:sp>
    <dsp:sp modelId="{A5B79516-D860-4A56-87D6-8DF2EBD9DECB}">
      <dsp:nvSpPr>
        <dsp:cNvPr id="0" name=""/>
        <dsp:cNvSpPr/>
      </dsp:nvSpPr>
      <dsp:spPr>
        <a:xfrm>
          <a:off x="3987039" y="2262930"/>
          <a:ext cx="3814802" cy="107680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B Zar" panose="00000400000000000000" pitchFamily="2" charset="-78"/>
            </a:rPr>
            <a:t>آیا می‌توان اقدام را بهتر انجام داد؟</a:t>
          </a:r>
          <a:endParaRPr lang="en-US" sz="2400" b="1" kern="1200">
            <a:cs typeface="B Zar" panose="00000400000000000000" pitchFamily="2" charset="-78"/>
          </a:endParaRPr>
        </a:p>
      </dsp:txBody>
      <dsp:txXfrm>
        <a:off x="4039604" y="2315495"/>
        <a:ext cx="3709672" cy="97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A1817-DB55-4DB7-8568-28B055E8430F}">
      <dsp:nvSpPr>
        <dsp:cNvPr id="0" name=""/>
        <dsp:cNvSpPr/>
      </dsp:nvSpPr>
      <dsp:spPr>
        <a:xfrm>
          <a:off x="5657849" y="490918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Zar" panose="00000400000000000000" pitchFamily="2" charset="-78"/>
            </a:rPr>
            <a:t>متناسب‌بودن</a:t>
          </a:r>
          <a:r>
            <a:rPr lang="ar-SA" sz="2000" b="1" kern="1200" dirty="0" smtClean="0">
              <a:cs typeface="B Zar" panose="00000400000000000000" pitchFamily="2" charset="-78"/>
            </a:rPr>
            <a:t> برنامه‌ با اهداف کلان و بالادست</a:t>
          </a:r>
          <a:r>
            <a:rPr lang="fa-IR" sz="2000" b="1" kern="1200" dirty="0" smtClean="0">
              <a:cs typeface="B Zar" panose="00000400000000000000" pitchFamily="2" charset="-78"/>
            </a:rPr>
            <a:t>، نیازها</a:t>
          </a:r>
          <a:r>
            <a:rPr lang="ar-SA" sz="2000" b="1" kern="1200" dirty="0" smtClean="0">
              <a:cs typeface="B Zar" panose="00000400000000000000" pitchFamily="2" charset="-78"/>
            </a:rPr>
            <a:t> و شرايط موجود 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5657849" y="490918"/>
        <a:ext cx="2571749" cy="1543050"/>
      </dsp:txXfrm>
    </dsp:sp>
    <dsp:sp modelId="{62DD991D-5E64-4CCD-B223-CC9EDB6FC0FF}">
      <dsp:nvSpPr>
        <dsp:cNvPr id="0" name=""/>
        <dsp:cNvSpPr/>
      </dsp:nvSpPr>
      <dsp:spPr>
        <a:xfrm>
          <a:off x="2828925" y="490918"/>
          <a:ext cx="2571749" cy="154305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Zar" panose="00000400000000000000" pitchFamily="2" charset="-78"/>
            </a:rPr>
            <a:t>اقتضای </a:t>
          </a:r>
          <a:r>
            <a:rPr lang="ar-SA" sz="2800" b="1" kern="1200" dirty="0" smtClean="0">
              <a:cs typeface="B Zar" panose="00000400000000000000" pitchFamily="2" charset="-78"/>
            </a:rPr>
            <a:t>بافتار سیاست‌گذاری</a:t>
          </a:r>
          <a:endParaRPr lang="en-US" sz="2800" b="1" kern="1200" dirty="0">
            <a:cs typeface="B Zar" panose="00000400000000000000" pitchFamily="2" charset="-78"/>
          </a:endParaRPr>
        </a:p>
      </dsp:txBody>
      <dsp:txXfrm>
        <a:off x="2828925" y="490918"/>
        <a:ext cx="2571749" cy="1543050"/>
      </dsp:txXfrm>
    </dsp:sp>
    <dsp:sp modelId="{44050A68-CCF1-4801-9642-D579F3AC97DD}">
      <dsp:nvSpPr>
        <dsp:cNvPr id="0" name=""/>
        <dsp:cNvSpPr/>
      </dsp:nvSpPr>
      <dsp:spPr>
        <a:xfrm>
          <a:off x="0" y="490918"/>
          <a:ext cx="2571749" cy="154305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ارزیابی کیفی عموماً از طریق خبرگان باتجربه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0" y="490918"/>
        <a:ext cx="2571749" cy="1543050"/>
      </dsp:txXfrm>
    </dsp:sp>
    <dsp:sp modelId="{3093B190-7F9B-4776-A135-EF9139F3F194}">
      <dsp:nvSpPr>
        <dsp:cNvPr id="0" name=""/>
        <dsp:cNvSpPr/>
      </dsp:nvSpPr>
      <dsp:spPr>
        <a:xfrm>
          <a:off x="5657849" y="2291143"/>
          <a:ext cx="2571749" cy="154305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Zar" panose="00000400000000000000" pitchFamily="2" charset="-78"/>
            </a:rPr>
            <a:t>ارزیابی تناسب برای سطح فعالیت و پروژه انجام نمی‌شود </a:t>
          </a:r>
          <a:endParaRPr lang="en-US" sz="2000" b="1" kern="1200">
            <a:cs typeface="B Zar" panose="00000400000000000000" pitchFamily="2" charset="-78"/>
          </a:endParaRPr>
        </a:p>
      </dsp:txBody>
      <dsp:txXfrm>
        <a:off x="5657849" y="2291143"/>
        <a:ext cx="2571749" cy="1543050"/>
      </dsp:txXfrm>
    </dsp:sp>
    <dsp:sp modelId="{6F9FC47D-4676-4D37-8434-DF6D12033EFE}">
      <dsp:nvSpPr>
        <dsp:cNvPr id="0" name=""/>
        <dsp:cNvSpPr/>
      </dsp:nvSpPr>
      <dsp:spPr>
        <a:xfrm>
          <a:off x="2828925" y="2291143"/>
          <a:ext cx="2571749" cy="154305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cs typeface="B Zar" panose="00000400000000000000" pitchFamily="2" charset="-78"/>
            </a:rPr>
            <a:t>در زمان تدوین برنامه</a:t>
          </a:r>
          <a:r>
            <a:rPr lang="fa-IR" sz="2800" b="1" kern="1200" dirty="0" smtClean="0">
              <a:cs typeface="B Zar" panose="00000400000000000000" pitchFamily="2" charset="-78"/>
            </a:rPr>
            <a:t> انجام می‌شود</a:t>
          </a:r>
          <a:r>
            <a:rPr lang="ar-SA" sz="2800" b="1" kern="1200" dirty="0" smtClean="0">
              <a:cs typeface="B Zar" panose="00000400000000000000" pitchFamily="2" charset="-78"/>
            </a:rPr>
            <a:t> </a:t>
          </a:r>
          <a:endParaRPr lang="en-US" sz="2800" b="1" kern="1200" dirty="0">
            <a:cs typeface="B Zar" panose="00000400000000000000" pitchFamily="2" charset="-78"/>
          </a:endParaRPr>
        </a:p>
      </dsp:txBody>
      <dsp:txXfrm>
        <a:off x="2828925" y="2291143"/>
        <a:ext cx="2571749" cy="1543050"/>
      </dsp:txXfrm>
    </dsp:sp>
    <dsp:sp modelId="{9EB37170-39EF-42A4-B1EB-88F4276C09FF}">
      <dsp:nvSpPr>
        <dsp:cNvPr id="0" name=""/>
        <dsp:cNvSpPr/>
      </dsp:nvSpPr>
      <dsp:spPr>
        <a:xfrm>
          <a:off x="0" y="2291143"/>
          <a:ext cx="2571749" cy="154305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B Zar" panose="00000400000000000000" pitchFamily="2" charset="-78"/>
            </a:rPr>
            <a:t>تحلیل سیاست</a:t>
          </a:r>
          <a:r>
            <a:rPr lang="fa-IR" sz="2000" b="1" kern="1200" dirty="0" smtClean="0">
              <a:cs typeface="B Zar" panose="00000400000000000000" pitchFamily="2" charset="-78"/>
            </a:rPr>
            <a:t>:</a:t>
          </a:r>
          <a:r>
            <a:rPr lang="ar-SA" sz="2000" b="1" kern="1200" dirty="0" smtClean="0">
              <a:cs typeface="B Zar" panose="00000400000000000000" pitchFamily="2" charset="-78"/>
            </a:rPr>
            <a:t> تشخیص این‌که کدام سیاست برای دستیابی به اهداف مناسب‌تر است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0" y="2291143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2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0E4735A-89EC-4D53-8EA8-A2E4A393EABE}" type="datetimeFigureOut">
              <a:rPr lang="ar-SA" smtClean="0"/>
              <a:pPr/>
              <a:t>23/12/1440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4A096F6-839F-42C8-B5AB-DDBAFEA827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115616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 smtClean="0"/>
              <a:t>/37</a:t>
            </a:r>
            <a:endParaRPr lang="fa-I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65288" y="6488570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115616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 smtClean="0"/>
              <a:t>/37</a:t>
            </a:r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/37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27 ژوئن 19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1259632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 smtClean="0"/>
              <a:t>/37</a:t>
            </a:r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b="1" dirty="0"/>
              <a:t>ارزیابی سیاست‌های علم، فناوری و </a:t>
            </a:r>
            <a:r>
              <a:rPr lang="fa-IR" sz="3200" b="1" dirty="0" smtClean="0"/>
              <a:t>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/>
              <a:t>علی محمد سلطانی</a:t>
            </a:r>
          </a:p>
          <a:p>
            <a:pPr algn="ctr"/>
            <a:r>
              <a:rPr lang="fa-IR" b="1" dirty="0" smtClean="0"/>
              <a:t>سید حبیب الله طباطباییان</a:t>
            </a: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فعاليت‌ها اجرا مي‌شوند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09468"/>
              </p:ext>
            </p:extLst>
          </p:nvPr>
        </p:nvGraphicFramePr>
        <p:xfrm>
          <a:off x="0" y="1064586"/>
          <a:ext cx="4692316" cy="471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3221156"/>
              </p:ext>
            </p:extLst>
          </p:nvPr>
        </p:nvGraphicFramePr>
        <p:xfrm>
          <a:off x="4547937" y="1878263"/>
          <a:ext cx="4287252" cy="292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1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00" y="1021197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متناظر با سطوح سیاست</a:t>
            </a:r>
            <a:endParaRPr lang="en-US" sz="3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4300" y="1916833"/>
            <a:ext cx="7692116" cy="4670894"/>
            <a:chOff x="0" y="0"/>
            <a:chExt cx="4942620" cy="3925018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499745" cy="39250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vert270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ارزیابی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504825" y="523875"/>
              <a:ext cx="716579" cy="0"/>
            </a:xfrm>
            <a:prstGeom prst="line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2" name="Oval 41"/>
            <p:cNvSpPr/>
            <p:nvPr/>
          </p:nvSpPr>
          <p:spPr>
            <a:xfrm>
              <a:off x="1200150" y="219075"/>
              <a:ext cx="1492370" cy="6211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سیاست‌گذاران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00375" y="95250"/>
              <a:ext cx="1880558" cy="78930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انتخاب سبد برنامه‌ها و اختصاص منابع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تعیین منطق و اساس برنامه‌ها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دریافت گزارش از پیشرفت و کارایی </a:t>
              </a:r>
              <a:r>
                <a:rPr kumimoji="0" lang="ar-SA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برنامه‌ها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00150" y="1647825"/>
              <a:ext cx="1492250" cy="6210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راهبران برنامه‌ها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43708" y="1543693"/>
              <a:ext cx="1837223" cy="75374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مدیریت و اختصاص برنامه‌ها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ارزیابی، رصد و کنترل پروژه‌ها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دادن گزارش از پیشرفت و اهداف </a:t>
              </a:r>
              <a:r>
                <a:rPr kumimoji="0" lang="ar-SA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برنامه‌ها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504825" y="1990725"/>
              <a:ext cx="716579" cy="0"/>
            </a:xfrm>
            <a:prstGeom prst="line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7" name="Oval 46"/>
            <p:cNvSpPr/>
            <p:nvPr/>
          </p:nvSpPr>
          <p:spPr>
            <a:xfrm>
              <a:off x="1247775" y="3076575"/>
              <a:ext cx="1492250" cy="6210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ct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مدیران پروژه‌ها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62275" y="3009900"/>
              <a:ext cx="1906235" cy="68135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مدیریت پروژه‌ها و منابع هر پروژه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7620" marR="0" lvl="0" algn="r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دادن گزارش از پیشرفت و نتایج پروژه‌ها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04825" y="3390900"/>
              <a:ext cx="716579" cy="0"/>
            </a:xfrm>
            <a:prstGeom prst="line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1933575" y="1228725"/>
              <a:ext cx="68961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2638425" y="1038225"/>
              <a:ext cx="2278317" cy="37909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just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تصمیم‌گیری در مورد اهداف کلی و عملیاتی برنامه‌ها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924050" y="857250"/>
              <a:ext cx="0" cy="777834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1933575" y="2619375"/>
              <a:ext cx="68961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2638424" y="2419350"/>
              <a:ext cx="2304196" cy="37909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algn="just" defTabSz="914400" rtl="1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B Zar" panose="00000400000000000000" pitchFamily="2" charset="-78"/>
                </a:rPr>
                <a:t>موافقت با اهداف و جزئیات پروژه‌ها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1924050" y="2276475"/>
              <a:ext cx="0" cy="77724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61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79" y="115551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معیارهای ارزیابی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11762"/>
              </p:ext>
            </p:extLst>
          </p:nvPr>
        </p:nvGraphicFramePr>
        <p:xfrm>
          <a:off x="679891" y="2492896"/>
          <a:ext cx="7803976" cy="334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88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79" y="115551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تناسب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38053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34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79" y="115551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کارایی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35689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6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79" y="115551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ارزیابی اثربخشی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19536"/>
          </a:xfrm>
        </p:spPr>
        <p:txBody>
          <a:bodyPr>
            <a:normAutofit fontScale="92500" lnSpcReduction="20000"/>
          </a:bodyPr>
          <a:lstStyle/>
          <a:p>
            <a:r>
              <a:rPr lang="ar-SA" sz="3000" dirty="0"/>
              <a:t>تحقق اهداف برنامه </a:t>
            </a:r>
            <a:r>
              <a:rPr lang="fa-IR" sz="3000" dirty="0" smtClean="0"/>
              <a:t>و </a:t>
            </a:r>
            <a:r>
              <a:rPr lang="ar-SA" sz="3000" dirty="0" smtClean="0"/>
              <a:t>میزان </a:t>
            </a:r>
            <a:r>
              <a:rPr lang="ar-SA" sz="3000" dirty="0"/>
              <a:t>دستیابی به نتایج مورد </a:t>
            </a:r>
            <a:r>
              <a:rPr lang="ar-SA" sz="3000" dirty="0" smtClean="0"/>
              <a:t>انتظار</a:t>
            </a:r>
            <a:endParaRPr lang="fa-IR" sz="3000" dirty="0" smtClean="0"/>
          </a:p>
          <a:p>
            <a:r>
              <a:rPr lang="fa-IR" sz="3000" dirty="0" smtClean="0"/>
              <a:t>سه سطح نتایج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8496562"/>
              </p:ext>
            </p:extLst>
          </p:nvPr>
        </p:nvGraphicFramePr>
        <p:xfrm>
          <a:off x="467079" y="3212976"/>
          <a:ext cx="82296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1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گذاري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341894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4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سه مرحلة سياست‌گذاري و ارزيابي</a:t>
            </a:r>
            <a:endParaRPr lang="en-GB" sz="3000" dirty="0"/>
          </a:p>
        </p:txBody>
      </p:sp>
      <p:sp>
        <p:nvSpPr>
          <p:cNvPr id="5" name="AutoShape 33"/>
          <p:cNvSpPr>
            <a:spLocks noChangeAspect="1" noChangeArrowheads="1"/>
          </p:cNvSpPr>
          <p:nvPr/>
        </p:nvSpPr>
        <p:spPr bwMode="auto">
          <a:xfrm>
            <a:off x="179512" y="1592797"/>
            <a:ext cx="8208912" cy="4266474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7269" y="3150584"/>
            <a:ext cx="1765869" cy="466320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2100" b="1" dirty="0">
                <a:solidFill>
                  <a:srgbClr val="000000"/>
                </a:solidFill>
                <a:latin typeface="Calibri"/>
                <a:ea typeface="Times New Roman"/>
                <a:cs typeface="B Titr"/>
              </a:rPr>
              <a:t>تدوين </a:t>
            </a:r>
            <a:endParaRPr lang="en-GB" sz="1350" dirty="0">
              <a:latin typeface="Times New Roman"/>
              <a:ea typeface="Times New Roman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2817827" y="3235043"/>
            <a:ext cx="482847" cy="286219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C000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96281" y="3150583"/>
            <a:ext cx="1764827" cy="465521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2100" b="1" dirty="0" smtClean="0">
                <a:solidFill>
                  <a:srgbClr val="008000"/>
                </a:solidFill>
                <a:latin typeface="Arial"/>
                <a:ea typeface="Calibri"/>
                <a:cs typeface="B Titr"/>
              </a:rPr>
              <a:t>اجرا</a:t>
            </a:r>
            <a:endParaRPr lang="en-GB" sz="1350" dirty="0">
              <a:latin typeface="Times New Roman"/>
              <a:ea typeface="Times New Roman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300945" y="3235042"/>
            <a:ext cx="482499" cy="28608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93508" y="3150583"/>
            <a:ext cx="1765001" cy="465521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b="1" dirty="0" smtClean="0">
                <a:solidFill>
                  <a:srgbClr val="FF0000"/>
                </a:solidFill>
                <a:latin typeface="Arial"/>
                <a:ea typeface="Calibri"/>
                <a:cs typeface="B Titr"/>
              </a:rPr>
              <a:t>ارزیابی</a:t>
            </a:r>
            <a:endParaRPr lang="en-GB" sz="1350" dirty="0">
              <a:latin typeface="Times New Roman"/>
              <a:ea typeface="Times New Roman"/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 rot="10800000">
            <a:off x="282009" y="2564904"/>
            <a:ext cx="7379845" cy="815852"/>
          </a:xfrm>
          <a:prstGeom prst="bentConnector3">
            <a:avLst>
              <a:gd name="adj1" fmla="val -3692"/>
            </a:avLst>
          </a:prstGeom>
          <a:noFill/>
          <a:ln w="38100">
            <a:solidFill>
              <a:srgbClr val="4579B8"/>
            </a:solidFill>
            <a:miter lim="800000"/>
            <a:headEnd/>
            <a:tailEnd type="arrow" w="med" len="med"/>
          </a:ln>
        </p:spPr>
      </p:cxnSp>
      <p:cxnSp>
        <p:nvCxnSpPr>
          <p:cNvPr id="12" name="Elbow Connector 11"/>
          <p:cNvCxnSpPr/>
          <p:nvPr/>
        </p:nvCxnSpPr>
        <p:spPr bwMode="auto">
          <a:xfrm rot="16200000" flipH="1">
            <a:off x="195016" y="2651897"/>
            <a:ext cx="822350" cy="648365"/>
          </a:xfrm>
          <a:prstGeom prst="bentConnector3">
            <a:avLst>
              <a:gd name="adj1" fmla="val 96909"/>
            </a:avLst>
          </a:prstGeom>
          <a:noFill/>
          <a:ln w="38100">
            <a:solidFill>
              <a:srgbClr val="4579B8"/>
            </a:solidFill>
            <a:miter lim="800000"/>
            <a:headEnd/>
            <a:tailEnd type="arrow" w="med" len="med"/>
          </a:ln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43824" y="4041642"/>
            <a:ext cx="2073677" cy="50871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350" b="1" dirty="0">
                <a:solidFill>
                  <a:srgbClr val="000000"/>
                </a:solidFill>
                <a:latin typeface="Arial"/>
                <a:ea typeface="Calibri"/>
                <a:cs typeface="B Zar"/>
              </a:rPr>
              <a:t>سياست/برنامه‌ها/ فعاليت‌ها</a:t>
            </a:r>
            <a:endParaRPr lang="en-GB" sz="2100" dirty="0">
              <a:latin typeface="Times New Roman"/>
              <a:ea typeface="Times New Roman"/>
            </a:endParaRPr>
          </a:p>
        </p:txBody>
      </p:sp>
      <p:sp>
        <p:nvSpPr>
          <p:cNvPr id="20" name="Up-Down Arrow 19"/>
          <p:cNvSpPr>
            <a:spLocks noChangeArrowheads="1"/>
          </p:cNvSpPr>
          <p:nvPr/>
        </p:nvSpPr>
        <p:spPr bwMode="auto">
          <a:xfrm>
            <a:off x="1717354" y="3704255"/>
            <a:ext cx="78248" cy="253958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4F81BD"/>
          </a:solidFill>
          <a:ln w="5715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396281" y="4042088"/>
            <a:ext cx="1614057" cy="50884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500" b="1" dirty="0">
                <a:solidFill>
                  <a:srgbClr val="FF0000"/>
                </a:solidFill>
                <a:latin typeface="Times New Roman"/>
                <a:ea typeface="Times New Roman"/>
                <a:cs typeface="B Zar"/>
              </a:rPr>
              <a:t>اجراي فعاليت‌ها</a:t>
            </a:r>
            <a:endParaRPr lang="en-GB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2" name="Up-Down Arrow 21"/>
          <p:cNvSpPr>
            <a:spLocks noChangeArrowheads="1"/>
          </p:cNvSpPr>
          <p:nvPr/>
        </p:nvSpPr>
        <p:spPr bwMode="auto">
          <a:xfrm>
            <a:off x="4200472" y="3713639"/>
            <a:ext cx="78248" cy="253958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4F81BD"/>
          </a:solidFill>
          <a:ln w="5715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825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900">
              <a:latin typeface="Times New Roman"/>
              <a:ea typeface="Times New Roman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893508" y="4042088"/>
            <a:ext cx="1765001" cy="50884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2100" b="1" dirty="0">
                <a:solidFill>
                  <a:srgbClr val="FF0000"/>
                </a:solidFill>
                <a:latin typeface="Arial"/>
                <a:ea typeface="Calibri"/>
                <a:cs typeface="B Zar"/>
              </a:rPr>
              <a:t>نتايج</a:t>
            </a:r>
            <a:endParaRPr lang="en-GB" sz="1350" dirty="0">
              <a:latin typeface="Times New Roman"/>
              <a:ea typeface="Times New Roman"/>
            </a:endParaRPr>
          </a:p>
        </p:txBody>
      </p:sp>
      <p:sp>
        <p:nvSpPr>
          <p:cNvPr id="24" name="Up-Down Arrow 23"/>
          <p:cNvSpPr>
            <a:spLocks noChangeArrowheads="1"/>
          </p:cNvSpPr>
          <p:nvPr/>
        </p:nvSpPr>
        <p:spPr bwMode="auto">
          <a:xfrm>
            <a:off x="6683590" y="3713639"/>
            <a:ext cx="78248" cy="253958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4F81BD"/>
          </a:solidFill>
          <a:ln w="5715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825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900"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04011" y="5130662"/>
            <a:ext cx="2386647" cy="465654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500" b="1" dirty="0">
                <a:solidFill>
                  <a:srgbClr val="000000"/>
                </a:solidFill>
                <a:latin typeface="Arial"/>
                <a:ea typeface="Calibri"/>
                <a:cs typeface="B Zar"/>
              </a:rPr>
              <a:t>شاخص‌هاي تناسب</a:t>
            </a:r>
            <a:endParaRPr lang="en-GB" sz="1200" dirty="0">
              <a:latin typeface="Times New Roman"/>
              <a:ea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842619" y="4548838"/>
            <a:ext cx="964304" cy="578435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703245" y="4548838"/>
            <a:ext cx="103406" cy="576302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802004" y="4548838"/>
            <a:ext cx="620778" cy="576302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43565" y="5130662"/>
            <a:ext cx="2386474" cy="465654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b="1">
                <a:solidFill>
                  <a:srgbClr val="008000"/>
                </a:solidFill>
                <a:latin typeface="Arial"/>
                <a:ea typeface="Calibri"/>
                <a:cs typeface="B Zar"/>
              </a:rPr>
              <a:t>شاخص‌هاي كارايي</a:t>
            </a:r>
            <a:endParaRPr lang="en-GB" sz="1200">
              <a:latin typeface="Times New Roman"/>
              <a:ea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3368063" y="4558223"/>
            <a:ext cx="876862" cy="573903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242798" y="4548838"/>
            <a:ext cx="27586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271015" y="4548838"/>
            <a:ext cx="696249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554901" y="5130662"/>
            <a:ext cx="2386299" cy="465654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500" b="1">
                <a:solidFill>
                  <a:srgbClr val="FF0000"/>
                </a:solidFill>
                <a:latin typeface="Arial"/>
                <a:ea typeface="Calibri"/>
                <a:cs typeface="B Zar"/>
              </a:rPr>
              <a:t>شاخص‌هاي اثربخشي</a:t>
            </a:r>
            <a:endParaRPr lang="en-GB" sz="1200">
              <a:latin typeface="Times New Roman"/>
              <a:ea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5879399" y="4558223"/>
            <a:ext cx="877035" cy="573903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6754134" y="4548838"/>
            <a:ext cx="27586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768242" y="4548838"/>
            <a:ext cx="696249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37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توليد و جمع‌آوري اطلاعات ا</a:t>
            </a:r>
            <a:r>
              <a:rPr lang="fa-IR" dirty="0" smtClean="0"/>
              <a:t>رزيابي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84138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30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ارزيابي</a:t>
            </a:r>
            <a:endParaRPr lang="en-US" dirty="0"/>
          </a:p>
        </p:txBody>
      </p:sp>
      <p:pic>
        <p:nvPicPr>
          <p:cNvPr id="4" name="Content Placeholder 3" descr="EvalTiming.pn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2" y="2294874"/>
            <a:ext cx="7056783" cy="2970330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619672" y="3753036"/>
            <a:ext cx="1296144" cy="594066"/>
          </a:xfrm>
          <a:prstGeom prst="rect">
            <a:avLst/>
          </a:prstGeom>
          <a:noFill/>
          <a:ln w="63500" cmpd="thickThin">
            <a:solidFill>
              <a:srgbClr val="7030A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5652120" y="3844403"/>
            <a:ext cx="1296144" cy="411333"/>
          </a:xfrm>
          <a:prstGeom prst="rect">
            <a:avLst/>
          </a:prstGeom>
          <a:noFill/>
          <a:ln w="63500" cmpd="thickThin">
            <a:solidFill>
              <a:srgbClr val="7030A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3347864" y="4171124"/>
            <a:ext cx="1296144" cy="594066"/>
          </a:xfrm>
          <a:prstGeom prst="rect">
            <a:avLst/>
          </a:prstGeom>
          <a:noFill/>
          <a:ln w="63500" cmpd="thickThin">
            <a:solidFill>
              <a:srgbClr val="7030A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3563888" y="4760121"/>
            <a:ext cx="1296144" cy="594066"/>
          </a:xfrm>
          <a:prstGeom prst="rect">
            <a:avLst/>
          </a:prstGeom>
          <a:noFill/>
          <a:ln w="63500" cmpd="thickThin">
            <a:solidFill>
              <a:srgbClr val="7030A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4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 مطالب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/>
              <a:t>جايگاه ارزيابي</a:t>
            </a:r>
            <a:endParaRPr lang="en-US" dirty="0"/>
          </a:p>
          <a:p>
            <a:r>
              <a:rPr lang="fa-IR" b="1" dirty="0"/>
              <a:t>ارتباط سياست‌گذاري و ارزيابي</a:t>
            </a:r>
            <a:endParaRPr lang="en-US" dirty="0"/>
          </a:p>
          <a:p>
            <a:r>
              <a:rPr lang="fa-IR" b="1" dirty="0"/>
              <a:t>تعريف ارزيابي سياست</a:t>
            </a:r>
            <a:endParaRPr lang="en-US" b="1" dirty="0"/>
          </a:p>
          <a:p>
            <a:r>
              <a:rPr lang="fa-IR" b="1" dirty="0"/>
              <a:t>ارزیابی متناظر با سطوح سیاست</a:t>
            </a:r>
            <a:endParaRPr lang="en-US" b="1" dirty="0"/>
          </a:p>
          <a:p>
            <a:r>
              <a:rPr lang="fa-IR" b="1" dirty="0"/>
              <a:t>معیارهای ارزیابی</a:t>
            </a:r>
            <a:endParaRPr lang="en-US" b="1" dirty="0"/>
          </a:p>
          <a:p>
            <a:r>
              <a:rPr lang="fa-IR" b="1" dirty="0"/>
              <a:t>توليد و جمع‌آوري اطلاعات ارزيابي</a:t>
            </a:r>
            <a:endParaRPr lang="en-US" b="1" dirty="0"/>
          </a:p>
          <a:p>
            <a:r>
              <a:rPr lang="fa-IR" b="1" dirty="0"/>
              <a:t>انواع ارزیابی</a:t>
            </a:r>
            <a:endParaRPr lang="en-US" b="1" dirty="0"/>
          </a:p>
          <a:p>
            <a:r>
              <a:rPr lang="ar-SA" b="1" dirty="0"/>
              <a:t>تجربه ارزیابی‌های برنامه ملی فناوری‌نانوی ایران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8509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000" b="0" dirty="0" smtClean="0"/>
              <a:t>ارزیابی آینده نگر </a:t>
            </a:r>
            <a:r>
              <a:rPr lang="en-US" b="0" dirty="0" smtClean="0"/>
              <a:t>Ex-ante Evaluation</a:t>
            </a:r>
            <a:endParaRPr lang="en-US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051299"/>
              </p:ext>
            </p:extLst>
          </p:nvPr>
        </p:nvGraphicFramePr>
        <p:xfrm>
          <a:off x="205740" y="2492896"/>
          <a:ext cx="8732520" cy="403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0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err="1"/>
              <a:t>روش‌های</a:t>
            </a:r>
            <a:r>
              <a:rPr lang="fa-IR" sz="3000" dirty="0"/>
              <a:t> ارزیابی </a:t>
            </a:r>
            <a:r>
              <a:rPr lang="fa-IR" sz="3000" dirty="0" err="1" smtClean="0"/>
              <a:t>آینده‌نگر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01043"/>
              </p:ext>
            </p:extLst>
          </p:nvPr>
        </p:nvGraphicFramePr>
        <p:xfrm>
          <a:off x="408104" y="2492896"/>
          <a:ext cx="8732520" cy="391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40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02" y="1115760"/>
            <a:ext cx="8609058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استفاده از مدل منطقی (</a:t>
            </a:r>
            <a:r>
              <a:rPr lang="en-US" sz="3000" dirty="0" smtClean="0"/>
              <a:t>Logic chart</a:t>
            </a:r>
            <a:r>
              <a:rPr lang="fa-IR" sz="3000" dirty="0" smtClean="0"/>
              <a:t>) در زمان  تدوین سیاست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504807"/>
          </a:xfrm>
        </p:spPr>
        <p:txBody>
          <a:bodyPr>
            <a:normAutofit lnSpcReduction="10000"/>
          </a:bodyPr>
          <a:lstStyle/>
          <a:p>
            <a:r>
              <a:rPr lang="fa-IR" b="1" dirty="0"/>
              <a:t>نمایش گرافیکی سطوح</a:t>
            </a:r>
            <a:r>
              <a:rPr lang="en-US" b="1" dirty="0"/>
              <a:t> </a:t>
            </a:r>
            <a:r>
              <a:rPr lang="fa-IR" b="1" dirty="0"/>
              <a:t> تجمیع سیاست گذاری</a:t>
            </a:r>
            <a:r>
              <a:rPr lang="en-US" b="1" dirty="0"/>
              <a:t> </a:t>
            </a:r>
            <a:r>
              <a:rPr lang="fa-IR" b="1" dirty="0"/>
              <a:t> و </a:t>
            </a:r>
            <a:r>
              <a:rPr lang="fa-IR" b="1" dirty="0" smtClean="0"/>
              <a:t>نتایج</a:t>
            </a:r>
            <a:endParaRPr lang="fa-IR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627784" y="2924944"/>
            <a:ext cx="5885121" cy="3811772"/>
            <a:chOff x="4978400" y="1828800"/>
            <a:chExt cx="6299200" cy="41148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5080000" y="1828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7213600" y="1828800"/>
              <a:ext cx="12192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78400" y="3352800"/>
              <a:ext cx="1320800" cy="4572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978400" y="2590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6807200" y="2590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534400" y="2590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9753600" y="3352800"/>
              <a:ext cx="1320800" cy="4572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8229600" y="3352800"/>
              <a:ext cx="1320800" cy="4572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04000" y="3352800"/>
              <a:ext cx="1320800" cy="4572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9753600" y="4114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8128000" y="4114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6604000" y="4114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4978400" y="41148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9144000" y="48006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7518400" y="48006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5791200" y="48006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956800" y="54864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8331200" y="54864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6705600" y="54864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5080000" y="5486400"/>
              <a:ext cx="1320800" cy="457200"/>
            </a:xfrm>
            <a:prstGeom prst="flowChartProcess">
              <a:avLst/>
            </a:prstGeom>
            <a:solidFill>
              <a:srgbClr val="E3EB3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25" name="AutoShape 23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 rot="16200000" flipH="1">
              <a:off x="7061200" y="2387600"/>
              <a:ext cx="304800" cy="3149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6" name="AutoShape 24"/>
            <p:cNvCxnSpPr>
              <a:cxnSpLocks noChangeShapeType="1"/>
              <a:endCxn id="9" idx="0"/>
            </p:cNvCxnSpPr>
            <p:nvPr/>
          </p:nvCxnSpPr>
          <p:spPr bwMode="auto">
            <a:xfrm rot="5400000">
              <a:off x="7493000" y="2260600"/>
              <a:ext cx="304800" cy="355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7" name="AutoShape 25"/>
            <p:cNvCxnSpPr>
              <a:cxnSpLocks noChangeShapeType="1"/>
              <a:stCxn id="5" idx="2"/>
            </p:cNvCxnSpPr>
            <p:nvPr/>
          </p:nvCxnSpPr>
          <p:spPr bwMode="auto">
            <a:xfrm rot="16200000" flipH="1">
              <a:off x="6553200" y="1473200"/>
              <a:ext cx="152400" cy="17780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" name="AutoShape 26"/>
            <p:cNvCxnSpPr>
              <a:cxnSpLocks noChangeShapeType="1"/>
              <a:stCxn id="5" idx="2"/>
              <a:endCxn id="8" idx="0"/>
            </p:cNvCxnSpPr>
            <p:nvPr/>
          </p:nvCxnSpPr>
          <p:spPr bwMode="auto">
            <a:xfrm rot="5400000">
              <a:off x="5537200" y="2387600"/>
              <a:ext cx="304800" cy="101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" name="AutoShape 27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5400000" flipH="1">
              <a:off x="9652000" y="2590800"/>
              <a:ext cx="304800" cy="1219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" name="AutoShape 28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rot="16200000">
              <a:off x="8890000" y="3048000"/>
              <a:ext cx="304800" cy="304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" name="AutoShape 29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5400000">
              <a:off x="5486400" y="32004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" name="AutoShape 30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 rot="16200000" flipH="1">
              <a:off x="6299200" y="2387600"/>
              <a:ext cx="304800" cy="1625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31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6299200" y="3149600"/>
              <a:ext cx="304800" cy="1625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8559800" y="1752600"/>
              <a:ext cx="304800" cy="1371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5" name="AutoShape 33"/>
            <p:cNvCxnSpPr>
              <a:cxnSpLocks noChangeShapeType="1"/>
              <a:stCxn id="7" idx="2"/>
              <a:endCxn id="17" idx="0"/>
            </p:cNvCxnSpPr>
            <p:nvPr/>
          </p:nvCxnSpPr>
          <p:spPr bwMode="auto">
            <a:xfrm rot="5400000">
              <a:off x="5486400" y="39624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6" name="AutoShape 34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16200000" flipH="1">
              <a:off x="9499600" y="3200400"/>
              <a:ext cx="304800" cy="15240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35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5400000">
              <a:off x="8686800" y="3911600"/>
              <a:ext cx="304800" cy="101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36"/>
            <p:cNvCxnSpPr>
              <a:cxnSpLocks noChangeShapeType="1"/>
              <a:stCxn id="11" idx="2"/>
              <a:endCxn id="14" idx="0"/>
            </p:cNvCxnSpPr>
            <p:nvPr/>
          </p:nvCxnSpPr>
          <p:spPr bwMode="auto">
            <a:xfrm rot="5400000">
              <a:off x="10261600" y="39624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37"/>
            <p:cNvCxnSpPr>
              <a:cxnSpLocks noChangeShapeType="1"/>
              <a:stCxn id="17" idx="2"/>
              <a:endCxn id="20" idx="0"/>
            </p:cNvCxnSpPr>
            <p:nvPr/>
          </p:nvCxnSpPr>
          <p:spPr bwMode="auto">
            <a:xfrm rot="16200000" flipH="1">
              <a:off x="5930900" y="4279900"/>
              <a:ext cx="228600" cy="812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0" name="AutoShape 38"/>
            <p:cNvCxnSpPr>
              <a:cxnSpLocks noChangeShapeType="1"/>
              <a:stCxn id="16" idx="2"/>
              <a:endCxn id="19" idx="0"/>
            </p:cNvCxnSpPr>
            <p:nvPr/>
          </p:nvCxnSpPr>
          <p:spPr bwMode="auto">
            <a:xfrm rot="16200000" flipH="1">
              <a:off x="7607300" y="4229100"/>
              <a:ext cx="228600" cy="9144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1" name="AutoShape 39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 rot="16200000" flipH="1">
              <a:off x="8420100" y="3416300"/>
              <a:ext cx="228600" cy="25400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2" name="AutoShape 40"/>
            <p:cNvCxnSpPr>
              <a:cxnSpLocks noChangeShapeType="1"/>
              <a:stCxn id="15" idx="2"/>
              <a:endCxn id="18" idx="0"/>
            </p:cNvCxnSpPr>
            <p:nvPr/>
          </p:nvCxnSpPr>
          <p:spPr bwMode="auto">
            <a:xfrm rot="16200000" flipH="1">
              <a:off x="9182100" y="4178300"/>
              <a:ext cx="228600" cy="10160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3" name="AutoShape 41"/>
            <p:cNvCxnSpPr>
              <a:cxnSpLocks noChangeShapeType="1"/>
              <a:stCxn id="14" idx="2"/>
              <a:endCxn id="18" idx="0"/>
            </p:cNvCxnSpPr>
            <p:nvPr/>
          </p:nvCxnSpPr>
          <p:spPr bwMode="auto">
            <a:xfrm rot="5400000">
              <a:off x="9994900" y="4381500"/>
              <a:ext cx="228600" cy="6096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4" name="AutoShape 42"/>
            <p:cNvCxnSpPr>
              <a:cxnSpLocks noChangeShapeType="1"/>
              <a:stCxn id="20" idx="2"/>
              <a:endCxn id="24" idx="0"/>
            </p:cNvCxnSpPr>
            <p:nvPr/>
          </p:nvCxnSpPr>
          <p:spPr bwMode="auto">
            <a:xfrm rot="5400000">
              <a:off x="5981700" y="5016500"/>
              <a:ext cx="228600" cy="711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5" name="AutoShape 43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5400000" flipH="1">
              <a:off x="6794500" y="4914900"/>
              <a:ext cx="228600" cy="9144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6" name="AutoShape 44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 rot="16200000" flipH="1">
              <a:off x="9283700" y="4152900"/>
              <a:ext cx="228600" cy="24384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7" name="AutoShape 45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8470900" y="4965700"/>
              <a:ext cx="228600" cy="812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46"/>
            <p:cNvCxnSpPr>
              <a:cxnSpLocks noChangeShapeType="1"/>
              <a:stCxn id="18" idx="2"/>
              <a:endCxn id="21" idx="0"/>
            </p:cNvCxnSpPr>
            <p:nvPr/>
          </p:nvCxnSpPr>
          <p:spPr bwMode="auto">
            <a:xfrm rot="16200000" flipH="1">
              <a:off x="10096500" y="4965700"/>
              <a:ext cx="228600" cy="812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7742" y="303658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 dirty="0" smtClean="0">
                <a:latin typeface="Times New Roman" pitchFamily="18" charset="0"/>
                <a:cs typeface="B Zar" panose="00000400000000000000" pitchFamily="2" charset="-78"/>
              </a:rPr>
              <a:t>اهداف سیاست</a:t>
            </a:r>
            <a:endParaRPr lang="en-US" b="1" dirty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-58710" y="3713082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 dirty="0" smtClean="0">
                <a:latin typeface="Times New Roman" pitchFamily="18" charset="0"/>
                <a:cs typeface="B Zar" panose="00000400000000000000" pitchFamily="2" charset="-78"/>
              </a:rPr>
              <a:t>اهداف برنامه</a:t>
            </a:r>
            <a:endParaRPr lang="en-US" b="1" dirty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81286" y="4396224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 dirty="0" smtClean="0">
                <a:latin typeface="Times New Roman" pitchFamily="18" charset="0"/>
                <a:cs typeface="B Zar" panose="00000400000000000000" pitchFamily="2" charset="-78"/>
              </a:rPr>
              <a:t>فعالیت ها</a:t>
            </a:r>
            <a:endParaRPr lang="en-US" b="1" dirty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81286" y="5047469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 dirty="0" smtClean="0">
                <a:latin typeface="Times New Roman" pitchFamily="18" charset="0"/>
                <a:cs typeface="B Zar" panose="00000400000000000000" pitchFamily="2" charset="-78"/>
              </a:rPr>
              <a:t>خروجی های بلافصل</a:t>
            </a:r>
            <a:endParaRPr lang="en-US" b="1" dirty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81286" y="5705358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 dirty="0" smtClean="0">
                <a:latin typeface="Times New Roman" pitchFamily="18" charset="0"/>
                <a:cs typeface="B Zar" panose="00000400000000000000" pitchFamily="2" charset="-78"/>
              </a:rPr>
              <a:t>نتایج میان مدت</a:t>
            </a:r>
            <a:endParaRPr lang="en-US" b="1" dirty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49389" y="6337996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 dirty="0" smtClean="0">
                <a:latin typeface="Times New Roman" pitchFamily="18" charset="0"/>
                <a:cs typeface="B Zar" panose="00000400000000000000" pitchFamily="2" charset="-78"/>
              </a:rPr>
              <a:t>آثار نهایی</a:t>
            </a:r>
            <a:endParaRPr lang="en-US" b="1" dirty="0"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5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000" dirty="0" smtClean="0"/>
              <a:t>ارزیابی گذشته نگر    </a:t>
            </a:r>
            <a:r>
              <a:rPr lang="en-US" dirty="0" smtClean="0"/>
              <a:t>ex-post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15631"/>
              </p:ext>
            </p:extLst>
          </p:nvPr>
        </p:nvGraphicFramePr>
        <p:xfrm>
          <a:off x="205740" y="2636912"/>
          <a:ext cx="87325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4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 err="1"/>
              <a:t>روش‌های</a:t>
            </a:r>
            <a:r>
              <a:rPr lang="fa-IR" sz="3000" b="1" dirty="0"/>
              <a:t> ارزیابی </a:t>
            </a:r>
            <a:r>
              <a:rPr lang="fa-IR" sz="3000" b="1" dirty="0" err="1" smtClean="0"/>
              <a:t>گذشته‌نگر</a:t>
            </a:r>
            <a:endParaRPr lang="en-US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266231"/>
              </p:ext>
            </p:extLst>
          </p:nvPr>
        </p:nvGraphicFramePr>
        <p:xfrm>
          <a:off x="205740" y="2420888"/>
          <a:ext cx="8732520" cy="377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50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300" dirty="0" smtClean="0"/>
              <a:t>ارزیابی بینابین </a:t>
            </a:r>
            <a:r>
              <a:rPr lang="en-US" dirty="0" smtClean="0"/>
              <a:t>Immediate (interim)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43956"/>
              </p:ext>
            </p:extLst>
          </p:nvPr>
        </p:nvGraphicFramePr>
        <p:xfrm>
          <a:off x="205740" y="2852936"/>
          <a:ext cx="8732520" cy="338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75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1024892"/>
            <a:ext cx="8854952" cy="746759"/>
          </a:xfrm>
        </p:spPr>
        <p:txBody>
          <a:bodyPr>
            <a:normAutofit fontScale="90000"/>
          </a:bodyPr>
          <a:lstStyle/>
          <a:p>
            <a:r>
              <a:rPr lang="fa-IR" sz="3300" dirty="0" smtClean="0"/>
              <a:t>ارزیابی همزمان یا پایش    </a:t>
            </a:r>
            <a:r>
              <a:rPr lang="en-US" sz="2700" dirty="0" smtClean="0"/>
              <a:t>Real-time evaluation (monitoring)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018283"/>
              </p:ext>
            </p:extLst>
          </p:nvPr>
        </p:nvGraphicFramePr>
        <p:xfrm>
          <a:off x="259080" y="2167892"/>
          <a:ext cx="8732520" cy="392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54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سه مرحلة سياست‌گذاري و ارزيابي</a:t>
            </a:r>
            <a:endParaRPr lang="en-GB" sz="1350" dirty="0"/>
          </a:p>
        </p:txBody>
      </p:sp>
      <p:sp>
        <p:nvSpPr>
          <p:cNvPr id="5" name="AutoShape 33"/>
          <p:cNvSpPr>
            <a:spLocks noChangeAspect="1" noChangeArrowheads="1"/>
          </p:cNvSpPr>
          <p:nvPr/>
        </p:nvSpPr>
        <p:spPr bwMode="auto">
          <a:xfrm>
            <a:off x="179512" y="1592797"/>
            <a:ext cx="8208912" cy="4266474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7269" y="3150584"/>
            <a:ext cx="1765869" cy="466320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2100" b="1" dirty="0">
                <a:solidFill>
                  <a:srgbClr val="000000"/>
                </a:solidFill>
                <a:latin typeface="Calibri"/>
                <a:ea typeface="Times New Roman"/>
                <a:cs typeface="B Titr"/>
              </a:rPr>
              <a:t>تدوين </a:t>
            </a:r>
            <a:endParaRPr lang="en-GB" sz="1350" dirty="0">
              <a:latin typeface="Times New Roman"/>
              <a:ea typeface="Times New Roman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2817827" y="3235043"/>
            <a:ext cx="482847" cy="286219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C000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96281" y="3150583"/>
            <a:ext cx="1764827" cy="465521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2100" b="1">
                <a:solidFill>
                  <a:srgbClr val="008000"/>
                </a:solidFill>
                <a:latin typeface="Arial"/>
                <a:ea typeface="Calibri"/>
                <a:cs typeface="B Titr"/>
              </a:rPr>
              <a:t>پياده‌سازي </a:t>
            </a:r>
            <a:endParaRPr lang="en-GB" sz="1350">
              <a:latin typeface="Times New Roman"/>
              <a:ea typeface="Times New Roman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300945" y="3235042"/>
            <a:ext cx="482499" cy="28608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93508" y="3150583"/>
            <a:ext cx="1765001" cy="465521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b="1" dirty="0">
                <a:solidFill>
                  <a:srgbClr val="FF0000"/>
                </a:solidFill>
                <a:latin typeface="Arial"/>
                <a:ea typeface="Calibri"/>
                <a:cs typeface="B Titr"/>
              </a:rPr>
              <a:t>بازنگري</a:t>
            </a:r>
            <a:endParaRPr lang="en-GB" sz="1350" dirty="0">
              <a:latin typeface="Times New Roman"/>
              <a:ea typeface="Times New Roman"/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 rot="10800000">
            <a:off x="282009" y="2564904"/>
            <a:ext cx="7379845" cy="815852"/>
          </a:xfrm>
          <a:prstGeom prst="bentConnector3">
            <a:avLst>
              <a:gd name="adj1" fmla="val -3692"/>
            </a:avLst>
          </a:prstGeom>
          <a:noFill/>
          <a:ln w="38100">
            <a:solidFill>
              <a:srgbClr val="4579B8"/>
            </a:solidFill>
            <a:miter lim="800000"/>
            <a:headEnd/>
            <a:tailEnd type="arrow" w="med" len="med"/>
          </a:ln>
        </p:spPr>
      </p:cxnSp>
      <p:cxnSp>
        <p:nvCxnSpPr>
          <p:cNvPr id="12" name="Elbow Connector 11"/>
          <p:cNvCxnSpPr/>
          <p:nvPr/>
        </p:nvCxnSpPr>
        <p:spPr bwMode="auto">
          <a:xfrm rot="16200000" flipH="1">
            <a:off x="195016" y="2651897"/>
            <a:ext cx="822350" cy="648365"/>
          </a:xfrm>
          <a:prstGeom prst="bentConnector3">
            <a:avLst>
              <a:gd name="adj1" fmla="val 96909"/>
            </a:avLst>
          </a:prstGeom>
          <a:noFill/>
          <a:ln w="38100">
            <a:solidFill>
              <a:srgbClr val="4579B8"/>
            </a:solidFill>
            <a:miter lim="800000"/>
            <a:headEnd/>
            <a:tailEnd type="arrow" w="med" len="med"/>
          </a:ln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43824" y="4041642"/>
            <a:ext cx="2073677" cy="50871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350" b="1" dirty="0">
                <a:solidFill>
                  <a:srgbClr val="000000"/>
                </a:solidFill>
                <a:latin typeface="Arial"/>
                <a:ea typeface="Calibri"/>
                <a:cs typeface="B Zar"/>
              </a:rPr>
              <a:t>سياست/برنامه‌ها/ فعاليت‌ها</a:t>
            </a:r>
            <a:endParaRPr lang="en-GB" sz="2100" dirty="0">
              <a:latin typeface="Times New Roman"/>
              <a:ea typeface="Times New Roman"/>
            </a:endParaRPr>
          </a:p>
        </p:txBody>
      </p:sp>
      <p:sp>
        <p:nvSpPr>
          <p:cNvPr id="20" name="Up-Down Arrow 19"/>
          <p:cNvSpPr>
            <a:spLocks noChangeArrowheads="1"/>
          </p:cNvSpPr>
          <p:nvPr/>
        </p:nvSpPr>
        <p:spPr bwMode="auto">
          <a:xfrm>
            <a:off x="1717354" y="3704255"/>
            <a:ext cx="78248" cy="253958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4F81BD"/>
          </a:solidFill>
          <a:ln w="5715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>
                <a:latin typeface="Calibri"/>
                <a:ea typeface="Times New Roman"/>
                <a:cs typeface="Arial"/>
              </a:rPr>
              <a:t> </a:t>
            </a:r>
            <a:endParaRPr lang="en-GB" sz="825">
              <a:latin typeface="Calibri"/>
              <a:ea typeface="Calibri"/>
              <a:cs typeface="Arial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396281" y="4042088"/>
            <a:ext cx="1614057" cy="50884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500" b="1" dirty="0">
                <a:solidFill>
                  <a:srgbClr val="FF0000"/>
                </a:solidFill>
                <a:latin typeface="Times New Roman"/>
                <a:ea typeface="Times New Roman"/>
                <a:cs typeface="B Zar"/>
              </a:rPr>
              <a:t>اجراي فعاليت‌ها</a:t>
            </a:r>
            <a:endParaRPr lang="en-GB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2" name="Up-Down Arrow 21"/>
          <p:cNvSpPr>
            <a:spLocks noChangeArrowheads="1"/>
          </p:cNvSpPr>
          <p:nvPr/>
        </p:nvSpPr>
        <p:spPr bwMode="auto">
          <a:xfrm>
            <a:off x="4200472" y="3713639"/>
            <a:ext cx="78248" cy="253958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4F81BD"/>
          </a:solidFill>
          <a:ln w="5715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825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900">
              <a:latin typeface="Times New Roman"/>
              <a:ea typeface="Times New Roman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893508" y="4042088"/>
            <a:ext cx="1765001" cy="50884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2100" b="1" dirty="0">
                <a:solidFill>
                  <a:srgbClr val="FF0000"/>
                </a:solidFill>
                <a:latin typeface="Arial"/>
                <a:ea typeface="Calibri"/>
                <a:cs typeface="B Zar"/>
              </a:rPr>
              <a:t>نتايج</a:t>
            </a:r>
            <a:endParaRPr lang="en-GB" sz="1350" dirty="0">
              <a:latin typeface="Times New Roman"/>
              <a:ea typeface="Times New Roman"/>
            </a:endParaRPr>
          </a:p>
        </p:txBody>
      </p:sp>
      <p:sp>
        <p:nvSpPr>
          <p:cNvPr id="24" name="Up-Down Arrow 23"/>
          <p:cNvSpPr>
            <a:spLocks noChangeArrowheads="1"/>
          </p:cNvSpPr>
          <p:nvPr/>
        </p:nvSpPr>
        <p:spPr bwMode="auto">
          <a:xfrm>
            <a:off x="6683590" y="3713639"/>
            <a:ext cx="78248" cy="253958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4F81BD"/>
          </a:solidFill>
          <a:ln w="5715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sz="825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900"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04011" y="5130662"/>
            <a:ext cx="2386647" cy="465654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500" b="1" dirty="0">
                <a:solidFill>
                  <a:srgbClr val="000000"/>
                </a:solidFill>
                <a:latin typeface="Arial"/>
                <a:ea typeface="Calibri"/>
                <a:cs typeface="B Zar"/>
              </a:rPr>
              <a:t>شاخص‌هاي تناسب</a:t>
            </a:r>
            <a:endParaRPr lang="en-GB" sz="1200" dirty="0">
              <a:latin typeface="Times New Roman"/>
              <a:ea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842619" y="4548838"/>
            <a:ext cx="964304" cy="578435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703245" y="4548838"/>
            <a:ext cx="103406" cy="576302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802004" y="4548838"/>
            <a:ext cx="620778" cy="576302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43565" y="5130662"/>
            <a:ext cx="2386474" cy="465654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b="1">
                <a:solidFill>
                  <a:srgbClr val="008000"/>
                </a:solidFill>
                <a:latin typeface="Arial"/>
                <a:ea typeface="Calibri"/>
                <a:cs typeface="B Zar"/>
              </a:rPr>
              <a:t>شاخص‌هاي كارايي</a:t>
            </a:r>
            <a:endParaRPr lang="en-GB" sz="1200">
              <a:latin typeface="Times New Roman"/>
              <a:ea typeface="Times New Roman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3368063" y="4558223"/>
            <a:ext cx="876862" cy="573903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242798" y="4548838"/>
            <a:ext cx="27586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271015" y="4548838"/>
            <a:ext cx="696249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554901" y="5130662"/>
            <a:ext cx="2386299" cy="465654"/>
          </a:xfrm>
          <a:prstGeom prst="rect">
            <a:avLst/>
          </a:prstGeom>
          <a:solidFill>
            <a:srgbClr val="FFFFFF"/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fa-IR" sz="1500" b="1">
                <a:solidFill>
                  <a:srgbClr val="FF0000"/>
                </a:solidFill>
                <a:latin typeface="Arial"/>
                <a:ea typeface="Calibri"/>
                <a:cs typeface="B Zar"/>
              </a:rPr>
              <a:t>شاخص‌هاي اثربخشي</a:t>
            </a:r>
            <a:endParaRPr lang="en-GB" sz="1200">
              <a:latin typeface="Times New Roman"/>
              <a:ea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5879399" y="4558223"/>
            <a:ext cx="877035" cy="573903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6754134" y="4548838"/>
            <a:ext cx="27586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768242" y="4548838"/>
            <a:ext cx="696249" cy="575636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48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804" y="1628800"/>
            <a:ext cx="7772400" cy="1362075"/>
          </a:xfrm>
        </p:spPr>
        <p:txBody>
          <a:bodyPr/>
          <a:lstStyle/>
          <a:p>
            <a:r>
              <a:rPr lang="ar-SA" sz="3200" dirty="0">
                <a:effectLst/>
              </a:rPr>
              <a:t>تجربه ارزیابی‌های برنامه ملی فناوری‌نانوی ایران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2161800"/>
              </p:ext>
            </p:extLst>
          </p:nvPr>
        </p:nvGraphicFramePr>
        <p:xfrm>
          <a:off x="467544" y="3284984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24544" y="6492240"/>
            <a:ext cx="1325880" cy="457200"/>
          </a:xfrm>
        </p:spPr>
        <p:txBody>
          <a:bodyPr/>
          <a:lstStyle/>
          <a:p>
            <a:r>
              <a:rPr lang="fa-IR" dirty="0" smtClean="0"/>
              <a:t>/37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1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54" y="1052736"/>
            <a:ext cx="8229600" cy="1066800"/>
          </a:xfrm>
        </p:spPr>
        <p:txBody>
          <a:bodyPr>
            <a:normAutofit/>
          </a:bodyPr>
          <a:lstStyle/>
          <a:p>
            <a:pPr lvl="1" rtl="1"/>
            <a:r>
              <a:rPr lang="ar-SA" sz="3000" b="1" kern="1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جایگاه ارزیابی در برنامه ملی فناوری‌نانو</a:t>
            </a:r>
            <a:endParaRPr lang="en-US" sz="3000" b="1" kern="1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850862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46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3" y="984254"/>
            <a:ext cx="7598569" cy="1092200"/>
          </a:xfrm>
        </p:spPr>
        <p:txBody>
          <a:bodyPr>
            <a:normAutofit/>
          </a:bodyPr>
          <a:lstStyle/>
          <a:p>
            <a:pPr algn="r" rtl="1"/>
            <a:r>
              <a:rPr lang="fa-IR" sz="3000" b="1" dirty="0" smtClean="0"/>
              <a:t>محتوای سیاست</a:t>
            </a:r>
            <a:endParaRPr lang="en-US" sz="3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69389"/>
              </p:ext>
            </p:extLst>
          </p:nvPr>
        </p:nvGraphicFramePr>
        <p:xfrm>
          <a:off x="2187464" y="1772816"/>
          <a:ext cx="5192848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81979808"/>
              </p:ext>
            </p:extLst>
          </p:nvPr>
        </p:nvGraphicFramePr>
        <p:xfrm>
          <a:off x="304253" y="3861048"/>
          <a:ext cx="8235949" cy="288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42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000" b="1" dirty="0" smtClean="0"/>
              <a:t>ارزیابی</a:t>
            </a:r>
            <a:r>
              <a:rPr lang="fa-IR" sz="3000" b="1" dirty="0" smtClean="0"/>
              <a:t>‌های سند اول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175769"/>
              </p:ext>
            </p:extLst>
          </p:nvPr>
        </p:nvGraphicFramePr>
        <p:xfrm>
          <a:off x="827580" y="2636912"/>
          <a:ext cx="7560844" cy="3168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98"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نوع ارزیابی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محدوده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زمان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نتیجه ارزیابی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982"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پایش شاخص‌ها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تعدادی از شاخص‌ها که قابلیت پایش مداوم در مدت کوتاه را دارند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حداکثر سالانه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گزارش عملکرد سالانه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74"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بازنگری دوره‌ای (ارزیابی بینابین)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کل سند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سال‌های 1387 و 1390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تدوین سندهای تکمیلی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98"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ارزیابی گذشته‌نگر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کل سند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سال 1395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30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تدوین سند دوم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64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ساختار مدیریت برنامه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9992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82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ارزیابی فعالیت حمایت‌های تشویقی و تغییر از کمیت به </a:t>
            </a:r>
            <a:r>
              <a:rPr lang="fa-IR" sz="3000" b="1" dirty="0" smtClean="0"/>
              <a:t>کیفیت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2735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54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ارزیابی فعالیت حمایت‌های تشویقی </a:t>
            </a:r>
            <a:r>
              <a:rPr lang="fa-IR" sz="3000" b="1" dirty="0" smtClean="0"/>
              <a:t>(ادامه)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7594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6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ارزیابی فعالیت حمایت‌های تشویقی </a:t>
            </a:r>
            <a:r>
              <a:rPr lang="fa-IR" sz="3000" b="1" dirty="0" smtClean="0"/>
              <a:t>(ادامه)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72758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58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ارزیابی کلی برنامه‌ها و تقویت رویکرد </a:t>
            </a:r>
            <a:r>
              <a:rPr lang="fa-IR" sz="3000" b="1" dirty="0" smtClean="0"/>
              <a:t>تقاضاگرایی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61203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5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/>
              <a:t>ارزیابی کلی برنامه‌ها و تقویت رویکرد </a:t>
            </a:r>
            <a:r>
              <a:rPr lang="fa-IR" sz="3000" b="1" dirty="0" smtClean="0"/>
              <a:t>تقاضاگرایی (ادامه)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763426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5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lvl="1" algn="r" rtl="1">
              <a:spcBef>
                <a:spcPct val="0"/>
              </a:spcBef>
            </a:pPr>
            <a:r>
              <a:rPr lang="fa-IR" sz="3000" b="1" kern="12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حرف آخر: ایجاد و رواج فرهنگ ارزيابي</a:t>
            </a:r>
            <a:endParaRPr lang="en-US" sz="3000" b="1" kern="1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95266"/>
              </p:ext>
            </p:extLst>
          </p:nvPr>
        </p:nvGraphicFramePr>
        <p:xfrm>
          <a:off x="1259632" y="2204864"/>
          <a:ext cx="705678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29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3" y="984254"/>
            <a:ext cx="7598569" cy="1092200"/>
          </a:xfrm>
        </p:spPr>
        <p:txBody>
          <a:bodyPr>
            <a:normAutofit/>
          </a:bodyPr>
          <a:lstStyle/>
          <a:p>
            <a:pPr algn="r" rtl="1"/>
            <a:r>
              <a:rPr lang="fa-IR" sz="3000" b="1" dirty="0" smtClean="0"/>
              <a:t>محتوای سیاست</a:t>
            </a:r>
            <a:r>
              <a:rPr lang="en-US" sz="3000" b="1" dirty="0" smtClean="0"/>
              <a:t> </a:t>
            </a:r>
            <a:r>
              <a:rPr lang="fa-IR" sz="3000" b="1" dirty="0" smtClean="0"/>
              <a:t> (ادامه)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098" y="2008134"/>
            <a:ext cx="4694621" cy="822434"/>
          </a:xfrm>
        </p:spPr>
        <p:txBody>
          <a:bodyPr>
            <a:normAutofit/>
          </a:bodyPr>
          <a:lstStyle/>
          <a:p>
            <a:pPr algn="r" rtl="1"/>
            <a:r>
              <a:rPr lang="fa-IR" sz="3300" b="1" dirty="0"/>
              <a:t>این چرخه، تکاملی است.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518" y="3050354"/>
            <a:ext cx="340237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1" y="1309858"/>
            <a:ext cx="3240360" cy="42247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83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 smtClean="0"/>
              <a:t>جايگاه ارزيابي</a:t>
            </a:r>
            <a:endParaRPr lang="en-US" sz="3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228184" y="3445187"/>
            <a:ext cx="2160240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Zar" pitchFamily="2" charset="-78"/>
              </a:rPr>
              <a:t>ارتقاء اثربخشي دولتها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 rot="2504367">
            <a:off x="5479642" y="3050958"/>
            <a:ext cx="720080" cy="270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938050" y="2429889"/>
            <a:ext cx="2530546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Zar" pitchFamily="2" charset="-78"/>
              </a:rPr>
              <a:t>پاسخ‌گويي</a:t>
            </a:r>
          </a:p>
          <a:p>
            <a:pPr algn="ctr"/>
            <a:r>
              <a:rPr lang="fa-IR" b="1" dirty="0">
                <a:cs typeface="B Zar" pitchFamily="2" charset="-78"/>
              </a:rPr>
              <a:t> </a:t>
            </a:r>
            <a:r>
              <a:rPr lang="fa-IR" sz="1500" b="1" dirty="0">
                <a:cs typeface="B Zar" pitchFamily="2" charset="-78"/>
              </a:rPr>
              <a:t>بر اساس نتايج</a:t>
            </a:r>
            <a:endParaRPr lang="en-US" sz="1500" b="1" dirty="0"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85745" y="4468840"/>
            <a:ext cx="2530546" cy="85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Zar" pitchFamily="2" charset="-78"/>
              </a:rPr>
              <a:t>پيشرفت</a:t>
            </a:r>
            <a:r>
              <a:rPr lang="fa-IR" b="1" dirty="0">
                <a:cs typeface="B Zar" pitchFamily="2" charset="-78"/>
              </a:rPr>
              <a:t> </a:t>
            </a:r>
          </a:p>
          <a:p>
            <a:pPr algn="ctr"/>
            <a:r>
              <a:rPr lang="fa-IR" sz="1500" b="1" dirty="0">
                <a:cs typeface="B Zar" pitchFamily="2" charset="-78"/>
              </a:rPr>
              <a:t>از طريق سياست‌ها و برنامه‌هاي كارآمد</a:t>
            </a:r>
            <a:endParaRPr lang="en-US" sz="1500" b="1" dirty="0">
              <a:cs typeface="B Zar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rot="19241125">
            <a:off x="5448865" y="4280990"/>
            <a:ext cx="720080" cy="270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330865" y="3311402"/>
            <a:ext cx="2016224" cy="102365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b="1" dirty="0">
                <a:cs typeface="B Zar" pitchFamily="2" charset="-78"/>
              </a:rPr>
              <a:t>ارزيابي </a:t>
            </a:r>
            <a:r>
              <a:rPr lang="fa-IR" sz="1500" b="1" dirty="0">
                <a:cs typeface="B Zar" pitchFamily="2" charset="-78"/>
              </a:rPr>
              <a:t>سياست‌گذاري</a:t>
            </a:r>
            <a:endParaRPr lang="en-US" sz="1500" b="1" dirty="0">
              <a:cs typeface="B Zar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 rot="3066535">
            <a:off x="1925706" y="2724020"/>
            <a:ext cx="540060" cy="671295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 rot="7603028">
            <a:off x="1964972" y="4232582"/>
            <a:ext cx="540060" cy="671295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56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 smtClean="0"/>
              <a:t>ارتباط سياست‌گذاري و ارزيابي</a:t>
            </a:r>
            <a:endParaRPr lang="en-US" sz="3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2185988"/>
            <a:ext cx="6924675" cy="3343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22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90" y="99060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تعريف ارزيابي سياست</a:t>
            </a:r>
            <a:endParaRPr lang="en-US" sz="3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600488"/>
              </p:ext>
            </p:extLst>
          </p:nvPr>
        </p:nvGraphicFramePr>
        <p:xfrm>
          <a:off x="457200" y="2057400"/>
          <a:ext cx="7620000" cy="43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2195736" y="2213865"/>
            <a:ext cx="1296144" cy="78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sz="2100" b="1" dirty="0">
                <a:cs typeface="B Zar" pitchFamily="2" charset="-78"/>
              </a:rPr>
              <a:t>تناسب</a:t>
            </a:r>
            <a:endParaRPr lang="en-US" sz="1500" b="1" dirty="0">
              <a:cs typeface="B Zar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809699" y="5301207"/>
            <a:ext cx="1154788" cy="899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b="1" dirty="0" smtClean="0">
                <a:cs typeface="B Zar" pitchFamily="2" charset="-78"/>
              </a:rPr>
              <a:t>اثربخشي</a:t>
            </a:r>
            <a:endParaRPr lang="en-US" sz="1350" b="1" dirty="0">
              <a:cs typeface="B Zar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021922" y="5445224"/>
            <a:ext cx="1272056" cy="755675"/>
          </a:xfrm>
          <a:prstGeom prst="leftArrow">
            <a:avLst>
              <a:gd name="adj1" fmla="val 50000"/>
              <a:gd name="adj2" fmla="val 55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a-IR" b="1" dirty="0">
                <a:cs typeface="B Zar" pitchFamily="2" charset="-78"/>
              </a:rPr>
              <a:t>كارايي</a:t>
            </a: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5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26764"/>
              </p:ext>
            </p:extLst>
          </p:nvPr>
        </p:nvGraphicFramePr>
        <p:xfrm>
          <a:off x="457200" y="1556792"/>
          <a:ext cx="8229600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5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b="1" dirty="0" smtClean="0"/>
              <a:t>سطوح تجميع سياست‌گذاري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7620000" cy="353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/37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85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402</TotalTime>
  <Words>1684</Words>
  <Application>Microsoft Office PowerPoint</Application>
  <PresentationFormat>On-screen Show (4:3)</PresentationFormat>
  <Paragraphs>374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Wingdings 2</vt:lpstr>
      <vt:lpstr>Times New Roman</vt:lpstr>
      <vt:lpstr>Trebuchet MS</vt:lpstr>
      <vt:lpstr>Calibri</vt:lpstr>
      <vt:lpstr>B Titr</vt:lpstr>
      <vt:lpstr>Georgia</vt:lpstr>
      <vt:lpstr>B Nazanin</vt:lpstr>
      <vt:lpstr>B Zar</vt:lpstr>
      <vt:lpstr>Urban</vt:lpstr>
      <vt:lpstr>ارزیابی سیاست‌های علم، فناوری و نوآوری</vt:lpstr>
      <vt:lpstr>فهرست مطالب</vt:lpstr>
      <vt:lpstr>محتوای سیاست</vt:lpstr>
      <vt:lpstr>محتوای سیاست  (ادامه)</vt:lpstr>
      <vt:lpstr>جايگاه ارزيابي</vt:lpstr>
      <vt:lpstr>ارتباط سياست‌گذاري و ارزيابي</vt:lpstr>
      <vt:lpstr>تعريف ارزيابي سياست</vt:lpstr>
      <vt:lpstr>PowerPoint Presentation</vt:lpstr>
      <vt:lpstr>سطوح تجميع سياست‌گذاري</vt:lpstr>
      <vt:lpstr>فعاليت‌ها اجرا مي‌شوند</vt:lpstr>
      <vt:lpstr>ارزیابی متناظر با سطوح سیاست</vt:lpstr>
      <vt:lpstr>معیارهای ارزیابی</vt:lpstr>
      <vt:lpstr>ارزیابی تناسب</vt:lpstr>
      <vt:lpstr>ارزیابی کارایی</vt:lpstr>
      <vt:lpstr>ارزیابی اثربخشی</vt:lpstr>
      <vt:lpstr>شاخص گذاري</vt:lpstr>
      <vt:lpstr>سه مرحلة سياست‌گذاري و ارزيابي</vt:lpstr>
      <vt:lpstr>توليد و جمع‌آوري اطلاعات ارزيابي</vt:lpstr>
      <vt:lpstr>زمان ارزيابي</vt:lpstr>
      <vt:lpstr>ارزیابی آینده نگر Ex-ante Evaluation</vt:lpstr>
      <vt:lpstr>روش‌های ارزیابی آینده‌نگر</vt:lpstr>
      <vt:lpstr>استفاده از مدل منطقی (Logic chart) در زمان  تدوین سیاست</vt:lpstr>
      <vt:lpstr>ارزیابی گذشته نگر    ex-post evaluation</vt:lpstr>
      <vt:lpstr>روش‌های ارزیابی گذشته‌نگر</vt:lpstr>
      <vt:lpstr>ارزیابی بینابین Immediate (interim) evaluation</vt:lpstr>
      <vt:lpstr>ارزیابی همزمان یا پایش    Real-time evaluation (monitoring)</vt:lpstr>
      <vt:lpstr>سه مرحلة سياست‌گذاري و ارزيابي</vt:lpstr>
      <vt:lpstr>تجربه ارزیابی‌های برنامه ملی فناوری‌نانوی ایران</vt:lpstr>
      <vt:lpstr>جایگاه ارزیابی در برنامه ملی فناوری‌نانو</vt:lpstr>
      <vt:lpstr>ارزیابی‌های سند اول</vt:lpstr>
      <vt:lpstr>ساختار مدیریت برنامه</vt:lpstr>
      <vt:lpstr>ارزیابی فعالیت حمایت‌های تشویقی و تغییر از کمیت به کیفیت</vt:lpstr>
      <vt:lpstr>ارزیابی فعالیت حمایت‌های تشویقی (ادامه)</vt:lpstr>
      <vt:lpstr>ارزیابی فعالیت حمایت‌های تشویقی (ادامه)</vt:lpstr>
      <vt:lpstr>ارزیابی کلی برنامه‌ها و تقویت رویکرد تقاضاگرایی</vt:lpstr>
      <vt:lpstr>ارزیابی کلی برنامه‌ها و تقویت رویکرد تقاضاگرایی (ادامه)</vt:lpstr>
      <vt:lpstr>حرف آخر: ایجاد و رواج فرهنگ ارزيابي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69</cp:revision>
  <dcterms:created xsi:type="dcterms:W3CDTF">2019-05-01T06:29:46Z</dcterms:created>
  <dcterms:modified xsi:type="dcterms:W3CDTF">2019-08-24T17:39:51Z</dcterms:modified>
</cp:coreProperties>
</file>