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6" r:id="rId3"/>
    <p:sldId id="265" r:id="rId4"/>
    <p:sldId id="267" r:id="rId5"/>
    <p:sldId id="268" r:id="rId6"/>
    <p:sldId id="310" r:id="rId7"/>
    <p:sldId id="269" r:id="rId8"/>
    <p:sldId id="270" r:id="rId9"/>
    <p:sldId id="271" r:id="rId10"/>
    <p:sldId id="274" r:id="rId11"/>
    <p:sldId id="273" r:id="rId12"/>
    <p:sldId id="275" r:id="rId13"/>
    <p:sldId id="276" r:id="rId14"/>
    <p:sldId id="278" r:id="rId15"/>
    <p:sldId id="279" r:id="rId16"/>
    <p:sldId id="281" r:id="rId17"/>
    <p:sldId id="282" r:id="rId18"/>
    <p:sldId id="284" r:id="rId19"/>
    <p:sldId id="285" r:id="rId20"/>
    <p:sldId id="286" r:id="rId21"/>
    <p:sldId id="287" r:id="rId22"/>
    <p:sldId id="289" r:id="rId23"/>
    <p:sldId id="288" r:id="rId24"/>
    <p:sldId id="293" r:id="rId25"/>
    <p:sldId id="291" r:id="rId26"/>
    <p:sldId id="292" r:id="rId27"/>
    <p:sldId id="295" r:id="rId28"/>
    <p:sldId id="297" r:id="rId29"/>
    <p:sldId id="300" r:id="rId30"/>
    <p:sldId id="299" r:id="rId31"/>
    <p:sldId id="301" r:id="rId32"/>
    <p:sldId id="303" r:id="rId33"/>
    <p:sldId id="306" r:id="rId34"/>
    <p:sldId id="308" r:id="rId35"/>
    <p:sldId id="307" r:id="rId36"/>
    <p:sldId id="309" r:id="rId37"/>
    <p:sldId id="312" r:id="rId38"/>
    <p:sldId id="311" r:id="rId39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B Titr" panose="00000700000000000000" pitchFamily="2" charset="-78"/>
      <p:bold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B Nazanin" panose="00000400000000000000" pitchFamily="2" charset="-78"/>
      <p:regular r:id="rId56"/>
      <p:bold r:id="rId57"/>
    </p:embeddedFont>
    <p:embeddedFont>
      <p:font typeface="Cambria Math" panose="02040503050406030204" pitchFamily="18" charset="0"/>
      <p:regular r:id="rId5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DD432-AE10-40DB-89A8-00270D75DBA0}" type="doc">
      <dgm:prSet loTypeId="urn:microsoft.com/office/officeart/2005/8/layout/list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pPr rtl="1"/>
          <a:endParaRPr lang="fa-IR"/>
        </a:p>
      </dgm:t>
    </dgm:pt>
    <dgm:pt modelId="{2A4E8DC2-467C-47A5-880B-863FE15504A0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B Nazanin" pitchFamily="2" charset="-78"/>
            </a:rPr>
            <a:t>مفهوم آمیزه‌ سياستي</a:t>
          </a:r>
          <a:endParaRPr lang="fa-IR" sz="2000" b="1" dirty="0">
            <a:cs typeface="B Nazanin" pitchFamily="2" charset="-78"/>
          </a:endParaRPr>
        </a:p>
      </dgm:t>
    </dgm:pt>
    <dgm:pt modelId="{CFEBFA00-0544-44BB-A950-900C0BE9A013}" type="parTrans" cxnId="{578070B7-E9D3-44B3-8B89-2C49883F8DE6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57BB1384-74CA-4C2F-9D59-7286DFB5D6AC}" type="sibTrans" cxnId="{578070B7-E9D3-44B3-8B89-2C49883F8DE6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D6FD9031-99D6-40D8-9989-4839622DABC9}">
      <dgm:prSet phldrT="[Text]" custT="1"/>
      <dgm:spPr/>
      <dgm:t>
        <a:bodyPr/>
        <a:lstStyle/>
        <a:p>
          <a:pPr rtl="1"/>
          <a:endParaRPr lang="fa-IR" sz="2000" b="1" dirty="0">
            <a:cs typeface="B Nazanin" pitchFamily="2" charset="-78"/>
          </a:endParaRPr>
        </a:p>
      </dgm:t>
    </dgm:pt>
    <dgm:pt modelId="{E8C97900-AA07-4B68-A065-F012898B1F74}" type="parTrans" cxnId="{DE36B92A-15A4-4352-8D0D-715024268E9F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5A189F4C-E419-4516-A3E3-329FA3C93364}" type="sibTrans" cxnId="{DE36B92A-15A4-4352-8D0D-715024268E9F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B81A4850-8F74-4084-A2B5-8262051A52AA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B Nazanin" pitchFamily="2" charset="-78"/>
            </a:rPr>
            <a:t>عناصر سازنده آمیزه‌ سياستي</a:t>
          </a:r>
          <a:r>
            <a:rPr lang="fa-IR" sz="2000" b="1" dirty="0" smtClean="0">
              <a:cs typeface="B Nazanin" pitchFamily="2" charset="-78"/>
            </a:rPr>
            <a:t> (</a:t>
          </a:r>
          <a:r>
            <a:rPr lang="ar-SA" sz="2000" b="1" dirty="0" smtClean="0">
              <a:cs typeface="B Nazanin" pitchFamily="2" charset="-78"/>
            </a:rPr>
            <a:t>هدف سياستي</a:t>
          </a:r>
          <a:r>
            <a:rPr lang="fa-IR" sz="2000" b="1" dirty="0" smtClean="0">
              <a:cs typeface="B Nazanin" pitchFamily="2" charset="-78"/>
            </a:rPr>
            <a:t>- اب</a:t>
          </a:r>
          <a:r>
            <a:rPr lang="ar-SA" sz="2000" b="1" dirty="0" smtClean="0">
              <a:cs typeface="B Nazanin" pitchFamily="2" charset="-78"/>
            </a:rPr>
            <a:t>زار سیاستی</a:t>
          </a:r>
          <a:r>
            <a:rPr lang="fa-IR" sz="2000" b="1" dirty="0" smtClean="0">
              <a:cs typeface="B Nazanin" pitchFamily="2" charset="-78"/>
            </a:rPr>
            <a:t>)</a:t>
          </a:r>
          <a:endParaRPr lang="fa-IR" sz="2000" b="1" dirty="0">
            <a:cs typeface="B Nazanin" pitchFamily="2" charset="-78"/>
          </a:endParaRPr>
        </a:p>
      </dgm:t>
    </dgm:pt>
    <dgm:pt modelId="{F4F34BB5-4981-4BD0-9C22-89DF463DED45}" type="parTrans" cxnId="{6F620F4B-421D-436F-AC45-A65E91F49DE5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F6A7817B-634B-48AC-BB16-1476F1EC1D2E}" type="sibTrans" cxnId="{6F620F4B-421D-436F-AC45-A65E91F49DE5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438DDDE1-6872-44AD-B5BD-BE15104D51DC}">
      <dgm:prSet phldrT="[Text]" custT="1"/>
      <dgm:spPr/>
      <dgm:t>
        <a:bodyPr/>
        <a:lstStyle/>
        <a:p>
          <a:pPr rtl="1"/>
          <a:endParaRPr lang="fa-IR" sz="2000" b="1" dirty="0">
            <a:cs typeface="B Nazanin" pitchFamily="2" charset="-78"/>
          </a:endParaRPr>
        </a:p>
      </dgm:t>
    </dgm:pt>
    <dgm:pt modelId="{A231C146-351D-465F-A9AA-0B371FD9EA51}" type="parTrans" cxnId="{AB32AEC0-4BE8-4A17-95DB-20E99D803514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843A6A07-2A3D-4AC7-99DB-F22393CF6709}" type="sibTrans" cxnId="{AB32AEC0-4BE8-4A17-95DB-20E99D803514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21E47EC4-4D55-407D-BA14-DD12FBE4B415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B Nazanin" pitchFamily="2" charset="-78"/>
            </a:rPr>
            <a:t>تأثیر متقابل (</a:t>
          </a:r>
          <a:r>
            <a:rPr lang="fa-IR" sz="2000" b="1" dirty="0" smtClean="0">
              <a:cs typeface="B Nazanin" pitchFamily="2" charset="-78"/>
            </a:rPr>
            <a:t>برهمکنش</a:t>
          </a:r>
          <a:r>
            <a:rPr lang="ar-SA" sz="2000" b="1" dirty="0" smtClean="0">
              <a:cs typeface="B Nazanin" pitchFamily="2" charset="-78"/>
            </a:rPr>
            <a:t>) ابزارها در يك آمیزه‌ سیاستی</a:t>
          </a:r>
          <a:endParaRPr lang="fa-IR" sz="2000" b="1" dirty="0">
            <a:cs typeface="B Nazanin" pitchFamily="2" charset="-78"/>
          </a:endParaRPr>
        </a:p>
      </dgm:t>
    </dgm:pt>
    <dgm:pt modelId="{2A4F297D-BC9A-45AC-B90C-67CC18A85BD1}" type="parTrans" cxnId="{1D3436C4-AF6A-4C23-9063-BDAC785C53EF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C8DE417F-0411-44DC-A3A9-E53E933942EF}" type="sibTrans" cxnId="{1D3436C4-AF6A-4C23-9063-BDAC785C53EF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D74C246F-608B-4AE9-888B-7B11C3D373E9}">
      <dgm:prSet phldrT="[Text]" custT="1"/>
      <dgm:spPr/>
      <dgm:t>
        <a:bodyPr/>
        <a:lstStyle/>
        <a:p>
          <a:pPr rtl="1"/>
          <a:endParaRPr lang="fa-IR" sz="2000" b="1" dirty="0">
            <a:cs typeface="B Nazanin" pitchFamily="2" charset="-78"/>
          </a:endParaRPr>
        </a:p>
      </dgm:t>
    </dgm:pt>
    <dgm:pt modelId="{8D608CE5-E5EC-47EF-8EBE-4F7B8A22BCC7}" type="parTrans" cxnId="{4E3E50A6-2A2F-4A79-A1DD-554D8E6E98C3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2051088F-DFA7-4E8A-87AF-9A8F7F481619}" type="sibTrans" cxnId="{4E3E50A6-2A2F-4A79-A1DD-554D8E6E98C3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58DB6888-8437-48EA-8E6A-778715C36F89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B Nazanin" pitchFamily="2" charset="-78"/>
            </a:rPr>
            <a:t>ارزیابی آمیزه‌ سياستي </a:t>
          </a:r>
          <a:endParaRPr lang="fa-IR" sz="2000" b="1" dirty="0">
            <a:cs typeface="B Nazanin" pitchFamily="2" charset="-78"/>
          </a:endParaRPr>
        </a:p>
      </dgm:t>
    </dgm:pt>
    <dgm:pt modelId="{D4905347-ACF8-4A28-872A-B11DB8D4BBBC}" type="parTrans" cxnId="{490AD746-446A-494C-9846-7DCCC3E083D2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46A20A97-5051-4843-A5C4-0A90D5AB83BC}" type="sibTrans" cxnId="{490AD746-446A-494C-9846-7DCCC3E083D2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E91C006A-CEAD-41AD-A7D9-07092FC6ABF6}">
      <dgm:prSet phldrT="[Text]" custT="1"/>
      <dgm:spPr/>
      <dgm:t>
        <a:bodyPr/>
        <a:lstStyle/>
        <a:p>
          <a:pPr rtl="1"/>
          <a:endParaRPr lang="fa-IR" sz="2000" b="1" dirty="0">
            <a:cs typeface="B Nazanin" pitchFamily="2" charset="-78"/>
          </a:endParaRPr>
        </a:p>
      </dgm:t>
    </dgm:pt>
    <dgm:pt modelId="{7C695B77-7126-404F-B5A6-C3E2973BB7BC}" type="parTrans" cxnId="{5ED7D296-0610-4A21-A227-C00549E924E7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BDBEFF40-7C63-4D8D-9F4E-41FFC11297CB}" type="sibTrans" cxnId="{5ED7D296-0610-4A21-A227-C00549E924E7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3A9EFAD1-174C-41C1-ACCD-A246B8A3382D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B Nazanin" pitchFamily="2" charset="-78"/>
            </a:rPr>
            <a:t>طراحی آمیزه‌ سیاستی</a:t>
          </a:r>
          <a:endParaRPr lang="fa-IR" sz="2000" b="1" dirty="0">
            <a:cs typeface="B Nazanin" pitchFamily="2" charset="-78"/>
          </a:endParaRPr>
        </a:p>
      </dgm:t>
    </dgm:pt>
    <dgm:pt modelId="{C79FB9DF-6969-4BD2-840F-23A28DA1A71D}" type="parTrans" cxnId="{2103B1ED-BF94-4C97-9148-6F1861D76EE2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839A5A2C-5D73-40F9-86BC-40D7FA71F414}" type="sibTrans" cxnId="{2103B1ED-BF94-4C97-9148-6F1861D76EE2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E8C2BC21-D2C4-4CFC-92D3-213A0BCBE321}">
      <dgm:prSet phldrT="[Text]" custT="1"/>
      <dgm:spPr/>
      <dgm:t>
        <a:bodyPr/>
        <a:lstStyle/>
        <a:p>
          <a:pPr rtl="1"/>
          <a:endParaRPr lang="fa-IR" sz="2000" b="1" dirty="0">
            <a:cs typeface="B Nazanin" pitchFamily="2" charset="-78"/>
          </a:endParaRPr>
        </a:p>
      </dgm:t>
    </dgm:pt>
    <dgm:pt modelId="{CE3AF8A8-6F63-48ED-A02A-944E59A0560E}" type="parTrans" cxnId="{A89C5A2B-FF42-4528-887E-153487CD9F64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746ABBF2-7B26-4B5C-BC3F-3CD6557546A1}" type="sibTrans" cxnId="{A89C5A2B-FF42-4528-887E-153487CD9F64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94E191C9-6F68-4A0C-9BEC-A23E8E30E250}">
      <dgm:prSet phldrT="[Text]" custT="1"/>
      <dgm:spPr/>
      <dgm:t>
        <a:bodyPr/>
        <a:lstStyle/>
        <a:p>
          <a:pPr rtl="1"/>
          <a:r>
            <a:rPr lang="ar-SA" sz="1900" b="1" dirty="0" smtClean="0">
              <a:cs typeface="B Nazanin" pitchFamily="2" charset="-78"/>
            </a:rPr>
            <a:t>مطالعه موردی: طراحي آميزه</a:t>
          </a:r>
          <a:r>
            <a:rPr lang="fa-IR" sz="1900" b="1" dirty="0" smtClean="0">
              <a:cs typeface="B Nazanin" pitchFamily="2" charset="-78"/>
            </a:rPr>
            <a:t> </a:t>
          </a:r>
          <a:r>
            <a:rPr lang="ar-SA" sz="1900" b="1" dirty="0" smtClean="0">
              <a:cs typeface="B Nazanin" pitchFamily="2" charset="-78"/>
            </a:rPr>
            <a:t>اي از ابزارهاي سياستي براي ارتقاي هزينه</a:t>
          </a:r>
          <a:r>
            <a:rPr lang="fa-IR" sz="1900" b="1" dirty="0" smtClean="0">
              <a:cs typeface="B Nazanin" pitchFamily="2" charset="-78"/>
            </a:rPr>
            <a:t> </a:t>
          </a:r>
          <a:r>
            <a:rPr lang="ar-SA" sz="1900" b="1" dirty="0" smtClean="0">
              <a:cs typeface="B Nazanin" pitchFamily="2" charset="-78"/>
            </a:rPr>
            <a:t>كرد بخش كسب و كار ايران در فعاليت</a:t>
          </a:r>
          <a:r>
            <a:rPr lang="fa-IR" sz="1900" b="1" dirty="0" smtClean="0">
              <a:cs typeface="B Nazanin" pitchFamily="2" charset="-78"/>
            </a:rPr>
            <a:t> </a:t>
          </a:r>
          <a:r>
            <a:rPr lang="ar-SA" sz="1900" b="1" dirty="0" smtClean="0">
              <a:cs typeface="B Nazanin" pitchFamily="2" charset="-78"/>
            </a:rPr>
            <a:t>هاي تحقيق و توسعه</a:t>
          </a:r>
          <a:endParaRPr lang="fa-IR" sz="1900" b="1" dirty="0">
            <a:cs typeface="B Nazanin" pitchFamily="2" charset="-78"/>
          </a:endParaRPr>
        </a:p>
      </dgm:t>
    </dgm:pt>
    <dgm:pt modelId="{F07DDC25-3C2D-458E-8886-43F84500D3CF}" type="parTrans" cxnId="{F599C410-0B89-4B9F-A052-BEC9169C3D2D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165239C1-EB96-40A0-A313-CC7794930BEB}" type="sibTrans" cxnId="{F599C410-0B89-4B9F-A052-BEC9169C3D2D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E4F16E5E-8848-4224-A6CA-BA2CD9D6F731}">
      <dgm:prSet phldrT="[Text]" custT="1"/>
      <dgm:spPr/>
      <dgm:t>
        <a:bodyPr/>
        <a:lstStyle/>
        <a:p>
          <a:pPr rtl="1"/>
          <a:endParaRPr lang="fa-IR" sz="2000" b="1" dirty="0">
            <a:cs typeface="B Nazanin" pitchFamily="2" charset="-78"/>
          </a:endParaRPr>
        </a:p>
      </dgm:t>
    </dgm:pt>
    <dgm:pt modelId="{E8D5A181-F358-431C-B748-22036FB86109}" type="sibTrans" cxnId="{03E71F91-185E-4067-9310-368CEAE4D1FD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C6A5B8C4-DE29-49B8-B996-F017ADD33B4E}" type="parTrans" cxnId="{03E71F91-185E-4067-9310-368CEAE4D1FD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2BAFA729-D966-4639-9F5B-3CC546100ECD}" type="pres">
      <dgm:prSet presAssocID="{CDEDD432-AE10-40DB-89A8-00270D75DBA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8D78775-58E8-44C2-9F69-C67F35269F86}" type="pres">
      <dgm:prSet presAssocID="{E4F16E5E-8848-4224-A6CA-BA2CD9D6F731}" presName="parentLin" presStyleCnt="0"/>
      <dgm:spPr/>
    </dgm:pt>
    <dgm:pt modelId="{BE36D44A-10D3-477A-B50F-9C657898BF8A}" type="pres">
      <dgm:prSet presAssocID="{E4F16E5E-8848-4224-A6CA-BA2CD9D6F731}" presName="parentLeftMargin" presStyleLbl="node1" presStyleIdx="0" presStyleCnt="6"/>
      <dgm:spPr/>
      <dgm:t>
        <a:bodyPr/>
        <a:lstStyle/>
        <a:p>
          <a:pPr rtl="1"/>
          <a:endParaRPr lang="fa-IR"/>
        </a:p>
      </dgm:t>
    </dgm:pt>
    <dgm:pt modelId="{CBE3C260-DA19-4CB5-9673-7856990AF7DB}" type="pres">
      <dgm:prSet presAssocID="{E4F16E5E-8848-4224-A6CA-BA2CD9D6F7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98DEBC-F796-4BC3-B313-80F0E50784E1}" type="pres">
      <dgm:prSet presAssocID="{E4F16E5E-8848-4224-A6CA-BA2CD9D6F731}" presName="negativeSpace" presStyleCnt="0"/>
      <dgm:spPr/>
    </dgm:pt>
    <dgm:pt modelId="{47E0B054-3B80-440C-85CB-89AF4262690E}" type="pres">
      <dgm:prSet presAssocID="{E4F16E5E-8848-4224-A6CA-BA2CD9D6F731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31BDD0-4046-4EB5-A4BE-3C0275F53E60}" type="pres">
      <dgm:prSet presAssocID="{E8D5A181-F358-431C-B748-22036FB86109}" presName="spaceBetweenRectangles" presStyleCnt="0"/>
      <dgm:spPr/>
    </dgm:pt>
    <dgm:pt modelId="{03DEACB8-C2EA-420E-A17B-7A87E4DAC51D}" type="pres">
      <dgm:prSet presAssocID="{D6FD9031-99D6-40D8-9989-4839622DABC9}" presName="parentLin" presStyleCnt="0"/>
      <dgm:spPr/>
    </dgm:pt>
    <dgm:pt modelId="{03876CC8-ACAE-48D6-BA24-A2EB760AB6D7}" type="pres">
      <dgm:prSet presAssocID="{D6FD9031-99D6-40D8-9989-4839622DABC9}" presName="parentLeftMargin" presStyleLbl="node1" presStyleIdx="0" presStyleCnt="6"/>
      <dgm:spPr/>
      <dgm:t>
        <a:bodyPr/>
        <a:lstStyle/>
        <a:p>
          <a:pPr rtl="1"/>
          <a:endParaRPr lang="fa-IR"/>
        </a:p>
      </dgm:t>
    </dgm:pt>
    <dgm:pt modelId="{419206E0-832F-482F-8DDB-91907E46FE71}" type="pres">
      <dgm:prSet presAssocID="{D6FD9031-99D6-40D8-9989-4839622DABC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5A801E-9477-4168-BBEA-B8D0A6493986}" type="pres">
      <dgm:prSet presAssocID="{D6FD9031-99D6-40D8-9989-4839622DABC9}" presName="negativeSpace" presStyleCnt="0"/>
      <dgm:spPr/>
    </dgm:pt>
    <dgm:pt modelId="{05A18955-BD3A-469B-9305-83FBCCF92625}" type="pres">
      <dgm:prSet presAssocID="{D6FD9031-99D6-40D8-9989-4839622DABC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3669FA-4CAB-4B82-B92B-E06D5EC7DFE1}" type="pres">
      <dgm:prSet presAssocID="{5A189F4C-E419-4516-A3E3-329FA3C93364}" presName="spaceBetweenRectangles" presStyleCnt="0"/>
      <dgm:spPr/>
    </dgm:pt>
    <dgm:pt modelId="{57FE4BA4-1502-4DD3-954F-041575F43C79}" type="pres">
      <dgm:prSet presAssocID="{438DDDE1-6872-44AD-B5BD-BE15104D51DC}" presName="parentLin" presStyleCnt="0"/>
      <dgm:spPr/>
    </dgm:pt>
    <dgm:pt modelId="{74BA6948-FC8F-49DE-AA90-678A2DBFB22B}" type="pres">
      <dgm:prSet presAssocID="{438DDDE1-6872-44AD-B5BD-BE15104D51DC}" presName="parentLeftMargin" presStyleLbl="node1" presStyleIdx="1" presStyleCnt="6"/>
      <dgm:spPr/>
      <dgm:t>
        <a:bodyPr/>
        <a:lstStyle/>
        <a:p>
          <a:pPr rtl="1"/>
          <a:endParaRPr lang="fa-IR"/>
        </a:p>
      </dgm:t>
    </dgm:pt>
    <dgm:pt modelId="{8ABD013D-561F-4623-AB86-BEA0C9F138F9}" type="pres">
      <dgm:prSet presAssocID="{438DDDE1-6872-44AD-B5BD-BE15104D51D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63F91F5-4B4F-4C03-AE70-0FC5FBD3BDCF}" type="pres">
      <dgm:prSet presAssocID="{438DDDE1-6872-44AD-B5BD-BE15104D51DC}" presName="negativeSpace" presStyleCnt="0"/>
      <dgm:spPr/>
    </dgm:pt>
    <dgm:pt modelId="{B32306CC-EABA-48AE-A65E-945FAD1F411E}" type="pres">
      <dgm:prSet presAssocID="{438DDDE1-6872-44AD-B5BD-BE15104D51D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2063E1-7F31-470B-B5D4-A65E1569FE51}" type="pres">
      <dgm:prSet presAssocID="{843A6A07-2A3D-4AC7-99DB-F22393CF6709}" presName="spaceBetweenRectangles" presStyleCnt="0"/>
      <dgm:spPr/>
    </dgm:pt>
    <dgm:pt modelId="{BCC4A9A5-1978-4831-8B21-C75622BE904E}" type="pres">
      <dgm:prSet presAssocID="{D74C246F-608B-4AE9-888B-7B11C3D373E9}" presName="parentLin" presStyleCnt="0"/>
      <dgm:spPr/>
    </dgm:pt>
    <dgm:pt modelId="{E37D6676-B069-435A-AB2E-F04E8FCEFCF0}" type="pres">
      <dgm:prSet presAssocID="{D74C246F-608B-4AE9-888B-7B11C3D373E9}" presName="parentLeftMargin" presStyleLbl="node1" presStyleIdx="2" presStyleCnt="6"/>
      <dgm:spPr/>
      <dgm:t>
        <a:bodyPr/>
        <a:lstStyle/>
        <a:p>
          <a:pPr rtl="1"/>
          <a:endParaRPr lang="fa-IR"/>
        </a:p>
      </dgm:t>
    </dgm:pt>
    <dgm:pt modelId="{091298C8-48DA-4208-AD33-D7B275B974A1}" type="pres">
      <dgm:prSet presAssocID="{D74C246F-608B-4AE9-888B-7B11C3D373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22F8D8-78C4-4838-9965-4EB2DE87FAEC}" type="pres">
      <dgm:prSet presAssocID="{D74C246F-608B-4AE9-888B-7B11C3D373E9}" presName="negativeSpace" presStyleCnt="0"/>
      <dgm:spPr/>
    </dgm:pt>
    <dgm:pt modelId="{F2B04E6A-BCB2-4EA7-BEC9-D006F7AB6728}" type="pres">
      <dgm:prSet presAssocID="{D74C246F-608B-4AE9-888B-7B11C3D373E9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D564E8-40A5-4905-A195-E82EAF5108E2}" type="pres">
      <dgm:prSet presAssocID="{2051088F-DFA7-4E8A-87AF-9A8F7F481619}" presName="spaceBetweenRectangles" presStyleCnt="0"/>
      <dgm:spPr/>
    </dgm:pt>
    <dgm:pt modelId="{79191CEA-9054-4BA8-9A83-30C9F471845F}" type="pres">
      <dgm:prSet presAssocID="{E91C006A-CEAD-41AD-A7D9-07092FC6ABF6}" presName="parentLin" presStyleCnt="0"/>
      <dgm:spPr/>
    </dgm:pt>
    <dgm:pt modelId="{2BAFAA1C-5ECC-42DB-BEDC-3832E6E43BE3}" type="pres">
      <dgm:prSet presAssocID="{E91C006A-CEAD-41AD-A7D9-07092FC6ABF6}" presName="parentLeftMargin" presStyleLbl="node1" presStyleIdx="3" presStyleCnt="6"/>
      <dgm:spPr/>
      <dgm:t>
        <a:bodyPr/>
        <a:lstStyle/>
        <a:p>
          <a:pPr rtl="1"/>
          <a:endParaRPr lang="fa-IR"/>
        </a:p>
      </dgm:t>
    </dgm:pt>
    <dgm:pt modelId="{CB9E6123-D86B-4ABC-8726-21000E2C0CED}" type="pres">
      <dgm:prSet presAssocID="{E91C006A-CEAD-41AD-A7D9-07092FC6ABF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E9B9BC-DFAE-4308-8158-74961E50E1DF}" type="pres">
      <dgm:prSet presAssocID="{E91C006A-CEAD-41AD-A7D9-07092FC6ABF6}" presName="negativeSpace" presStyleCnt="0"/>
      <dgm:spPr/>
    </dgm:pt>
    <dgm:pt modelId="{CAEB1510-042F-43E0-ACA8-504A2773ACFE}" type="pres">
      <dgm:prSet presAssocID="{E91C006A-CEAD-41AD-A7D9-07092FC6ABF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1E2FD64-1D0D-44D0-8037-ACC4780E408A}" type="pres">
      <dgm:prSet presAssocID="{BDBEFF40-7C63-4D8D-9F4E-41FFC11297CB}" presName="spaceBetweenRectangles" presStyleCnt="0"/>
      <dgm:spPr/>
    </dgm:pt>
    <dgm:pt modelId="{84F8728E-8CF1-4BAE-8212-C9F5303A3A30}" type="pres">
      <dgm:prSet presAssocID="{E8C2BC21-D2C4-4CFC-92D3-213A0BCBE321}" presName="parentLin" presStyleCnt="0"/>
      <dgm:spPr/>
    </dgm:pt>
    <dgm:pt modelId="{136409AF-7312-48E5-A9A9-F0CE47AF6F6A}" type="pres">
      <dgm:prSet presAssocID="{E8C2BC21-D2C4-4CFC-92D3-213A0BCBE321}" presName="parentLeftMargin" presStyleLbl="node1" presStyleIdx="4" presStyleCnt="6"/>
      <dgm:spPr/>
      <dgm:t>
        <a:bodyPr/>
        <a:lstStyle/>
        <a:p>
          <a:pPr rtl="1"/>
          <a:endParaRPr lang="fa-IR"/>
        </a:p>
      </dgm:t>
    </dgm:pt>
    <dgm:pt modelId="{6CBC1ECE-89F5-4F5D-8B9F-205D4816B893}" type="pres">
      <dgm:prSet presAssocID="{E8C2BC21-D2C4-4CFC-92D3-213A0BCBE3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A364B2-EAA4-4D4C-AE80-53AC56BB861F}" type="pres">
      <dgm:prSet presAssocID="{E8C2BC21-D2C4-4CFC-92D3-213A0BCBE321}" presName="negativeSpace" presStyleCnt="0"/>
      <dgm:spPr/>
    </dgm:pt>
    <dgm:pt modelId="{FD4F4516-29DB-494B-8F3B-0C96155EF91B}" type="pres">
      <dgm:prSet presAssocID="{E8C2BC21-D2C4-4CFC-92D3-213A0BCBE321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E147DBF-135B-44EC-BF43-B4D60B4D117D}" type="presOf" srcId="{E8C2BC21-D2C4-4CFC-92D3-213A0BCBE321}" destId="{136409AF-7312-48E5-A9A9-F0CE47AF6F6A}" srcOrd="0" destOrd="0" presId="urn:microsoft.com/office/officeart/2005/8/layout/list1"/>
    <dgm:cxn modelId="{03E71F91-185E-4067-9310-368CEAE4D1FD}" srcId="{CDEDD432-AE10-40DB-89A8-00270D75DBA0}" destId="{E4F16E5E-8848-4224-A6CA-BA2CD9D6F731}" srcOrd="0" destOrd="0" parTransId="{C6A5B8C4-DE29-49B8-B996-F017ADD33B4E}" sibTransId="{E8D5A181-F358-431C-B748-22036FB86109}"/>
    <dgm:cxn modelId="{E1E5D835-8ABD-45C2-81A7-F523731A0809}" type="presOf" srcId="{438DDDE1-6872-44AD-B5BD-BE15104D51DC}" destId="{8ABD013D-561F-4623-AB86-BEA0C9F138F9}" srcOrd="1" destOrd="0" presId="urn:microsoft.com/office/officeart/2005/8/layout/list1"/>
    <dgm:cxn modelId="{48A2B22A-ABD0-42F9-8687-73A51A3A33B9}" type="presOf" srcId="{21E47EC4-4D55-407D-BA14-DD12FBE4B415}" destId="{B32306CC-EABA-48AE-A65E-945FAD1F411E}" srcOrd="0" destOrd="0" presId="urn:microsoft.com/office/officeart/2005/8/layout/list1"/>
    <dgm:cxn modelId="{4E3E50A6-2A2F-4A79-A1DD-554D8E6E98C3}" srcId="{CDEDD432-AE10-40DB-89A8-00270D75DBA0}" destId="{D74C246F-608B-4AE9-888B-7B11C3D373E9}" srcOrd="3" destOrd="0" parTransId="{8D608CE5-E5EC-47EF-8EBE-4F7B8A22BCC7}" sibTransId="{2051088F-DFA7-4E8A-87AF-9A8F7F481619}"/>
    <dgm:cxn modelId="{5ED7D296-0610-4A21-A227-C00549E924E7}" srcId="{CDEDD432-AE10-40DB-89A8-00270D75DBA0}" destId="{E91C006A-CEAD-41AD-A7D9-07092FC6ABF6}" srcOrd="4" destOrd="0" parTransId="{7C695B77-7126-404F-B5A6-C3E2973BB7BC}" sibTransId="{BDBEFF40-7C63-4D8D-9F4E-41FFC11297CB}"/>
    <dgm:cxn modelId="{5488F330-E678-434E-9022-CB1C22CF9AB6}" type="presOf" srcId="{2A4E8DC2-467C-47A5-880B-863FE15504A0}" destId="{47E0B054-3B80-440C-85CB-89AF4262690E}" srcOrd="0" destOrd="0" presId="urn:microsoft.com/office/officeart/2005/8/layout/list1"/>
    <dgm:cxn modelId="{89D3DB38-ED8F-44F2-BB2E-08F917B2ACB3}" type="presOf" srcId="{D74C246F-608B-4AE9-888B-7B11C3D373E9}" destId="{091298C8-48DA-4208-AD33-D7B275B974A1}" srcOrd="1" destOrd="0" presId="urn:microsoft.com/office/officeart/2005/8/layout/list1"/>
    <dgm:cxn modelId="{490AD746-446A-494C-9846-7DCCC3E083D2}" srcId="{D74C246F-608B-4AE9-888B-7B11C3D373E9}" destId="{58DB6888-8437-48EA-8E6A-778715C36F89}" srcOrd="0" destOrd="0" parTransId="{D4905347-ACF8-4A28-872A-B11DB8D4BBBC}" sibTransId="{46A20A97-5051-4843-A5C4-0A90D5AB83BC}"/>
    <dgm:cxn modelId="{6DC89A23-C807-4756-8EC1-AE2326F93A31}" type="presOf" srcId="{E91C006A-CEAD-41AD-A7D9-07092FC6ABF6}" destId="{2BAFAA1C-5ECC-42DB-BEDC-3832E6E43BE3}" srcOrd="0" destOrd="0" presId="urn:microsoft.com/office/officeart/2005/8/layout/list1"/>
    <dgm:cxn modelId="{DE36B92A-15A4-4352-8D0D-715024268E9F}" srcId="{CDEDD432-AE10-40DB-89A8-00270D75DBA0}" destId="{D6FD9031-99D6-40D8-9989-4839622DABC9}" srcOrd="1" destOrd="0" parTransId="{E8C97900-AA07-4B68-A065-F012898B1F74}" sibTransId="{5A189F4C-E419-4516-A3E3-329FA3C93364}"/>
    <dgm:cxn modelId="{AB5394F7-DCA0-4CCC-8AB0-C06DEF3D11A2}" type="presOf" srcId="{D6FD9031-99D6-40D8-9989-4839622DABC9}" destId="{419206E0-832F-482F-8DDB-91907E46FE71}" srcOrd="1" destOrd="0" presId="urn:microsoft.com/office/officeart/2005/8/layout/list1"/>
    <dgm:cxn modelId="{1D3436C4-AF6A-4C23-9063-BDAC785C53EF}" srcId="{438DDDE1-6872-44AD-B5BD-BE15104D51DC}" destId="{21E47EC4-4D55-407D-BA14-DD12FBE4B415}" srcOrd="0" destOrd="0" parTransId="{2A4F297D-BC9A-45AC-B90C-67CC18A85BD1}" sibTransId="{C8DE417F-0411-44DC-A3A9-E53E933942EF}"/>
    <dgm:cxn modelId="{35923658-D899-416B-8B10-7698A36B887B}" type="presOf" srcId="{CDEDD432-AE10-40DB-89A8-00270D75DBA0}" destId="{2BAFA729-D966-4639-9F5B-3CC546100ECD}" srcOrd="0" destOrd="0" presId="urn:microsoft.com/office/officeart/2005/8/layout/list1"/>
    <dgm:cxn modelId="{2D1031EA-F912-4158-BFCF-3F67BD0E4190}" type="presOf" srcId="{E91C006A-CEAD-41AD-A7D9-07092FC6ABF6}" destId="{CB9E6123-D86B-4ABC-8726-21000E2C0CED}" srcOrd="1" destOrd="0" presId="urn:microsoft.com/office/officeart/2005/8/layout/list1"/>
    <dgm:cxn modelId="{7C13B887-410E-4E45-A45F-FA3589DAC2A1}" type="presOf" srcId="{94E191C9-6F68-4A0C-9BEC-A23E8E30E250}" destId="{FD4F4516-29DB-494B-8F3B-0C96155EF91B}" srcOrd="0" destOrd="0" presId="urn:microsoft.com/office/officeart/2005/8/layout/list1"/>
    <dgm:cxn modelId="{13FE588C-71E3-465C-998D-1623CCABEDB6}" type="presOf" srcId="{D6FD9031-99D6-40D8-9989-4839622DABC9}" destId="{03876CC8-ACAE-48D6-BA24-A2EB760AB6D7}" srcOrd="0" destOrd="0" presId="urn:microsoft.com/office/officeart/2005/8/layout/list1"/>
    <dgm:cxn modelId="{F599C410-0B89-4B9F-A052-BEC9169C3D2D}" srcId="{E8C2BC21-D2C4-4CFC-92D3-213A0BCBE321}" destId="{94E191C9-6F68-4A0C-9BEC-A23E8E30E250}" srcOrd="0" destOrd="0" parTransId="{F07DDC25-3C2D-458E-8886-43F84500D3CF}" sibTransId="{165239C1-EB96-40A0-A313-CC7794930BEB}"/>
    <dgm:cxn modelId="{9B6DFA41-8A0F-4001-B3BB-FCC45984D5B2}" type="presOf" srcId="{E4F16E5E-8848-4224-A6CA-BA2CD9D6F731}" destId="{BE36D44A-10D3-477A-B50F-9C657898BF8A}" srcOrd="0" destOrd="0" presId="urn:microsoft.com/office/officeart/2005/8/layout/list1"/>
    <dgm:cxn modelId="{2103B1ED-BF94-4C97-9148-6F1861D76EE2}" srcId="{E91C006A-CEAD-41AD-A7D9-07092FC6ABF6}" destId="{3A9EFAD1-174C-41C1-ACCD-A246B8A3382D}" srcOrd="0" destOrd="0" parTransId="{C79FB9DF-6969-4BD2-840F-23A28DA1A71D}" sibTransId="{839A5A2C-5D73-40F9-86BC-40D7FA71F414}"/>
    <dgm:cxn modelId="{4B289E49-C0BB-4776-AADE-AFE3099745CC}" type="presOf" srcId="{58DB6888-8437-48EA-8E6A-778715C36F89}" destId="{F2B04E6A-BCB2-4EA7-BEC9-D006F7AB6728}" srcOrd="0" destOrd="0" presId="urn:microsoft.com/office/officeart/2005/8/layout/list1"/>
    <dgm:cxn modelId="{23C66A26-1B7A-4F16-B616-94654B19094C}" type="presOf" srcId="{438DDDE1-6872-44AD-B5BD-BE15104D51DC}" destId="{74BA6948-FC8F-49DE-AA90-678A2DBFB22B}" srcOrd="0" destOrd="0" presId="urn:microsoft.com/office/officeart/2005/8/layout/list1"/>
    <dgm:cxn modelId="{8C759C47-6C18-47DA-AFA4-F075E577C13C}" type="presOf" srcId="{E4F16E5E-8848-4224-A6CA-BA2CD9D6F731}" destId="{CBE3C260-DA19-4CB5-9673-7856990AF7DB}" srcOrd="1" destOrd="0" presId="urn:microsoft.com/office/officeart/2005/8/layout/list1"/>
    <dgm:cxn modelId="{AB32AEC0-4BE8-4A17-95DB-20E99D803514}" srcId="{CDEDD432-AE10-40DB-89A8-00270D75DBA0}" destId="{438DDDE1-6872-44AD-B5BD-BE15104D51DC}" srcOrd="2" destOrd="0" parTransId="{A231C146-351D-465F-A9AA-0B371FD9EA51}" sibTransId="{843A6A07-2A3D-4AC7-99DB-F22393CF6709}"/>
    <dgm:cxn modelId="{578070B7-E9D3-44B3-8B89-2C49883F8DE6}" srcId="{E4F16E5E-8848-4224-A6CA-BA2CD9D6F731}" destId="{2A4E8DC2-467C-47A5-880B-863FE15504A0}" srcOrd="0" destOrd="0" parTransId="{CFEBFA00-0544-44BB-A950-900C0BE9A013}" sibTransId="{57BB1384-74CA-4C2F-9D59-7286DFB5D6AC}"/>
    <dgm:cxn modelId="{484AD5D2-6D72-40E3-98F9-AC92BDB92EAF}" type="presOf" srcId="{D74C246F-608B-4AE9-888B-7B11C3D373E9}" destId="{E37D6676-B069-435A-AB2E-F04E8FCEFCF0}" srcOrd="0" destOrd="0" presId="urn:microsoft.com/office/officeart/2005/8/layout/list1"/>
    <dgm:cxn modelId="{A89C5A2B-FF42-4528-887E-153487CD9F64}" srcId="{CDEDD432-AE10-40DB-89A8-00270D75DBA0}" destId="{E8C2BC21-D2C4-4CFC-92D3-213A0BCBE321}" srcOrd="5" destOrd="0" parTransId="{CE3AF8A8-6F63-48ED-A02A-944E59A0560E}" sibTransId="{746ABBF2-7B26-4B5C-BC3F-3CD6557546A1}"/>
    <dgm:cxn modelId="{BFF17921-6BCB-413A-8C50-FF338D9626C1}" type="presOf" srcId="{3A9EFAD1-174C-41C1-ACCD-A246B8A3382D}" destId="{CAEB1510-042F-43E0-ACA8-504A2773ACFE}" srcOrd="0" destOrd="0" presId="urn:microsoft.com/office/officeart/2005/8/layout/list1"/>
    <dgm:cxn modelId="{6F620F4B-421D-436F-AC45-A65E91F49DE5}" srcId="{D6FD9031-99D6-40D8-9989-4839622DABC9}" destId="{B81A4850-8F74-4084-A2B5-8262051A52AA}" srcOrd="0" destOrd="0" parTransId="{F4F34BB5-4981-4BD0-9C22-89DF463DED45}" sibTransId="{F6A7817B-634B-48AC-BB16-1476F1EC1D2E}"/>
    <dgm:cxn modelId="{0BC4A41A-57DC-413F-8937-DEF0B6DAAED1}" type="presOf" srcId="{B81A4850-8F74-4084-A2B5-8262051A52AA}" destId="{05A18955-BD3A-469B-9305-83FBCCF92625}" srcOrd="0" destOrd="0" presId="urn:microsoft.com/office/officeart/2005/8/layout/list1"/>
    <dgm:cxn modelId="{A31CF015-4BA8-4672-9475-F1D9C871AF86}" type="presOf" srcId="{E8C2BC21-D2C4-4CFC-92D3-213A0BCBE321}" destId="{6CBC1ECE-89F5-4F5D-8B9F-205D4816B893}" srcOrd="1" destOrd="0" presId="urn:microsoft.com/office/officeart/2005/8/layout/list1"/>
    <dgm:cxn modelId="{285EA89B-811B-4C14-AF37-D6E37FB940D5}" type="presParOf" srcId="{2BAFA729-D966-4639-9F5B-3CC546100ECD}" destId="{48D78775-58E8-44C2-9F69-C67F35269F86}" srcOrd="0" destOrd="0" presId="urn:microsoft.com/office/officeart/2005/8/layout/list1"/>
    <dgm:cxn modelId="{056FC5AB-AEB7-4FDF-B4C6-383591D65011}" type="presParOf" srcId="{48D78775-58E8-44C2-9F69-C67F35269F86}" destId="{BE36D44A-10D3-477A-B50F-9C657898BF8A}" srcOrd="0" destOrd="0" presId="urn:microsoft.com/office/officeart/2005/8/layout/list1"/>
    <dgm:cxn modelId="{BE96FBD3-5DCA-482B-9460-CA2D9C062A99}" type="presParOf" srcId="{48D78775-58E8-44C2-9F69-C67F35269F86}" destId="{CBE3C260-DA19-4CB5-9673-7856990AF7DB}" srcOrd="1" destOrd="0" presId="urn:microsoft.com/office/officeart/2005/8/layout/list1"/>
    <dgm:cxn modelId="{FE5DC1C6-6D4F-40D1-9F76-43779DEB88CC}" type="presParOf" srcId="{2BAFA729-D966-4639-9F5B-3CC546100ECD}" destId="{0598DEBC-F796-4BC3-B313-80F0E50784E1}" srcOrd="1" destOrd="0" presId="urn:microsoft.com/office/officeart/2005/8/layout/list1"/>
    <dgm:cxn modelId="{81094E96-295F-4B2C-ACF8-B29310E9FEBF}" type="presParOf" srcId="{2BAFA729-D966-4639-9F5B-3CC546100ECD}" destId="{47E0B054-3B80-440C-85CB-89AF4262690E}" srcOrd="2" destOrd="0" presId="urn:microsoft.com/office/officeart/2005/8/layout/list1"/>
    <dgm:cxn modelId="{7DC333E3-2CCD-40C9-AC15-F59C78972320}" type="presParOf" srcId="{2BAFA729-D966-4639-9F5B-3CC546100ECD}" destId="{9531BDD0-4046-4EB5-A4BE-3C0275F53E60}" srcOrd="3" destOrd="0" presId="urn:microsoft.com/office/officeart/2005/8/layout/list1"/>
    <dgm:cxn modelId="{51DA3C24-58B0-4FB1-8466-5B6D03CA09FA}" type="presParOf" srcId="{2BAFA729-D966-4639-9F5B-3CC546100ECD}" destId="{03DEACB8-C2EA-420E-A17B-7A87E4DAC51D}" srcOrd="4" destOrd="0" presId="urn:microsoft.com/office/officeart/2005/8/layout/list1"/>
    <dgm:cxn modelId="{68425F88-B4C8-4E60-A5A8-DBAF29C0483E}" type="presParOf" srcId="{03DEACB8-C2EA-420E-A17B-7A87E4DAC51D}" destId="{03876CC8-ACAE-48D6-BA24-A2EB760AB6D7}" srcOrd="0" destOrd="0" presId="urn:microsoft.com/office/officeart/2005/8/layout/list1"/>
    <dgm:cxn modelId="{72EAA8D4-C675-415B-9974-DF233CB6AA4D}" type="presParOf" srcId="{03DEACB8-C2EA-420E-A17B-7A87E4DAC51D}" destId="{419206E0-832F-482F-8DDB-91907E46FE71}" srcOrd="1" destOrd="0" presId="urn:microsoft.com/office/officeart/2005/8/layout/list1"/>
    <dgm:cxn modelId="{EACC95A1-2B20-4BC7-BB46-85E414EAC189}" type="presParOf" srcId="{2BAFA729-D966-4639-9F5B-3CC546100ECD}" destId="{785A801E-9477-4168-BBEA-B8D0A6493986}" srcOrd="5" destOrd="0" presId="urn:microsoft.com/office/officeart/2005/8/layout/list1"/>
    <dgm:cxn modelId="{9BC67395-4B07-4D7F-81B3-27B96D931F82}" type="presParOf" srcId="{2BAFA729-D966-4639-9F5B-3CC546100ECD}" destId="{05A18955-BD3A-469B-9305-83FBCCF92625}" srcOrd="6" destOrd="0" presId="urn:microsoft.com/office/officeart/2005/8/layout/list1"/>
    <dgm:cxn modelId="{A62BDF3F-CAEE-4DBC-BC41-6374A818A15A}" type="presParOf" srcId="{2BAFA729-D966-4639-9F5B-3CC546100ECD}" destId="{A93669FA-4CAB-4B82-B92B-E06D5EC7DFE1}" srcOrd="7" destOrd="0" presId="urn:microsoft.com/office/officeart/2005/8/layout/list1"/>
    <dgm:cxn modelId="{1AAB784B-2937-47CC-9448-FECA5BB74761}" type="presParOf" srcId="{2BAFA729-D966-4639-9F5B-3CC546100ECD}" destId="{57FE4BA4-1502-4DD3-954F-041575F43C79}" srcOrd="8" destOrd="0" presId="urn:microsoft.com/office/officeart/2005/8/layout/list1"/>
    <dgm:cxn modelId="{22D3F9A3-3515-49C5-9B5B-8755C02988F4}" type="presParOf" srcId="{57FE4BA4-1502-4DD3-954F-041575F43C79}" destId="{74BA6948-FC8F-49DE-AA90-678A2DBFB22B}" srcOrd="0" destOrd="0" presId="urn:microsoft.com/office/officeart/2005/8/layout/list1"/>
    <dgm:cxn modelId="{790C9302-DCA7-44C3-8B11-02AA0084EF93}" type="presParOf" srcId="{57FE4BA4-1502-4DD3-954F-041575F43C79}" destId="{8ABD013D-561F-4623-AB86-BEA0C9F138F9}" srcOrd="1" destOrd="0" presId="urn:microsoft.com/office/officeart/2005/8/layout/list1"/>
    <dgm:cxn modelId="{1DF0CAB1-33A5-433E-A4A8-4096C629C5A6}" type="presParOf" srcId="{2BAFA729-D966-4639-9F5B-3CC546100ECD}" destId="{B63F91F5-4B4F-4C03-AE70-0FC5FBD3BDCF}" srcOrd="9" destOrd="0" presId="urn:microsoft.com/office/officeart/2005/8/layout/list1"/>
    <dgm:cxn modelId="{FC0AAFCC-B36D-4F76-8E5C-0631996FFB97}" type="presParOf" srcId="{2BAFA729-D966-4639-9F5B-3CC546100ECD}" destId="{B32306CC-EABA-48AE-A65E-945FAD1F411E}" srcOrd="10" destOrd="0" presId="urn:microsoft.com/office/officeart/2005/8/layout/list1"/>
    <dgm:cxn modelId="{CDB6963D-3DCD-4BD4-85A3-FAEF4A056578}" type="presParOf" srcId="{2BAFA729-D966-4639-9F5B-3CC546100ECD}" destId="{F22063E1-7F31-470B-B5D4-A65E1569FE51}" srcOrd="11" destOrd="0" presId="urn:microsoft.com/office/officeart/2005/8/layout/list1"/>
    <dgm:cxn modelId="{4D3AB8AA-3A4C-4859-BB53-5C90718E0D86}" type="presParOf" srcId="{2BAFA729-D966-4639-9F5B-3CC546100ECD}" destId="{BCC4A9A5-1978-4831-8B21-C75622BE904E}" srcOrd="12" destOrd="0" presId="urn:microsoft.com/office/officeart/2005/8/layout/list1"/>
    <dgm:cxn modelId="{D52379D1-3671-4B66-AEFA-A1205B4300F3}" type="presParOf" srcId="{BCC4A9A5-1978-4831-8B21-C75622BE904E}" destId="{E37D6676-B069-435A-AB2E-F04E8FCEFCF0}" srcOrd="0" destOrd="0" presId="urn:microsoft.com/office/officeart/2005/8/layout/list1"/>
    <dgm:cxn modelId="{691406A6-5B9E-4675-AFCE-FCBA8A0778E3}" type="presParOf" srcId="{BCC4A9A5-1978-4831-8B21-C75622BE904E}" destId="{091298C8-48DA-4208-AD33-D7B275B974A1}" srcOrd="1" destOrd="0" presId="urn:microsoft.com/office/officeart/2005/8/layout/list1"/>
    <dgm:cxn modelId="{188A1FE4-044D-4C4C-BC33-5712826857F0}" type="presParOf" srcId="{2BAFA729-D966-4639-9F5B-3CC546100ECD}" destId="{8222F8D8-78C4-4838-9965-4EB2DE87FAEC}" srcOrd="13" destOrd="0" presId="urn:microsoft.com/office/officeart/2005/8/layout/list1"/>
    <dgm:cxn modelId="{0CB1EABD-F8F2-46E2-A315-B22D5BDB28F0}" type="presParOf" srcId="{2BAFA729-D966-4639-9F5B-3CC546100ECD}" destId="{F2B04E6A-BCB2-4EA7-BEC9-D006F7AB6728}" srcOrd="14" destOrd="0" presId="urn:microsoft.com/office/officeart/2005/8/layout/list1"/>
    <dgm:cxn modelId="{9283B82A-1AAB-4905-9EF7-7DD9B2CC31D0}" type="presParOf" srcId="{2BAFA729-D966-4639-9F5B-3CC546100ECD}" destId="{B4D564E8-40A5-4905-A195-E82EAF5108E2}" srcOrd="15" destOrd="0" presId="urn:microsoft.com/office/officeart/2005/8/layout/list1"/>
    <dgm:cxn modelId="{DBAA8102-E935-48E2-9DCA-154924172815}" type="presParOf" srcId="{2BAFA729-D966-4639-9F5B-3CC546100ECD}" destId="{79191CEA-9054-4BA8-9A83-30C9F471845F}" srcOrd="16" destOrd="0" presId="urn:microsoft.com/office/officeart/2005/8/layout/list1"/>
    <dgm:cxn modelId="{35BB84B5-FF57-4C5D-8A2D-424C0911DDED}" type="presParOf" srcId="{79191CEA-9054-4BA8-9A83-30C9F471845F}" destId="{2BAFAA1C-5ECC-42DB-BEDC-3832E6E43BE3}" srcOrd="0" destOrd="0" presId="urn:microsoft.com/office/officeart/2005/8/layout/list1"/>
    <dgm:cxn modelId="{CC5EC3BB-7442-4589-9CB5-DBF06F3AF5AE}" type="presParOf" srcId="{79191CEA-9054-4BA8-9A83-30C9F471845F}" destId="{CB9E6123-D86B-4ABC-8726-21000E2C0CED}" srcOrd="1" destOrd="0" presId="urn:microsoft.com/office/officeart/2005/8/layout/list1"/>
    <dgm:cxn modelId="{C79771D4-CA26-4962-BCA0-45CA48392CC7}" type="presParOf" srcId="{2BAFA729-D966-4639-9F5B-3CC546100ECD}" destId="{95E9B9BC-DFAE-4308-8158-74961E50E1DF}" srcOrd="17" destOrd="0" presId="urn:microsoft.com/office/officeart/2005/8/layout/list1"/>
    <dgm:cxn modelId="{0FC5F54B-23AE-45A4-89B4-B29D1BBAB59C}" type="presParOf" srcId="{2BAFA729-D966-4639-9F5B-3CC546100ECD}" destId="{CAEB1510-042F-43E0-ACA8-504A2773ACFE}" srcOrd="18" destOrd="0" presId="urn:microsoft.com/office/officeart/2005/8/layout/list1"/>
    <dgm:cxn modelId="{E28307E2-EFAA-4847-AB7D-916F0BEEB534}" type="presParOf" srcId="{2BAFA729-D966-4639-9F5B-3CC546100ECD}" destId="{A1E2FD64-1D0D-44D0-8037-ACC4780E408A}" srcOrd="19" destOrd="0" presId="urn:microsoft.com/office/officeart/2005/8/layout/list1"/>
    <dgm:cxn modelId="{F6B117CE-6563-4383-B750-95AB6F72BBA6}" type="presParOf" srcId="{2BAFA729-D966-4639-9F5B-3CC546100ECD}" destId="{84F8728E-8CF1-4BAE-8212-C9F5303A3A30}" srcOrd="20" destOrd="0" presId="urn:microsoft.com/office/officeart/2005/8/layout/list1"/>
    <dgm:cxn modelId="{4B92DC9E-063F-40CE-8B18-051C83E7B746}" type="presParOf" srcId="{84F8728E-8CF1-4BAE-8212-C9F5303A3A30}" destId="{136409AF-7312-48E5-A9A9-F0CE47AF6F6A}" srcOrd="0" destOrd="0" presId="urn:microsoft.com/office/officeart/2005/8/layout/list1"/>
    <dgm:cxn modelId="{D69320CE-C985-4E51-98E0-4F561FC17C06}" type="presParOf" srcId="{84F8728E-8CF1-4BAE-8212-C9F5303A3A30}" destId="{6CBC1ECE-89F5-4F5D-8B9F-205D4816B893}" srcOrd="1" destOrd="0" presId="urn:microsoft.com/office/officeart/2005/8/layout/list1"/>
    <dgm:cxn modelId="{21374B6C-E0A3-4EF3-B064-646C27670E07}" type="presParOf" srcId="{2BAFA729-D966-4639-9F5B-3CC546100ECD}" destId="{7EA364B2-EAA4-4D4C-AE80-53AC56BB861F}" srcOrd="21" destOrd="0" presId="urn:microsoft.com/office/officeart/2005/8/layout/list1"/>
    <dgm:cxn modelId="{F38E9460-5C00-404E-8A6C-980B8AE27CF0}" type="presParOf" srcId="{2BAFA729-D966-4639-9F5B-3CC546100ECD}" destId="{FD4F4516-29DB-494B-8F3B-0C96155EF91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5A009-806F-4CF5-B790-BA73588B722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fa-IR"/>
        </a:p>
      </dgm:t>
    </dgm:pt>
    <dgm:pt modelId="{0F31CDD4-7D8E-4655-B1E4-4310DE3F2B3A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B Nazanin" pitchFamily="2" charset="-78"/>
            </a:rPr>
            <a:t>عناصر سازنده آمیزه‌ سياستي</a:t>
          </a:r>
          <a:endParaRPr lang="fa-IR" sz="2000" b="1" dirty="0">
            <a:cs typeface="B Nazanin" pitchFamily="2" charset="-78"/>
          </a:endParaRPr>
        </a:p>
      </dgm:t>
    </dgm:pt>
    <dgm:pt modelId="{514A035F-4B8C-4664-AC6A-E4300F078C46}" type="parTrans" cxnId="{1DBDE873-30A3-477D-B342-1CEB25A45D61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78F9DF78-78F7-44B5-BFC4-41EA6597FAF2}" type="sibTrans" cxnId="{1DBDE873-30A3-477D-B342-1CEB25A45D61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38266D3A-A67C-405A-961B-8C0FC5BCD610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B Nazanin" pitchFamily="2" charset="-78"/>
            </a:rPr>
            <a:t>ابزارهاي سياستي </a:t>
          </a:r>
          <a:endParaRPr lang="fa-IR" sz="2000" b="1" dirty="0">
            <a:cs typeface="B Nazanin" pitchFamily="2" charset="-78"/>
          </a:endParaRPr>
        </a:p>
      </dgm:t>
    </dgm:pt>
    <dgm:pt modelId="{E82D20FB-95DC-440A-A348-16030F258D05}" type="parTrans" cxnId="{09722C07-16BF-4912-AA54-49BD0EFE308B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EA65299C-5396-4ECD-963F-A5C63A08DC79}" type="sibTrans" cxnId="{09722C07-16BF-4912-AA54-49BD0EFE308B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62D7ED9E-D4A8-4B4E-A1FB-F9675B7B29A0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هدف (</a:t>
          </a:r>
          <a:r>
            <a:rPr lang="ar-SA" sz="2000" b="1" dirty="0" smtClean="0">
              <a:cs typeface="B Nazanin" pitchFamily="2" charset="-78"/>
            </a:rPr>
            <a:t>اهداف</a:t>
          </a:r>
          <a:r>
            <a:rPr lang="fa-IR" sz="2000" b="1" dirty="0" smtClean="0">
              <a:cs typeface="B Nazanin" pitchFamily="2" charset="-78"/>
            </a:rPr>
            <a:t>)</a:t>
          </a:r>
          <a:r>
            <a:rPr lang="ar-SA" sz="2000" b="1" dirty="0" smtClean="0">
              <a:cs typeface="B Nazanin" pitchFamily="2" charset="-78"/>
            </a:rPr>
            <a:t> سياستي</a:t>
          </a:r>
          <a:endParaRPr lang="fa-IR" sz="2000" b="1" dirty="0">
            <a:cs typeface="B Nazanin" pitchFamily="2" charset="-78"/>
          </a:endParaRPr>
        </a:p>
      </dgm:t>
    </dgm:pt>
    <dgm:pt modelId="{F187361F-5C04-4042-B693-212A7ABD038C}" type="parTrans" cxnId="{292017C6-F216-4277-9722-E5A4DF9FEAAD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37C149FA-BED1-4BDB-BEE7-82DDCB80948D}" type="sibTrans" cxnId="{292017C6-F216-4277-9722-E5A4DF9FEAAD}">
      <dgm:prSet/>
      <dgm:spPr/>
      <dgm:t>
        <a:bodyPr/>
        <a:lstStyle/>
        <a:p>
          <a:pPr rtl="1"/>
          <a:endParaRPr lang="fa-IR" sz="2000" b="1">
            <a:cs typeface="B Nazanin" pitchFamily="2" charset="-78"/>
          </a:endParaRPr>
        </a:p>
      </dgm:t>
    </dgm:pt>
    <dgm:pt modelId="{4A541917-FBB8-40C4-A8D0-4B9C55F53AFD}" type="pres">
      <dgm:prSet presAssocID="{5B65A009-806F-4CF5-B790-BA73588B72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739CF30-1D11-42A7-8AF3-D84339C61C56}" type="pres">
      <dgm:prSet presAssocID="{0F31CDD4-7D8E-4655-B1E4-4310DE3F2B3A}" presName="hierRoot1" presStyleCnt="0"/>
      <dgm:spPr/>
    </dgm:pt>
    <dgm:pt modelId="{5FAF9E4D-25D3-4C63-8C7B-0847C44512C6}" type="pres">
      <dgm:prSet presAssocID="{0F31CDD4-7D8E-4655-B1E4-4310DE3F2B3A}" presName="composite" presStyleCnt="0"/>
      <dgm:spPr/>
    </dgm:pt>
    <dgm:pt modelId="{5DB99095-A9CA-4565-A2B7-F3699AAFD97D}" type="pres">
      <dgm:prSet presAssocID="{0F31CDD4-7D8E-4655-B1E4-4310DE3F2B3A}" presName="background" presStyleLbl="node0" presStyleIdx="0" presStyleCnt="1"/>
      <dgm:spPr/>
    </dgm:pt>
    <dgm:pt modelId="{FD449CA8-DE22-41FB-9E9B-9047A50CEEFC}" type="pres">
      <dgm:prSet presAssocID="{0F31CDD4-7D8E-4655-B1E4-4310DE3F2B3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DEA9A2-E3D3-4683-9207-FD22DE369BC5}" type="pres">
      <dgm:prSet presAssocID="{0F31CDD4-7D8E-4655-B1E4-4310DE3F2B3A}" presName="hierChild2" presStyleCnt="0"/>
      <dgm:spPr/>
    </dgm:pt>
    <dgm:pt modelId="{968DA09C-8479-4A65-9478-6D1EE4DF470E}" type="pres">
      <dgm:prSet presAssocID="{E82D20FB-95DC-440A-A348-16030F258D05}" presName="Name10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DD1E3D95-BD1A-4801-982E-0883A4DC9C01}" type="pres">
      <dgm:prSet presAssocID="{38266D3A-A67C-405A-961B-8C0FC5BCD610}" presName="hierRoot2" presStyleCnt="0"/>
      <dgm:spPr/>
    </dgm:pt>
    <dgm:pt modelId="{55C16C30-859F-42CC-87F2-C427BE1C2C77}" type="pres">
      <dgm:prSet presAssocID="{38266D3A-A67C-405A-961B-8C0FC5BCD610}" presName="composite2" presStyleCnt="0"/>
      <dgm:spPr/>
    </dgm:pt>
    <dgm:pt modelId="{69CE1B17-5A43-48CA-9B8A-AF958515AE95}" type="pres">
      <dgm:prSet presAssocID="{38266D3A-A67C-405A-961B-8C0FC5BCD610}" presName="background2" presStyleLbl="node2" presStyleIdx="0" presStyleCnt="2"/>
      <dgm:spPr/>
    </dgm:pt>
    <dgm:pt modelId="{0C422389-B060-4E81-8AAE-032201FDE4C0}" type="pres">
      <dgm:prSet presAssocID="{38266D3A-A67C-405A-961B-8C0FC5BCD61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3EFB99-04FA-45EC-BA5D-661A32E29190}" type="pres">
      <dgm:prSet presAssocID="{38266D3A-A67C-405A-961B-8C0FC5BCD610}" presName="hierChild3" presStyleCnt="0"/>
      <dgm:spPr/>
    </dgm:pt>
    <dgm:pt modelId="{4FB3A9EA-C5EF-4D2A-922B-9C44EBBFA5BF}" type="pres">
      <dgm:prSet presAssocID="{F187361F-5C04-4042-B693-212A7ABD038C}" presName="Name10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BBA909A0-3560-4240-BAC4-C6507BAC19A4}" type="pres">
      <dgm:prSet presAssocID="{62D7ED9E-D4A8-4B4E-A1FB-F9675B7B29A0}" presName="hierRoot2" presStyleCnt="0"/>
      <dgm:spPr/>
    </dgm:pt>
    <dgm:pt modelId="{079CDC7C-3FAD-4C1B-9703-5C8EE75A8CAA}" type="pres">
      <dgm:prSet presAssocID="{62D7ED9E-D4A8-4B4E-A1FB-F9675B7B29A0}" presName="composite2" presStyleCnt="0"/>
      <dgm:spPr/>
    </dgm:pt>
    <dgm:pt modelId="{06239AAE-3C9C-419E-B28B-9BA0090B83CC}" type="pres">
      <dgm:prSet presAssocID="{62D7ED9E-D4A8-4B4E-A1FB-F9675B7B29A0}" presName="background2" presStyleLbl="node2" presStyleIdx="1" presStyleCnt="2"/>
      <dgm:spPr/>
    </dgm:pt>
    <dgm:pt modelId="{67DB00BF-0F4E-4F20-B551-0EF814647C9B}" type="pres">
      <dgm:prSet presAssocID="{62D7ED9E-D4A8-4B4E-A1FB-F9675B7B29A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A30BB3-97D5-4343-9B06-0A75E5C1C24B}" type="pres">
      <dgm:prSet presAssocID="{62D7ED9E-D4A8-4B4E-A1FB-F9675B7B29A0}" presName="hierChild3" presStyleCnt="0"/>
      <dgm:spPr/>
    </dgm:pt>
  </dgm:ptLst>
  <dgm:cxnLst>
    <dgm:cxn modelId="{09722C07-16BF-4912-AA54-49BD0EFE308B}" srcId="{0F31CDD4-7D8E-4655-B1E4-4310DE3F2B3A}" destId="{38266D3A-A67C-405A-961B-8C0FC5BCD610}" srcOrd="0" destOrd="0" parTransId="{E82D20FB-95DC-440A-A348-16030F258D05}" sibTransId="{EA65299C-5396-4ECD-963F-A5C63A08DC79}"/>
    <dgm:cxn modelId="{1DBDE873-30A3-477D-B342-1CEB25A45D61}" srcId="{5B65A009-806F-4CF5-B790-BA73588B7227}" destId="{0F31CDD4-7D8E-4655-B1E4-4310DE3F2B3A}" srcOrd="0" destOrd="0" parTransId="{514A035F-4B8C-4664-AC6A-E4300F078C46}" sibTransId="{78F9DF78-78F7-44B5-BFC4-41EA6597FAF2}"/>
    <dgm:cxn modelId="{02767D12-26E9-4B2B-B1BB-710C5AE25A46}" type="presOf" srcId="{F187361F-5C04-4042-B693-212A7ABD038C}" destId="{4FB3A9EA-C5EF-4D2A-922B-9C44EBBFA5BF}" srcOrd="0" destOrd="0" presId="urn:microsoft.com/office/officeart/2005/8/layout/hierarchy1"/>
    <dgm:cxn modelId="{DCC4B365-3C4C-4B79-9891-9945353BBC40}" type="presOf" srcId="{38266D3A-A67C-405A-961B-8C0FC5BCD610}" destId="{0C422389-B060-4E81-8AAE-032201FDE4C0}" srcOrd="0" destOrd="0" presId="urn:microsoft.com/office/officeart/2005/8/layout/hierarchy1"/>
    <dgm:cxn modelId="{5984B1B2-C3CA-4EB2-9903-65B6215235C6}" type="presOf" srcId="{E82D20FB-95DC-440A-A348-16030F258D05}" destId="{968DA09C-8479-4A65-9478-6D1EE4DF470E}" srcOrd="0" destOrd="0" presId="urn:microsoft.com/office/officeart/2005/8/layout/hierarchy1"/>
    <dgm:cxn modelId="{15D56F56-00CE-4325-BDD6-7145396E4C94}" type="presOf" srcId="{5B65A009-806F-4CF5-B790-BA73588B7227}" destId="{4A541917-FBB8-40C4-A8D0-4B9C55F53AFD}" srcOrd="0" destOrd="0" presId="urn:microsoft.com/office/officeart/2005/8/layout/hierarchy1"/>
    <dgm:cxn modelId="{25F1E9DE-F075-48B3-97B6-BC8A65999F5A}" type="presOf" srcId="{62D7ED9E-D4A8-4B4E-A1FB-F9675B7B29A0}" destId="{67DB00BF-0F4E-4F20-B551-0EF814647C9B}" srcOrd="0" destOrd="0" presId="urn:microsoft.com/office/officeart/2005/8/layout/hierarchy1"/>
    <dgm:cxn modelId="{292017C6-F216-4277-9722-E5A4DF9FEAAD}" srcId="{0F31CDD4-7D8E-4655-B1E4-4310DE3F2B3A}" destId="{62D7ED9E-D4A8-4B4E-A1FB-F9675B7B29A0}" srcOrd="1" destOrd="0" parTransId="{F187361F-5C04-4042-B693-212A7ABD038C}" sibTransId="{37C149FA-BED1-4BDB-BEE7-82DDCB80948D}"/>
    <dgm:cxn modelId="{787A08B7-EC34-4C10-A742-6D1FBA570F8F}" type="presOf" srcId="{0F31CDD4-7D8E-4655-B1E4-4310DE3F2B3A}" destId="{FD449CA8-DE22-41FB-9E9B-9047A50CEEFC}" srcOrd="0" destOrd="0" presId="urn:microsoft.com/office/officeart/2005/8/layout/hierarchy1"/>
    <dgm:cxn modelId="{9C8E1F22-16A6-48E9-B82D-00A53700E867}" type="presParOf" srcId="{4A541917-FBB8-40C4-A8D0-4B9C55F53AFD}" destId="{3739CF30-1D11-42A7-8AF3-D84339C61C56}" srcOrd="0" destOrd="0" presId="urn:microsoft.com/office/officeart/2005/8/layout/hierarchy1"/>
    <dgm:cxn modelId="{E24CCD92-E869-49E8-B08C-9BAD916C474F}" type="presParOf" srcId="{3739CF30-1D11-42A7-8AF3-D84339C61C56}" destId="{5FAF9E4D-25D3-4C63-8C7B-0847C44512C6}" srcOrd="0" destOrd="0" presId="urn:microsoft.com/office/officeart/2005/8/layout/hierarchy1"/>
    <dgm:cxn modelId="{ED0C19F5-F091-4372-8A1B-750E7C402879}" type="presParOf" srcId="{5FAF9E4D-25D3-4C63-8C7B-0847C44512C6}" destId="{5DB99095-A9CA-4565-A2B7-F3699AAFD97D}" srcOrd="0" destOrd="0" presId="urn:microsoft.com/office/officeart/2005/8/layout/hierarchy1"/>
    <dgm:cxn modelId="{FDB6CC97-9C4C-41F4-BB87-FBADD5FFA02F}" type="presParOf" srcId="{5FAF9E4D-25D3-4C63-8C7B-0847C44512C6}" destId="{FD449CA8-DE22-41FB-9E9B-9047A50CEEFC}" srcOrd="1" destOrd="0" presId="urn:microsoft.com/office/officeart/2005/8/layout/hierarchy1"/>
    <dgm:cxn modelId="{E2842A79-C76D-4AA8-8498-24E0E5923C2F}" type="presParOf" srcId="{3739CF30-1D11-42A7-8AF3-D84339C61C56}" destId="{C2DEA9A2-E3D3-4683-9207-FD22DE369BC5}" srcOrd="1" destOrd="0" presId="urn:microsoft.com/office/officeart/2005/8/layout/hierarchy1"/>
    <dgm:cxn modelId="{95458250-02CC-4DB6-8C5D-99A968C1F477}" type="presParOf" srcId="{C2DEA9A2-E3D3-4683-9207-FD22DE369BC5}" destId="{968DA09C-8479-4A65-9478-6D1EE4DF470E}" srcOrd="0" destOrd="0" presId="urn:microsoft.com/office/officeart/2005/8/layout/hierarchy1"/>
    <dgm:cxn modelId="{464CCF67-0CE0-4E58-AC63-6A3CCA44E312}" type="presParOf" srcId="{C2DEA9A2-E3D3-4683-9207-FD22DE369BC5}" destId="{DD1E3D95-BD1A-4801-982E-0883A4DC9C01}" srcOrd="1" destOrd="0" presId="urn:microsoft.com/office/officeart/2005/8/layout/hierarchy1"/>
    <dgm:cxn modelId="{5BA10DEA-62C8-4E60-B28D-B9EE935A563F}" type="presParOf" srcId="{DD1E3D95-BD1A-4801-982E-0883A4DC9C01}" destId="{55C16C30-859F-42CC-87F2-C427BE1C2C77}" srcOrd="0" destOrd="0" presId="urn:microsoft.com/office/officeart/2005/8/layout/hierarchy1"/>
    <dgm:cxn modelId="{25A7F13C-2DB2-43F2-81EF-06A83B464FBE}" type="presParOf" srcId="{55C16C30-859F-42CC-87F2-C427BE1C2C77}" destId="{69CE1B17-5A43-48CA-9B8A-AF958515AE95}" srcOrd="0" destOrd="0" presId="urn:microsoft.com/office/officeart/2005/8/layout/hierarchy1"/>
    <dgm:cxn modelId="{5F9129E1-244A-45DB-A686-2B845F669442}" type="presParOf" srcId="{55C16C30-859F-42CC-87F2-C427BE1C2C77}" destId="{0C422389-B060-4E81-8AAE-032201FDE4C0}" srcOrd="1" destOrd="0" presId="urn:microsoft.com/office/officeart/2005/8/layout/hierarchy1"/>
    <dgm:cxn modelId="{8DCECFD7-9B07-4F91-8574-4E6C95F5384A}" type="presParOf" srcId="{DD1E3D95-BD1A-4801-982E-0883A4DC9C01}" destId="{103EFB99-04FA-45EC-BA5D-661A32E29190}" srcOrd="1" destOrd="0" presId="urn:microsoft.com/office/officeart/2005/8/layout/hierarchy1"/>
    <dgm:cxn modelId="{3DE113B5-968E-4F41-A6C2-89768BAEF1C6}" type="presParOf" srcId="{C2DEA9A2-E3D3-4683-9207-FD22DE369BC5}" destId="{4FB3A9EA-C5EF-4D2A-922B-9C44EBBFA5BF}" srcOrd="2" destOrd="0" presId="urn:microsoft.com/office/officeart/2005/8/layout/hierarchy1"/>
    <dgm:cxn modelId="{9A3B858C-EA67-414C-9AE5-16B451E3E087}" type="presParOf" srcId="{C2DEA9A2-E3D3-4683-9207-FD22DE369BC5}" destId="{BBA909A0-3560-4240-BAC4-C6507BAC19A4}" srcOrd="3" destOrd="0" presId="urn:microsoft.com/office/officeart/2005/8/layout/hierarchy1"/>
    <dgm:cxn modelId="{2DABC336-C5E2-4355-9213-200544E8A916}" type="presParOf" srcId="{BBA909A0-3560-4240-BAC4-C6507BAC19A4}" destId="{079CDC7C-3FAD-4C1B-9703-5C8EE75A8CAA}" srcOrd="0" destOrd="0" presId="urn:microsoft.com/office/officeart/2005/8/layout/hierarchy1"/>
    <dgm:cxn modelId="{3E59C145-4A93-4313-9E41-D26877874863}" type="presParOf" srcId="{079CDC7C-3FAD-4C1B-9703-5C8EE75A8CAA}" destId="{06239AAE-3C9C-419E-B28B-9BA0090B83CC}" srcOrd="0" destOrd="0" presId="urn:microsoft.com/office/officeart/2005/8/layout/hierarchy1"/>
    <dgm:cxn modelId="{DF74FFD7-89B5-4A63-BEC0-5466F04A9360}" type="presParOf" srcId="{079CDC7C-3FAD-4C1B-9703-5C8EE75A8CAA}" destId="{67DB00BF-0F4E-4F20-B551-0EF814647C9B}" srcOrd="1" destOrd="0" presId="urn:microsoft.com/office/officeart/2005/8/layout/hierarchy1"/>
    <dgm:cxn modelId="{EFE37FAA-2096-4CB0-BC85-1625847C158A}" type="presParOf" srcId="{BBA909A0-3560-4240-BAC4-C6507BAC19A4}" destId="{DFA30BB3-97D5-4343-9B06-0A75E5C1C2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AC7C9-D558-4D8C-8B4F-A5F74FD8E931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02A3F8B-24C0-4B35-92B4-3EB25504E4CE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معيارهاي ارزيابي ابزارهاي سياستي</a:t>
          </a:r>
          <a:endParaRPr lang="fa-IR" sz="1800" dirty="0"/>
        </a:p>
      </dgm:t>
    </dgm:pt>
    <dgm:pt modelId="{3CB181AE-33CE-46B4-910B-44D236FDB4D8}" type="parTrans" cxnId="{6D1D161C-F37E-4C28-A1CB-0C4CCD634897}">
      <dgm:prSet/>
      <dgm:spPr/>
      <dgm:t>
        <a:bodyPr/>
        <a:lstStyle/>
        <a:p>
          <a:pPr rtl="1"/>
          <a:endParaRPr lang="fa-IR" sz="1800"/>
        </a:p>
      </dgm:t>
    </dgm:pt>
    <dgm:pt modelId="{E0996A09-0AAC-48CD-8682-0E9B601AEA0D}" type="sibTrans" cxnId="{6D1D161C-F37E-4C28-A1CB-0C4CCD634897}">
      <dgm:prSet/>
      <dgm:spPr/>
      <dgm:t>
        <a:bodyPr/>
        <a:lstStyle/>
        <a:p>
          <a:pPr rtl="1"/>
          <a:endParaRPr lang="fa-IR" sz="1800"/>
        </a:p>
      </dgm:t>
    </dgm:pt>
    <dgm:pt modelId="{6D030DE8-4F75-4E3F-AB3E-54AC5F9A7E44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dirty="0" smtClean="0">
              <a:cs typeface="B Nazanin" pitchFamily="2" charset="-78"/>
            </a:rPr>
            <a:t>معيارهاي مرتبط با </a:t>
          </a:r>
          <a:r>
            <a:rPr lang="ar-SA" sz="1800" b="1" dirty="0" smtClean="0">
              <a:solidFill>
                <a:srgbClr val="FF0000"/>
              </a:solidFill>
              <a:cs typeface="B Nazanin" pitchFamily="2" charset="-78"/>
            </a:rPr>
            <a:t>اثربخشي</a:t>
          </a:r>
          <a:r>
            <a:rPr lang="ar-SA" sz="1800" b="1" dirty="0" smtClean="0">
              <a:cs typeface="B Nazanin" pitchFamily="2" charset="-78"/>
            </a:rPr>
            <a:t> ابزار سياستي </a:t>
          </a:r>
          <a:endParaRPr lang="fa-IR" sz="1800" dirty="0" smtClean="0"/>
        </a:p>
        <a:p>
          <a:pPr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dirty="0"/>
        </a:p>
      </dgm:t>
    </dgm:pt>
    <dgm:pt modelId="{C5DFA59D-03B7-420B-BEB4-C192D37C1BFE}" type="sibTrans" cxnId="{4B83EB4C-5D6B-4C52-B6E3-CDFE6CA9A5CB}">
      <dgm:prSet/>
      <dgm:spPr/>
      <dgm:t>
        <a:bodyPr/>
        <a:lstStyle/>
        <a:p>
          <a:pPr rtl="1"/>
          <a:endParaRPr lang="fa-IR" sz="1800"/>
        </a:p>
      </dgm:t>
    </dgm:pt>
    <dgm:pt modelId="{7590E482-FA57-45DF-8B84-4F49962A5609}" type="parTrans" cxnId="{4B83EB4C-5D6B-4C52-B6E3-CDFE6CA9A5CB}">
      <dgm:prSet/>
      <dgm:spPr/>
      <dgm:t>
        <a:bodyPr/>
        <a:lstStyle/>
        <a:p>
          <a:pPr rtl="1"/>
          <a:endParaRPr lang="fa-IR" sz="1800"/>
        </a:p>
      </dgm:t>
    </dgm:pt>
    <dgm:pt modelId="{2271A850-70A6-45D6-8886-74B2AD1A922E}">
      <dgm:prSet custT="1"/>
      <dgm:spPr/>
      <dgm:t>
        <a:bodyPr/>
        <a:lstStyle/>
        <a:p>
          <a:pPr rtl="1"/>
          <a:r>
            <a:rPr lang="ar-SA" sz="1800" b="1" dirty="0" smtClean="0">
              <a:cs typeface="B Nazanin" pitchFamily="2" charset="-78"/>
            </a:rPr>
            <a:t>معيارهاي مرتبط با </a:t>
          </a:r>
          <a:endParaRPr lang="fa-IR" sz="1800" b="1" dirty="0" smtClean="0">
            <a:cs typeface="B Nazanin" pitchFamily="2" charset="-78"/>
          </a:endParaRPr>
        </a:p>
        <a:p>
          <a:pPr rtl="1"/>
          <a:r>
            <a:rPr lang="ar-SA" sz="1800" b="1" dirty="0" smtClean="0">
              <a:solidFill>
                <a:srgbClr val="FF0000"/>
              </a:solidFill>
              <a:cs typeface="B Nazanin" pitchFamily="2" charset="-78"/>
            </a:rPr>
            <a:t>هزینه</a:t>
          </a:r>
          <a:r>
            <a:rPr lang="fa-IR" sz="1800" b="1" dirty="0" smtClean="0">
              <a:cs typeface="B Nazanin" pitchFamily="2" charset="-78"/>
            </a:rPr>
            <a:t> </a:t>
          </a:r>
          <a:r>
            <a:rPr lang="ar-SA" sz="1800" b="1" dirty="0" smtClean="0">
              <a:cs typeface="B Nazanin" pitchFamily="2" charset="-78"/>
            </a:rPr>
            <a:t>ابزار</a:t>
          </a:r>
          <a:r>
            <a:rPr lang="fa-IR" sz="1800" b="1" dirty="0" smtClean="0">
              <a:cs typeface="B Nazanin" pitchFamily="2" charset="-78"/>
            </a:rPr>
            <a:t> سياستي</a:t>
          </a:r>
          <a:endParaRPr lang="en-US" sz="1800" b="1" dirty="0" smtClean="0">
            <a:cs typeface="B Nazanin" pitchFamily="2" charset="-78"/>
          </a:endParaRPr>
        </a:p>
      </dgm:t>
    </dgm:pt>
    <dgm:pt modelId="{9DCBA1F6-12BD-49BD-BBDF-1323E912F578}" type="parTrans" cxnId="{951C1BDF-0404-474A-936C-AC4D77725A19}">
      <dgm:prSet/>
      <dgm:spPr/>
      <dgm:t>
        <a:bodyPr/>
        <a:lstStyle/>
        <a:p>
          <a:pPr rtl="1"/>
          <a:endParaRPr lang="fa-IR" sz="1800"/>
        </a:p>
      </dgm:t>
    </dgm:pt>
    <dgm:pt modelId="{51917392-2C32-426F-8EED-AB535B8DF87C}" type="sibTrans" cxnId="{951C1BDF-0404-474A-936C-AC4D77725A19}">
      <dgm:prSet/>
      <dgm:spPr/>
      <dgm:t>
        <a:bodyPr/>
        <a:lstStyle/>
        <a:p>
          <a:pPr rtl="1"/>
          <a:endParaRPr lang="fa-IR" sz="1800"/>
        </a:p>
      </dgm:t>
    </dgm:pt>
    <dgm:pt modelId="{59AC7610-8727-4764-A483-097A8962B3CF}">
      <dgm:prSet custT="1"/>
      <dgm:spPr/>
      <dgm:t>
        <a:bodyPr/>
        <a:lstStyle/>
        <a:p>
          <a:pPr rtl="1"/>
          <a:r>
            <a:rPr lang="ar-SA" sz="1800" b="1" dirty="0" smtClean="0">
              <a:cs typeface="B Nazanin" pitchFamily="2" charset="-78"/>
            </a:rPr>
            <a:t>معيارهاي مرتبط با </a:t>
          </a:r>
          <a:r>
            <a:rPr lang="ar-SA" sz="1800" b="1" dirty="0" smtClean="0">
              <a:solidFill>
                <a:srgbClr val="FF0000"/>
              </a:solidFill>
              <a:cs typeface="B Nazanin" pitchFamily="2" charset="-78"/>
            </a:rPr>
            <a:t>قابليت پياده</a:t>
          </a:r>
          <a:r>
            <a:rPr lang="fa-IR" sz="1800" b="1" dirty="0" smtClean="0">
              <a:solidFill>
                <a:srgbClr val="FF0000"/>
              </a:solidFill>
              <a:cs typeface="B Nazanin" pitchFamily="2" charset="-78"/>
            </a:rPr>
            <a:t> </a:t>
          </a:r>
          <a:r>
            <a:rPr lang="ar-SA" sz="1800" b="1" dirty="0" smtClean="0">
              <a:solidFill>
                <a:srgbClr val="FF0000"/>
              </a:solidFill>
              <a:cs typeface="B Nazanin" pitchFamily="2" charset="-78"/>
            </a:rPr>
            <a:t>سازي </a:t>
          </a:r>
          <a:r>
            <a:rPr lang="ar-SA" sz="1800" b="1" dirty="0" smtClean="0">
              <a:cs typeface="B Nazanin" pitchFamily="2" charset="-78"/>
            </a:rPr>
            <a:t>ابزار سياستي (</a:t>
          </a:r>
          <a:r>
            <a:rPr lang="ar-SA" sz="1800" b="1" dirty="0" smtClean="0">
              <a:solidFill>
                <a:srgbClr val="FF0000"/>
              </a:solidFill>
              <a:cs typeface="B Nazanin" pitchFamily="2" charset="-78"/>
            </a:rPr>
            <a:t>كارايي</a:t>
          </a:r>
          <a:r>
            <a:rPr lang="ar-SA" sz="1800" b="1" dirty="0" smtClean="0">
              <a:cs typeface="B Nazanin" pitchFamily="2" charset="-78"/>
            </a:rPr>
            <a:t> ابزار سياستي</a:t>
          </a:r>
          <a:r>
            <a:rPr lang="fa-IR" sz="1800" b="1" dirty="0" smtClean="0">
              <a:cs typeface="B Nazanin" pitchFamily="2" charset="-78"/>
            </a:rPr>
            <a:t>)</a:t>
          </a:r>
          <a:endParaRPr lang="fa-IR" sz="1800" dirty="0">
            <a:cs typeface="B Nazanin" pitchFamily="2" charset="-78"/>
          </a:endParaRPr>
        </a:p>
      </dgm:t>
    </dgm:pt>
    <dgm:pt modelId="{927E2405-E747-4D29-A4E4-5649560EF746}" type="parTrans" cxnId="{A90E7FA9-D3D9-46BD-B7F8-0C6CF92BD48B}">
      <dgm:prSet/>
      <dgm:spPr/>
      <dgm:t>
        <a:bodyPr/>
        <a:lstStyle/>
        <a:p>
          <a:pPr rtl="1"/>
          <a:endParaRPr lang="fa-IR" sz="1800"/>
        </a:p>
      </dgm:t>
    </dgm:pt>
    <dgm:pt modelId="{A890B1B7-0A25-4430-B91E-9A284419CCA4}" type="sibTrans" cxnId="{A90E7FA9-D3D9-46BD-B7F8-0C6CF92BD48B}">
      <dgm:prSet/>
      <dgm:spPr/>
      <dgm:t>
        <a:bodyPr/>
        <a:lstStyle/>
        <a:p>
          <a:pPr rtl="1"/>
          <a:endParaRPr lang="fa-IR" sz="1800"/>
        </a:p>
      </dgm:t>
    </dgm:pt>
    <dgm:pt modelId="{9B297C90-C23F-4B75-883A-A7E37FCBDC3B}" type="pres">
      <dgm:prSet presAssocID="{547AC7C9-D558-4D8C-8B4F-A5F74FD8E9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126C631C-AC6E-4828-9162-B68247F8CA9D}" type="pres">
      <dgm:prSet presAssocID="{C02A3F8B-24C0-4B35-92B4-3EB25504E4CE}" presName="hierRoot1" presStyleCnt="0"/>
      <dgm:spPr/>
    </dgm:pt>
    <dgm:pt modelId="{9AA660D1-ACAA-4704-8D34-6818D40494E7}" type="pres">
      <dgm:prSet presAssocID="{C02A3F8B-24C0-4B35-92B4-3EB25504E4CE}" presName="composite" presStyleCnt="0"/>
      <dgm:spPr/>
    </dgm:pt>
    <dgm:pt modelId="{67C111A7-4EC4-40CF-8959-B63979858229}" type="pres">
      <dgm:prSet presAssocID="{C02A3F8B-24C0-4B35-92B4-3EB25504E4CE}" presName="background" presStyleLbl="node0" presStyleIdx="0" presStyleCnt="1"/>
      <dgm:spPr/>
    </dgm:pt>
    <dgm:pt modelId="{425F5AB9-2507-478C-AFB2-FE004B37FBDE}" type="pres">
      <dgm:prSet presAssocID="{C02A3F8B-24C0-4B35-92B4-3EB25504E4C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99D229-CB94-4EA7-9555-B12DDB06CB2F}" type="pres">
      <dgm:prSet presAssocID="{C02A3F8B-24C0-4B35-92B4-3EB25504E4CE}" presName="hierChild2" presStyleCnt="0"/>
      <dgm:spPr/>
    </dgm:pt>
    <dgm:pt modelId="{B06D4704-5D7D-4A93-AC9A-BD45F73329FC}" type="pres">
      <dgm:prSet presAssocID="{9DCBA1F6-12BD-49BD-BBDF-1323E912F578}" presName="Name10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DA877D6-4E30-4356-9AA4-85D4B8C47F22}" type="pres">
      <dgm:prSet presAssocID="{2271A850-70A6-45D6-8886-74B2AD1A922E}" presName="hierRoot2" presStyleCnt="0"/>
      <dgm:spPr/>
    </dgm:pt>
    <dgm:pt modelId="{03940417-E681-488E-A237-5B831CE3FBED}" type="pres">
      <dgm:prSet presAssocID="{2271A850-70A6-45D6-8886-74B2AD1A922E}" presName="composite2" presStyleCnt="0"/>
      <dgm:spPr/>
    </dgm:pt>
    <dgm:pt modelId="{4079561A-57F6-456C-BF85-DA30C9D56AB9}" type="pres">
      <dgm:prSet presAssocID="{2271A850-70A6-45D6-8886-74B2AD1A922E}" presName="background2" presStyleLbl="node2" presStyleIdx="0" presStyleCnt="3"/>
      <dgm:spPr/>
    </dgm:pt>
    <dgm:pt modelId="{9FEB96BA-1785-4588-B77B-8F0EA210353F}" type="pres">
      <dgm:prSet presAssocID="{2271A850-70A6-45D6-8886-74B2AD1A922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EAEFD0-59C0-4A92-A7EC-D43C2D826EA7}" type="pres">
      <dgm:prSet presAssocID="{2271A850-70A6-45D6-8886-74B2AD1A922E}" presName="hierChild3" presStyleCnt="0"/>
      <dgm:spPr/>
    </dgm:pt>
    <dgm:pt modelId="{499BD955-8B50-4386-817F-E94B37F922CA}" type="pres">
      <dgm:prSet presAssocID="{927E2405-E747-4D29-A4E4-5649560EF746}" presName="Name10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79F111C-8C41-4141-B015-9E8E068EC7DA}" type="pres">
      <dgm:prSet presAssocID="{59AC7610-8727-4764-A483-097A8962B3CF}" presName="hierRoot2" presStyleCnt="0"/>
      <dgm:spPr/>
    </dgm:pt>
    <dgm:pt modelId="{9B67BC00-01D8-4417-A1F8-2E2647415D94}" type="pres">
      <dgm:prSet presAssocID="{59AC7610-8727-4764-A483-097A8962B3CF}" presName="composite2" presStyleCnt="0"/>
      <dgm:spPr/>
    </dgm:pt>
    <dgm:pt modelId="{8B83B2B1-2CAA-4FF6-BDF8-748AF060D451}" type="pres">
      <dgm:prSet presAssocID="{59AC7610-8727-4764-A483-097A8962B3CF}" presName="background2" presStyleLbl="node2" presStyleIdx="1" presStyleCnt="3"/>
      <dgm:spPr/>
    </dgm:pt>
    <dgm:pt modelId="{83CE31D8-1826-43AC-B333-4152D62FAB77}" type="pres">
      <dgm:prSet presAssocID="{59AC7610-8727-4764-A483-097A8962B3C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988320-C8AD-4C22-9A07-805CA59EF6EA}" type="pres">
      <dgm:prSet presAssocID="{59AC7610-8727-4764-A483-097A8962B3CF}" presName="hierChild3" presStyleCnt="0"/>
      <dgm:spPr/>
    </dgm:pt>
    <dgm:pt modelId="{F572075E-3B89-425C-93FE-2CB9C6904057}" type="pres">
      <dgm:prSet presAssocID="{7590E482-FA57-45DF-8B84-4F49962A5609}" presName="Name10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74929398-6794-494C-B423-564533B8CFF9}" type="pres">
      <dgm:prSet presAssocID="{6D030DE8-4F75-4E3F-AB3E-54AC5F9A7E44}" presName="hierRoot2" presStyleCnt="0"/>
      <dgm:spPr/>
    </dgm:pt>
    <dgm:pt modelId="{CAD62CA2-5D2C-493F-86D8-D2FC67629A39}" type="pres">
      <dgm:prSet presAssocID="{6D030DE8-4F75-4E3F-AB3E-54AC5F9A7E44}" presName="composite2" presStyleCnt="0"/>
      <dgm:spPr/>
    </dgm:pt>
    <dgm:pt modelId="{36163C73-BB71-4FE7-8833-0F93B2023335}" type="pres">
      <dgm:prSet presAssocID="{6D030DE8-4F75-4E3F-AB3E-54AC5F9A7E44}" presName="background2" presStyleLbl="node2" presStyleIdx="2" presStyleCnt="3"/>
      <dgm:spPr/>
    </dgm:pt>
    <dgm:pt modelId="{912EE615-8C0C-45E5-AC67-ECAF0BB7BB9E}" type="pres">
      <dgm:prSet presAssocID="{6D030DE8-4F75-4E3F-AB3E-54AC5F9A7E4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1C2EC3-01F6-42E9-A8AF-7F19A8E2F03F}" type="pres">
      <dgm:prSet presAssocID="{6D030DE8-4F75-4E3F-AB3E-54AC5F9A7E44}" presName="hierChild3" presStyleCnt="0"/>
      <dgm:spPr/>
    </dgm:pt>
  </dgm:ptLst>
  <dgm:cxnLst>
    <dgm:cxn modelId="{411CF57C-D52B-4CA0-B484-2BB6E7DDA516}" type="presOf" srcId="{7590E482-FA57-45DF-8B84-4F49962A5609}" destId="{F572075E-3B89-425C-93FE-2CB9C6904057}" srcOrd="0" destOrd="0" presId="urn:microsoft.com/office/officeart/2005/8/layout/hierarchy1"/>
    <dgm:cxn modelId="{6D1D161C-F37E-4C28-A1CB-0C4CCD634897}" srcId="{547AC7C9-D558-4D8C-8B4F-A5F74FD8E931}" destId="{C02A3F8B-24C0-4B35-92B4-3EB25504E4CE}" srcOrd="0" destOrd="0" parTransId="{3CB181AE-33CE-46B4-910B-44D236FDB4D8}" sibTransId="{E0996A09-0AAC-48CD-8682-0E9B601AEA0D}"/>
    <dgm:cxn modelId="{4B83EB4C-5D6B-4C52-B6E3-CDFE6CA9A5CB}" srcId="{C02A3F8B-24C0-4B35-92B4-3EB25504E4CE}" destId="{6D030DE8-4F75-4E3F-AB3E-54AC5F9A7E44}" srcOrd="2" destOrd="0" parTransId="{7590E482-FA57-45DF-8B84-4F49962A5609}" sibTransId="{C5DFA59D-03B7-420B-BEB4-C192D37C1BFE}"/>
    <dgm:cxn modelId="{11ABBC07-7F69-4505-993B-285C08C00337}" type="presOf" srcId="{2271A850-70A6-45D6-8886-74B2AD1A922E}" destId="{9FEB96BA-1785-4588-B77B-8F0EA210353F}" srcOrd="0" destOrd="0" presId="urn:microsoft.com/office/officeart/2005/8/layout/hierarchy1"/>
    <dgm:cxn modelId="{671BEC50-E2E4-4D81-A78C-A0DBDCC2457F}" type="presOf" srcId="{6D030DE8-4F75-4E3F-AB3E-54AC5F9A7E44}" destId="{912EE615-8C0C-45E5-AC67-ECAF0BB7BB9E}" srcOrd="0" destOrd="0" presId="urn:microsoft.com/office/officeart/2005/8/layout/hierarchy1"/>
    <dgm:cxn modelId="{7768CF3C-189C-483D-B16D-4A7CA13C3FF4}" type="presOf" srcId="{547AC7C9-D558-4D8C-8B4F-A5F74FD8E931}" destId="{9B297C90-C23F-4B75-883A-A7E37FCBDC3B}" srcOrd="0" destOrd="0" presId="urn:microsoft.com/office/officeart/2005/8/layout/hierarchy1"/>
    <dgm:cxn modelId="{89F2F4F7-FB9B-432F-95F4-F42874164819}" type="presOf" srcId="{C02A3F8B-24C0-4B35-92B4-3EB25504E4CE}" destId="{425F5AB9-2507-478C-AFB2-FE004B37FBDE}" srcOrd="0" destOrd="0" presId="urn:microsoft.com/office/officeart/2005/8/layout/hierarchy1"/>
    <dgm:cxn modelId="{22AEC06F-33EE-4040-86DF-AD40384E72CD}" type="presOf" srcId="{59AC7610-8727-4764-A483-097A8962B3CF}" destId="{83CE31D8-1826-43AC-B333-4152D62FAB77}" srcOrd="0" destOrd="0" presId="urn:microsoft.com/office/officeart/2005/8/layout/hierarchy1"/>
    <dgm:cxn modelId="{3ECEC357-4D3F-4B0E-A7F0-BBB60865A094}" type="presOf" srcId="{9DCBA1F6-12BD-49BD-BBDF-1323E912F578}" destId="{B06D4704-5D7D-4A93-AC9A-BD45F73329FC}" srcOrd="0" destOrd="0" presId="urn:microsoft.com/office/officeart/2005/8/layout/hierarchy1"/>
    <dgm:cxn modelId="{90E55BBE-E592-4EC3-AA54-878FF8319A79}" type="presOf" srcId="{927E2405-E747-4D29-A4E4-5649560EF746}" destId="{499BD955-8B50-4386-817F-E94B37F922CA}" srcOrd="0" destOrd="0" presId="urn:microsoft.com/office/officeart/2005/8/layout/hierarchy1"/>
    <dgm:cxn modelId="{951C1BDF-0404-474A-936C-AC4D77725A19}" srcId="{C02A3F8B-24C0-4B35-92B4-3EB25504E4CE}" destId="{2271A850-70A6-45D6-8886-74B2AD1A922E}" srcOrd="0" destOrd="0" parTransId="{9DCBA1F6-12BD-49BD-BBDF-1323E912F578}" sibTransId="{51917392-2C32-426F-8EED-AB535B8DF87C}"/>
    <dgm:cxn modelId="{A90E7FA9-D3D9-46BD-B7F8-0C6CF92BD48B}" srcId="{C02A3F8B-24C0-4B35-92B4-3EB25504E4CE}" destId="{59AC7610-8727-4764-A483-097A8962B3CF}" srcOrd="1" destOrd="0" parTransId="{927E2405-E747-4D29-A4E4-5649560EF746}" sibTransId="{A890B1B7-0A25-4430-B91E-9A284419CCA4}"/>
    <dgm:cxn modelId="{912F4051-90F1-45F2-98C1-5821732AA0CE}" type="presParOf" srcId="{9B297C90-C23F-4B75-883A-A7E37FCBDC3B}" destId="{126C631C-AC6E-4828-9162-B68247F8CA9D}" srcOrd="0" destOrd="0" presId="urn:microsoft.com/office/officeart/2005/8/layout/hierarchy1"/>
    <dgm:cxn modelId="{8B79EFAF-C441-4B3C-9B0F-32E308FB75A1}" type="presParOf" srcId="{126C631C-AC6E-4828-9162-B68247F8CA9D}" destId="{9AA660D1-ACAA-4704-8D34-6818D40494E7}" srcOrd="0" destOrd="0" presId="urn:microsoft.com/office/officeart/2005/8/layout/hierarchy1"/>
    <dgm:cxn modelId="{B7350212-8263-4F24-90D3-9ECB03E5CCA8}" type="presParOf" srcId="{9AA660D1-ACAA-4704-8D34-6818D40494E7}" destId="{67C111A7-4EC4-40CF-8959-B63979858229}" srcOrd="0" destOrd="0" presId="urn:microsoft.com/office/officeart/2005/8/layout/hierarchy1"/>
    <dgm:cxn modelId="{3C7C6ABC-A1E4-49A2-A7F7-2D4D050A91C1}" type="presParOf" srcId="{9AA660D1-ACAA-4704-8D34-6818D40494E7}" destId="{425F5AB9-2507-478C-AFB2-FE004B37FBDE}" srcOrd="1" destOrd="0" presId="urn:microsoft.com/office/officeart/2005/8/layout/hierarchy1"/>
    <dgm:cxn modelId="{F609011E-1199-47D1-A6FC-5A7CAD2D5E0C}" type="presParOf" srcId="{126C631C-AC6E-4828-9162-B68247F8CA9D}" destId="{F299D229-CB94-4EA7-9555-B12DDB06CB2F}" srcOrd="1" destOrd="0" presId="urn:microsoft.com/office/officeart/2005/8/layout/hierarchy1"/>
    <dgm:cxn modelId="{3DA54A6D-EBC7-4DFA-95E9-696455A0833F}" type="presParOf" srcId="{F299D229-CB94-4EA7-9555-B12DDB06CB2F}" destId="{B06D4704-5D7D-4A93-AC9A-BD45F73329FC}" srcOrd="0" destOrd="0" presId="urn:microsoft.com/office/officeart/2005/8/layout/hierarchy1"/>
    <dgm:cxn modelId="{E8CFADF7-7F69-414F-81CE-29F96DCF6907}" type="presParOf" srcId="{F299D229-CB94-4EA7-9555-B12DDB06CB2F}" destId="{0DA877D6-4E30-4356-9AA4-85D4B8C47F22}" srcOrd="1" destOrd="0" presId="urn:microsoft.com/office/officeart/2005/8/layout/hierarchy1"/>
    <dgm:cxn modelId="{6F4BD7D7-16D4-481E-A990-7902E9687D83}" type="presParOf" srcId="{0DA877D6-4E30-4356-9AA4-85D4B8C47F22}" destId="{03940417-E681-488E-A237-5B831CE3FBED}" srcOrd="0" destOrd="0" presId="urn:microsoft.com/office/officeart/2005/8/layout/hierarchy1"/>
    <dgm:cxn modelId="{0BDFAF8F-3D89-4312-9798-34F504B54F4B}" type="presParOf" srcId="{03940417-E681-488E-A237-5B831CE3FBED}" destId="{4079561A-57F6-456C-BF85-DA30C9D56AB9}" srcOrd="0" destOrd="0" presId="urn:microsoft.com/office/officeart/2005/8/layout/hierarchy1"/>
    <dgm:cxn modelId="{3223DC05-A791-4C62-8D99-846E353A82E8}" type="presParOf" srcId="{03940417-E681-488E-A237-5B831CE3FBED}" destId="{9FEB96BA-1785-4588-B77B-8F0EA210353F}" srcOrd="1" destOrd="0" presId="urn:microsoft.com/office/officeart/2005/8/layout/hierarchy1"/>
    <dgm:cxn modelId="{5739FE57-1858-45CA-B8EC-86EDA27599AA}" type="presParOf" srcId="{0DA877D6-4E30-4356-9AA4-85D4B8C47F22}" destId="{47EAEFD0-59C0-4A92-A7EC-D43C2D826EA7}" srcOrd="1" destOrd="0" presId="urn:microsoft.com/office/officeart/2005/8/layout/hierarchy1"/>
    <dgm:cxn modelId="{E70EF3C1-7050-4A95-8243-F7D0B23D13D8}" type="presParOf" srcId="{F299D229-CB94-4EA7-9555-B12DDB06CB2F}" destId="{499BD955-8B50-4386-817F-E94B37F922CA}" srcOrd="2" destOrd="0" presId="urn:microsoft.com/office/officeart/2005/8/layout/hierarchy1"/>
    <dgm:cxn modelId="{D557A7A2-8C6D-4234-9D9E-9A3F77330D32}" type="presParOf" srcId="{F299D229-CB94-4EA7-9555-B12DDB06CB2F}" destId="{579F111C-8C41-4141-B015-9E8E068EC7DA}" srcOrd="3" destOrd="0" presId="urn:microsoft.com/office/officeart/2005/8/layout/hierarchy1"/>
    <dgm:cxn modelId="{E91FC3BC-4E2D-4A58-83D1-944FF7B062BF}" type="presParOf" srcId="{579F111C-8C41-4141-B015-9E8E068EC7DA}" destId="{9B67BC00-01D8-4417-A1F8-2E2647415D94}" srcOrd="0" destOrd="0" presId="urn:microsoft.com/office/officeart/2005/8/layout/hierarchy1"/>
    <dgm:cxn modelId="{32D5357F-5738-49C8-939D-677189911560}" type="presParOf" srcId="{9B67BC00-01D8-4417-A1F8-2E2647415D94}" destId="{8B83B2B1-2CAA-4FF6-BDF8-748AF060D451}" srcOrd="0" destOrd="0" presId="urn:microsoft.com/office/officeart/2005/8/layout/hierarchy1"/>
    <dgm:cxn modelId="{696912C8-D67C-4459-A20A-EFB2D03EA053}" type="presParOf" srcId="{9B67BC00-01D8-4417-A1F8-2E2647415D94}" destId="{83CE31D8-1826-43AC-B333-4152D62FAB77}" srcOrd="1" destOrd="0" presId="urn:microsoft.com/office/officeart/2005/8/layout/hierarchy1"/>
    <dgm:cxn modelId="{FCB4FE20-2989-44A0-8724-C04E1F929A8A}" type="presParOf" srcId="{579F111C-8C41-4141-B015-9E8E068EC7DA}" destId="{7B988320-C8AD-4C22-9A07-805CA59EF6EA}" srcOrd="1" destOrd="0" presId="urn:microsoft.com/office/officeart/2005/8/layout/hierarchy1"/>
    <dgm:cxn modelId="{50C2FB6E-153F-4F53-BAFA-9924BAE1B4B3}" type="presParOf" srcId="{F299D229-CB94-4EA7-9555-B12DDB06CB2F}" destId="{F572075E-3B89-425C-93FE-2CB9C6904057}" srcOrd="4" destOrd="0" presId="urn:microsoft.com/office/officeart/2005/8/layout/hierarchy1"/>
    <dgm:cxn modelId="{45389CDC-BA67-42EF-BD9C-F531CCE109B3}" type="presParOf" srcId="{F299D229-CB94-4EA7-9555-B12DDB06CB2F}" destId="{74929398-6794-494C-B423-564533B8CFF9}" srcOrd="5" destOrd="0" presId="urn:microsoft.com/office/officeart/2005/8/layout/hierarchy1"/>
    <dgm:cxn modelId="{434F972F-F8A7-4094-93BD-72767DF12AA3}" type="presParOf" srcId="{74929398-6794-494C-B423-564533B8CFF9}" destId="{CAD62CA2-5D2C-493F-86D8-D2FC67629A39}" srcOrd="0" destOrd="0" presId="urn:microsoft.com/office/officeart/2005/8/layout/hierarchy1"/>
    <dgm:cxn modelId="{186DC2B8-2AF2-425C-A4DD-021CC2C0B20E}" type="presParOf" srcId="{CAD62CA2-5D2C-493F-86D8-D2FC67629A39}" destId="{36163C73-BB71-4FE7-8833-0F93B2023335}" srcOrd="0" destOrd="0" presId="urn:microsoft.com/office/officeart/2005/8/layout/hierarchy1"/>
    <dgm:cxn modelId="{2C803BC3-165B-40FF-8350-99317ABD8020}" type="presParOf" srcId="{CAD62CA2-5D2C-493F-86D8-D2FC67629A39}" destId="{912EE615-8C0C-45E5-AC67-ECAF0BB7BB9E}" srcOrd="1" destOrd="0" presId="urn:microsoft.com/office/officeart/2005/8/layout/hierarchy1"/>
    <dgm:cxn modelId="{E3CFCBDE-32BA-4BBD-9E91-A8C685EEAF7F}" type="presParOf" srcId="{74929398-6794-494C-B423-564533B8CFF9}" destId="{3B1C2EC3-01F6-42E9-A8AF-7F19A8E2F0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C1C0A2-9331-4587-8D8F-6D0794152C8B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rtl="1"/>
          <a:endParaRPr lang="fa-IR"/>
        </a:p>
      </dgm:t>
    </dgm:pt>
    <dgm:pt modelId="{B9D16FD7-840D-4300-A11E-27ECCFEF6BCE}">
      <dgm:prSet phldrT="[Text]" custT="1"/>
      <dgm:spPr/>
      <dgm:t>
        <a:bodyPr/>
        <a:lstStyle/>
        <a:p>
          <a:pPr marL="0" marR="0" indent="0" algn="just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smtClean="0">
              <a:cs typeface="B Nazanin" pitchFamily="2" charset="-78"/>
            </a:rPr>
            <a:t>معيارهاي مرتبط با </a:t>
          </a:r>
          <a:r>
            <a:rPr lang="fa-IR" sz="2000" b="1" smtClean="0">
              <a:cs typeface="B Nazanin" pitchFamily="2" charset="-78"/>
            </a:rPr>
            <a:t> </a:t>
          </a:r>
          <a:r>
            <a:rPr lang="ar-SA" sz="2000" b="1" smtClean="0">
              <a:cs typeface="B Nazanin" pitchFamily="2" charset="-78"/>
            </a:rPr>
            <a:t>هزینه</a:t>
          </a:r>
          <a:r>
            <a:rPr lang="fa-IR" sz="2000" b="1" smtClean="0">
              <a:cs typeface="B Nazanin" pitchFamily="2" charset="-78"/>
            </a:rPr>
            <a:t> </a:t>
          </a:r>
          <a:r>
            <a:rPr lang="ar-SA" sz="2000" b="1" smtClean="0">
              <a:cs typeface="B Nazanin" pitchFamily="2" charset="-78"/>
            </a:rPr>
            <a:t>ابزار</a:t>
          </a:r>
          <a:r>
            <a:rPr lang="fa-IR" sz="2000" b="1" smtClean="0">
              <a:cs typeface="B Nazanin" pitchFamily="2" charset="-78"/>
            </a:rPr>
            <a:t> سياستي</a:t>
          </a:r>
          <a:endParaRPr lang="fa-IR" sz="2000" b="1" dirty="0">
            <a:cs typeface="B Nazanin" pitchFamily="2" charset="-78"/>
          </a:endParaRPr>
        </a:p>
      </dgm:t>
    </dgm:pt>
    <dgm:pt modelId="{41160CF0-E660-4FBF-9120-7B6B4C9989AB}" type="parTrans" cxnId="{66E9EFFB-122E-44C7-8DE2-AFFC8C0FF0A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6E9C15CD-2008-46C6-8D12-F0C3A78EC768}" type="sibTrans" cxnId="{66E9EFFB-122E-44C7-8DE2-AFFC8C0FF0A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DF53C7DF-E9CC-4D96-84F4-98113979A499}">
      <dgm:prSet custT="1"/>
      <dgm:spPr/>
      <dgm:t>
        <a:bodyPr/>
        <a:lstStyle/>
        <a:p>
          <a:pPr algn="just" rtl="1"/>
          <a:r>
            <a:rPr lang="ar-SA" sz="2000" b="1" smtClean="0">
              <a:cs typeface="B Nazanin" pitchFamily="2" charset="-78"/>
            </a:rPr>
            <a:t>معيارهاي مرتبط با اثربخشي ابزار سياستي </a:t>
          </a:r>
          <a:endParaRPr lang="fa-IR" sz="2000" b="1" dirty="0" smtClean="0">
            <a:cs typeface="B Nazanin" pitchFamily="2" charset="-78"/>
          </a:endParaRPr>
        </a:p>
      </dgm:t>
    </dgm:pt>
    <dgm:pt modelId="{C4ADB7A2-0FD9-4DEB-A44C-6014AEFBFB70}" type="parTrans" cxnId="{C51C1098-C338-4E2F-91D7-AA81CE6CB1E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C6B37857-B60A-4C02-9275-8DF9D0455080}" type="sibTrans" cxnId="{C51C1098-C338-4E2F-91D7-AA81CE6CB1E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A1899C20-AB94-4846-9C58-52C7DB08E720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معيارهاي مرتبط با قابليت پياده</a:t>
          </a:r>
          <a:r>
            <a:rPr lang="fa-IR" sz="2000" b="1" dirty="0" smtClean="0">
              <a:cs typeface="B Nazanin" pitchFamily="2" charset="-78"/>
            </a:rPr>
            <a:t> </a:t>
          </a:r>
          <a:r>
            <a:rPr lang="ar-SA" sz="2000" b="1" dirty="0" smtClean="0">
              <a:cs typeface="B Nazanin" pitchFamily="2" charset="-78"/>
            </a:rPr>
            <a:t>سازي ابزار سياستي </a:t>
          </a:r>
          <a:endParaRPr lang="fa-IR" sz="2000" b="1" dirty="0">
            <a:cs typeface="B Nazanin" pitchFamily="2" charset="-78"/>
          </a:endParaRPr>
        </a:p>
      </dgm:t>
    </dgm:pt>
    <dgm:pt modelId="{41251E86-9DFF-4DE4-A174-AE8451802D39}" type="parTrans" cxnId="{68DBA0DA-9C44-425D-88A5-99FEA291763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5403D603-E6BA-4563-A2A7-01A67CFA5C86}" type="sibTrans" cxnId="{68DBA0DA-9C44-425D-88A5-99FEA291763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51BE11EE-0FC3-457B-888F-EE7A5503EDC7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هزينه</a:t>
          </a:r>
          <a:r>
            <a:rPr lang="fa-IR" sz="2000" b="1" dirty="0" smtClean="0">
              <a:cs typeface="B Nazanin" pitchFamily="2" charset="-78"/>
            </a:rPr>
            <a:t> </a:t>
          </a:r>
          <a:r>
            <a:rPr lang="ar-SA" sz="2000" b="1" dirty="0" smtClean="0">
              <a:cs typeface="B Nazanin" pitchFamily="2" charset="-78"/>
            </a:rPr>
            <a:t>هاي مستقيم</a:t>
          </a:r>
          <a:endParaRPr lang="fa-IR" sz="2000" b="1" dirty="0">
            <a:cs typeface="B Nazanin" pitchFamily="2" charset="-78"/>
          </a:endParaRPr>
        </a:p>
      </dgm:t>
    </dgm:pt>
    <dgm:pt modelId="{E30C75C4-EDB2-4E1B-AE11-E289CCA283FA}" type="parTrans" cxnId="{391CE2CF-7AAA-4E29-B51A-8966AB2ABEA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937D73B1-1A3B-4145-A81B-8FAF6A76DFE8}" type="sibTrans" cxnId="{391CE2CF-7AAA-4E29-B51A-8966AB2ABEA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F1FF33C2-F83F-471F-8EB7-4D6459D6BFC4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تأثیرگذاری مستقیم بر هدف آمیزه‌ سياستي </a:t>
          </a:r>
          <a:endParaRPr lang="fa-IR" sz="2000" b="1" dirty="0">
            <a:cs typeface="B Nazanin" pitchFamily="2" charset="-78"/>
          </a:endParaRPr>
        </a:p>
      </dgm:t>
    </dgm:pt>
    <dgm:pt modelId="{F3759945-9FC8-4DF5-9F07-B3AD35FC2D00}" type="parTrans" cxnId="{912ACF51-B9BD-4688-91FB-31194300DC6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BB9D2C76-04CA-4DF3-A3FA-C456D61A3F55}" type="sibTrans" cxnId="{912ACF51-B9BD-4688-91FB-31194300DC6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27F91418-5333-4AE2-AAC0-6EC0A77BC6E9}">
      <dgm:prSet custT="1"/>
      <dgm:spPr/>
      <dgm:t>
        <a:bodyPr/>
        <a:lstStyle/>
        <a:p>
          <a:pPr algn="just" rtl="1"/>
          <a:r>
            <a:rPr lang="ar-SA" sz="2000" b="1" smtClean="0">
              <a:cs typeface="B Nazanin" pitchFamily="2" charset="-78"/>
            </a:rPr>
            <a:t>مقياس زماني اثربخشي</a:t>
          </a:r>
          <a:endParaRPr lang="en-US" sz="2000" b="1">
            <a:cs typeface="B Nazanin" pitchFamily="2" charset="-78"/>
          </a:endParaRPr>
        </a:p>
      </dgm:t>
    </dgm:pt>
    <dgm:pt modelId="{00117BEF-8049-488F-8226-E78887956157}" type="parTrans" cxnId="{C924D909-FCC8-4A2D-9868-F8540277D55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42EDA7C5-9445-4DD6-BAAF-49DBD736A51F}" type="sibTrans" cxnId="{C924D909-FCC8-4A2D-9868-F8540277D55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E896801C-DA3D-4111-83D1-5E46F28BE1AA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كاهش درآمد دولت</a:t>
          </a:r>
          <a:endParaRPr lang="fa-IR" sz="2000" b="1" dirty="0">
            <a:cs typeface="B Nazanin" pitchFamily="2" charset="-78"/>
          </a:endParaRPr>
        </a:p>
      </dgm:t>
    </dgm:pt>
    <dgm:pt modelId="{A0115B43-48C8-4378-B067-81104472D916}" type="parTrans" cxnId="{D843FC82-89D7-4892-A3D8-F767A72E1576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B021C1DC-0C31-48D0-B3AA-FC6FEFCF6BB0}" type="sibTrans" cxnId="{D843FC82-89D7-4892-A3D8-F767A72E1576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2BF00342-FB57-405B-9CCA-2B185C86707E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پيچيدگي فني</a:t>
          </a:r>
          <a:r>
            <a:rPr lang="fa-IR" sz="2000" b="1" dirty="0" smtClean="0">
              <a:cs typeface="B Nazanin" pitchFamily="2" charset="-78"/>
            </a:rPr>
            <a:t> / </a:t>
          </a:r>
          <a:r>
            <a:rPr lang="ar-SA" sz="2000" b="1" dirty="0" smtClean="0">
              <a:cs typeface="B Nazanin" pitchFamily="2" charset="-78"/>
            </a:rPr>
            <a:t>پيچيدگي نهادي</a:t>
          </a:r>
          <a:r>
            <a:rPr lang="fa-IR" sz="2000" b="1" dirty="0" smtClean="0">
              <a:cs typeface="B Nazanin" pitchFamily="2" charset="-78"/>
            </a:rPr>
            <a:t>/ </a:t>
          </a:r>
          <a:r>
            <a:rPr lang="ar-SA" sz="2000" b="1" dirty="0" smtClean="0">
              <a:cs typeface="B Nazanin" pitchFamily="2" charset="-78"/>
            </a:rPr>
            <a:t>هزينه‌هاي اجرايي</a:t>
          </a:r>
          <a:r>
            <a:rPr lang="fa-IR" sz="2000" b="1" dirty="0" smtClean="0">
              <a:cs typeface="B Nazanin" pitchFamily="2" charset="-78"/>
            </a:rPr>
            <a:t>/ </a:t>
          </a:r>
          <a:r>
            <a:rPr lang="ar-SA" sz="2000" b="1" dirty="0" smtClean="0">
              <a:cs typeface="B Nazanin" pitchFamily="2" charset="-78"/>
            </a:rPr>
            <a:t>انعطاف‌پذيري</a:t>
          </a:r>
          <a:r>
            <a:rPr lang="fa-IR" sz="2000" b="1" dirty="0" smtClean="0">
              <a:cs typeface="B Nazanin" pitchFamily="2" charset="-78"/>
            </a:rPr>
            <a:t> / </a:t>
          </a:r>
          <a:r>
            <a:rPr lang="ar-SA" sz="2000" b="1" dirty="0" smtClean="0">
              <a:cs typeface="B Nazanin" pitchFamily="2" charset="-78"/>
            </a:rPr>
            <a:t>عدالت</a:t>
          </a:r>
          <a:r>
            <a:rPr lang="fa-IR" sz="2000" b="1" dirty="0" smtClean="0">
              <a:cs typeface="B Nazanin" pitchFamily="2" charset="-78"/>
            </a:rPr>
            <a:t>/ </a:t>
          </a:r>
          <a:r>
            <a:rPr lang="ar-SA" sz="2000" b="1" dirty="0" smtClean="0">
              <a:cs typeface="B Nazanin" pitchFamily="2" charset="-78"/>
            </a:rPr>
            <a:t>مشروعيت</a:t>
          </a:r>
          <a:r>
            <a:rPr lang="fa-IR" sz="2000" b="1" dirty="0" smtClean="0">
              <a:cs typeface="B Nazanin" pitchFamily="2" charset="-78"/>
            </a:rPr>
            <a:t>/ </a:t>
          </a:r>
          <a:r>
            <a:rPr lang="ar-SA" sz="2000" b="1" dirty="0" smtClean="0">
              <a:cs typeface="B Nazanin" pitchFamily="2" charset="-78"/>
            </a:rPr>
            <a:t>مقياس زماني اجرا</a:t>
          </a:r>
          <a:endParaRPr lang="fa-IR" sz="2000" b="1" dirty="0">
            <a:cs typeface="B Nazanin" pitchFamily="2" charset="-78"/>
          </a:endParaRPr>
        </a:p>
      </dgm:t>
    </dgm:pt>
    <dgm:pt modelId="{2A569DA4-74B8-4F1F-A7C9-ABA15E6338CC}" type="parTrans" cxnId="{5D5EB5A9-0EF1-4EF9-B8B2-472CE4A58E5A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5A7A97F6-82F9-4E38-9DF4-D20D8446E95A}" type="sibTrans" cxnId="{5D5EB5A9-0EF1-4EF9-B8B2-472CE4A58E5A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9D1DE5C1-C341-44CB-8919-4B890A4A5359}" type="pres">
      <dgm:prSet presAssocID="{72C1C0A2-9331-4587-8D8F-6D0794152C8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E230F1D-030E-4128-AE73-C37F97C72D4D}" type="pres">
      <dgm:prSet presAssocID="{DF53C7DF-E9CC-4D96-84F4-98113979A499}" presName="parentLin" presStyleCnt="0"/>
      <dgm:spPr/>
    </dgm:pt>
    <dgm:pt modelId="{1EDDC681-4BD6-4923-A918-2A70C34411FA}" type="pres">
      <dgm:prSet presAssocID="{DF53C7DF-E9CC-4D96-84F4-98113979A49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229A99D2-743A-4C49-908B-AE74089A89B3}" type="pres">
      <dgm:prSet presAssocID="{DF53C7DF-E9CC-4D96-84F4-98113979A4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1E8C24-4517-445F-8485-6AD1DC7E19B5}" type="pres">
      <dgm:prSet presAssocID="{DF53C7DF-E9CC-4D96-84F4-98113979A499}" presName="negativeSpace" presStyleCnt="0"/>
      <dgm:spPr/>
    </dgm:pt>
    <dgm:pt modelId="{C52B9EC1-990B-40CA-A50A-2F6489969672}" type="pres">
      <dgm:prSet presAssocID="{DF53C7DF-E9CC-4D96-84F4-98113979A49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875CCF-CA2A-487B-8D2B-38AA877DADA2}" type="pres">
      <dgm:prSet presAssocID="{C6B37857-B60A-4C02-9275-8DF9D0455080}" presName="spaceBetweenRectangles" presStyleCnt="0"/>
      <dgm:spPr/>
    </dgm:pt>
    <dgm:pt modelId="{FD39A946-F192-46FF-AF6F-5E20B3A7B59B}" type="pres">
      <dgm:prSet presAssocID="{A1899C20-AB94-4846-9C58-52C7DB08E720}" presName="parentLin" presStyleCnt="0"/>
      <dgm:spPr/>
    </dgm:pt>
    <dgm:pt modelId="{13702C42-1DBE-4884-8D24-DD9DDC5510EA}" type="pres">
      <dgm:prSet presAssocID="{A1899C20-AB94-4846-9C58-52C7DB08E720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74F4E69E-5E65-40C1-A596-859CFFE0F19E}" type="pres">
      <dgm:prSet presAssocID="{A1899C20-AB94-4846-9C58-52C7DB08E7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A2B53D-55FF-4508-9491-5BC95C4AB935}" type="pres">
      <dgm:prSet presAssocID="{A1899C20-AB94-4846-9C58-52C7DB08E720}" presName="negativeSpace" presStyleCnt="0"/>
      <dgm:spPr/>
    </dgm:pt>
    <dgm:pt modelId="{67E258BC-727D-4713-A12C-29A38A74A640}" type="pres">
      <dgm:prSet presAssocID="{A1899C20-AB94-4846-9C58-52C7DB08E72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3DF7A3-C980-41F9-8E09-00A5A36E990C}" type="pres">
      <dgm:prSet presAssocID="{5403D603-E6BA-4563-A2A7-01A67CFA5C86}" presName="spaceBetweenRectangles" presStyleCnt="0"/>
      <dgm:spPr/>
    </dgm:pt>
    <dgm:pt modelId="{743B3B56-D1D6-4298-BBF6-467A00674CC3}" type="pres">
      <dgm:prSet presAssocID="{B9D16FD7-840D-4300-A11E-27ECCFEF6BCE}" presName="parentLin" presStyleCnt="0"/>
      <dgm:spPr/>
    </dgm:pt>
    <dgm:pt modelId="{1FA7D226-0E58-4E48-9381-694428A6C2A9}" type="pres">
      <dgm:prSet presAssocID="{B9D16FD7-840D-4300-A11E-27ECCFEF6BCE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10A9C7D6-127D-4DEC-9F31-D574280D6BEE}" type="pres">
      <dgm:prSet presAssocID="{B9D16FD7-840D-4300-A11E-27ECCFEF6B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6AC95B-E2BE-4B6B-AD66-F9E8DE271C4F}" type="pres">
      <dgm:prSet presAssocID="{B9D16FD7-840D-4300-A11E-27ECCFEF6BCE}" presName="negativeSpace" presStyleCnt="0"/>
      <dgm:spPr/>
    </dgm:pt>
    <dgm:pt modelId="{2D7CFF9A-1AE1-463B-A955-6A7C86CF9463}" type="pres">
      <dgm:prSet presAssocID="{B9D16FD7-840D-4300-A11E-27ECCFEF6BC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9429B1A-AA09-4677-9B0C-596BD54E717D}" type="presOf" srcId="{B9D16FD7-840D-4300-A11E-27ECCFEF6BCE}" destId="{1FA7D226-0E58-4E48-9381-694428A6C2A9}" srcOrd="0" destOrd="0" presId="urn:microsoft.com/office/officeart/2005/8/layout/list1"/>
    <dgm:cxn modelId="{79B78C59-F662-425B-BF6E-80FE3C4B8C0F}" type="presOf" srcId="{B9D16FD7-840D-4300-A11E-27ECCFEF6BCE}" destId="{10A9C7D6-127D-4DEC-9F31-D574280D6BEE}" srcOrd="1" destOrd="0" presId="urn:microsoft.com/office/officeart/2005/8/layout/list1"/>
    <dgm:cxn modelId="{C924D909-FCC8-4A2D-9868-F8540277D55E}" srcId="{DF53C7DF-E9CC-4D96-84F4-98113979A499}" destId="{27F91418-5333-4AE2-AAC0-6EC0A77BC6E9}" srcOrd="1" destOrd="0" parTransId="{00117BEF-8049-488F-8226-E78887956157}" sibTransId="{42EDA7C5-9445-4DD6-BAAF-49DBD736A51F}"/>
    <dgm:cxn modelId="{B4F2137F-040F-4182-B70E-205AB0E4C7B1}" type="presOf" srcId="{DF53C7DF-E9CC-4D96-84F4-98113979A499}" destId="{1EDDC681-4BD6-4923-A918-2A70C34411FA}" srcOrd="0" destOrd="0" presId="urn:microsoft.com/office/officeart/2005/8/layout/list1"/>
    <dgm:cxn modelId="{912ACF51-B9BD-4688-91FB-31194300DC65}" srcId="{DF53C7DF-E9CC-4D96-84F4-98113979A499}" destId="{F1FF33C2-F83F-471F-8EB7-4D6459D6BFC4}" srcOrd="0" destOrd="0" parTransId="{F3759945-9FC8-4DF5-9F07-B3AD35FC2D00}" sibTransId="{BB9D2C76-04CA-4DF3-A3FA-C456D61A3F55}"/>
    <dgm:cxn modelId="{8FA4CFDF-A90F-41E6-A8F3-88BF778B264C}" type="presOf" srcId="{F1FF33C2-F83F-471F-8EB7-4D6459D6BFC4}" destId="{C52B9EC1-990B-40CA-A50A-2F6489969672}" srcOrd="0" destOrd="0" presId="urn:microsoft.com/office/officeart/2005/8/layout/list1"/>
    <dgm:cxn modelId="{10A77403-247A-4779-BB39-D0BBEA9820DA}" type="presOf" srcId="{E896801C-DA3D-4111-83D1-5E46F28BE1AA}" destId="{2D7CFF9A-1AE1-463B-A955-6A7C86CF9463}" srcOrd="0" destOrd="1" presId="urn:microsoft.com/office/officeart/2005/8/layout/list1"/>
    <dgm:cxn modelId="{391CE2CF-7AAA-4E29-B51A-8966AB2ABEA5}" srcId="{B9D16FD7-840D-4300-A11E-27ECCFEF6BCE}" destId="{51BE11EE-0FC3-457B-888F-EE7A5503EDC7}" srcOrd="0" destOrd="0" parTransId="{E30C75C4-EDB2-4E1B-AE11-E289CCA283FA}" sibTransId="{937D73B1-1A3B-4145-A81B-8FAF6A76DFE8}"/>
    <dgm:cxn modelId="{D843FC82-89D7-4892-A3D8-F767A72E1576}" srcId="{B9D16FD7-840D-4300-A11E-27ECCFEF6BCE}" destId="{E896801C-DA3D-4111-83D1-5E46F28BE1AA}" srcOrd="1" destOrd="0" parTransId="{A0115B43-48C8-4378-B067-81104472D916}" sibTransId="{B021C1DC-0C31-48D0-B3AA-FC6FEFCF6BB0}"/>
    <dgm:cxn modelId="{05B59E50-66E0-4288-97C7-80768952E054}" type="presOf" srcId="{72C1C0A2-9331-4587-8D8F-6D0794152C8B}" destId="{9D1DE5C1-C341-44CB-8919-4B890A4A5359}" srcOrd="0" destOrd="0" presId="urn:microsoft.com/office/officeart/2005/8/layout/list1"/>
    <dgm:cxn modelId="{9BEF3C79-0923-49B8-B93B-8645B2B8CA09}" type="presOf" srcId="{DF53C7DF-E9CC-4D96-84F4-98113979A499}" destId="{229A99D2-743A-4C49-908B-AE74089A89B3}" srcOrd="1" destOrd="0" presId="urn:microsoft.com/office/officeart/2005/8/layout/list1"/>
    <dgm:cxn modelId="{66E9EFFB-122E-44C7-8DE2-AFFC8C0FF0AE}" srcId="{72C1C0A2-9331-4587-8D8F-6D0794152C8B}" destId="{B9D16FD7-840D-4300-A11E-27ECCFEF6BCE}" srcOrd="2" destOrd="0" parTransId="{41160CF0-E660-4FBF-9120-7B6B4C9989AB}" sibTransId="{6E9C15CD-2008-46C6-8D12-F0C3A78EC768}"/>
    <dgm:cxn modelId="{F67EA83D-0162-442A-BAD7-AF0D8CA65130}" type="presOf" srcId="{51BE11EE-0FC3-457B-888F-EE7A5503EDC7}" destId="{2D7CFF9A-1AE1-463B-A955-6A7C86CF9463}" srcOrd="0" destOrd="0" presId="urn:microsoft.com/office/officeart/2005/8/layout/list1"/>
    <dgm:cxn modelId="{36107113-1AEC-4CBF-BFA8-8619515CBCD4}" type="presOf" srcId="{2BF00342-FB57-405B-9CCA-2B185C86707E}" destId="{67E258BC-727D-4713-A12C-29A38A74A640}" srcOrd="0" destOrd="0" presId="urn:microsoft.com/office/officeart/2005/8/layout/list1"/>
    <dgm:cxn modelId="{68DBA0DA-9C44-425D-88A5-99FEA2917633}" srcId="{72C1C0A2-9331-4587-8D8F-6D0794152C8B}" destId="{A1899C20-AB94-4846-9C58-52C7DB08E720}" srcOrd="1" destOrd="0" parTransId="{41251E86-9DFF-4DE4-A174-AE8451802D39}" sibTransId="{5403D603-E6BA-4563-A2A7-01A67CFA5C86}"/>
    <dgm:cxn modelId="{C51C1098-C338-4E2F-91D7-AA81CE6CB1E3}" srcId="{72C1C0A2-9331-4587-8D8F-6D0794152C8B}" destId="{DF53C7DF-E9CC-4D96-84F4-98113979A499}" srcOrd="0" destOrd="0" parTransId="{C4ADB7A2-0FD9-4DEB-A44C-6014AEFBFB70}" sibTransId="{C6B37857-B60A-4C02-9275-8DF9D0455080}"/>
    <dgm:cxn modelId="{B011A2C0-6933-4F3A-9C81-3CED4346F965}" type="presOf" srcId="{A1899C20-AB94-4846-9C58-52C7DB08E720}" destId="{13702C42-1DBE-4884-8D24-DD9DDC5510EA}" srcOrd="0" destOrd="0" presId="urn:microsoft.com/office/officeart/2005/8/layout/list1"/>
    <dgm:cxn modelId="{D116EC76-9833-40EA-9757-4288C89B6378}" type="presOf" srcId="{27F91418-5333-4AE2-AAC0-6EC0A77BC6E9}" destId="{C52B9EC1-990B-40CA-A50A-2F6489969672}" srcOrd="0" destOrd="1" presId="urn:microsoft.com/office/officeart/2005/8/layout/list1"/>
    <dgm:cxn modelId="{878B629F-0DF8-49E0-B2CD-8EA912D008FC}" type="presOf" srcId="{A1899C20-AB94-4846-9C58-52C7DB08E720}" destId="{74F4E69E-5E65-40C1-A596-859CFFE0F19E}" srcOrd="1" destOrd="0" presId="urn:microsoft.com/office/officeart/2005/8/layout/list1"/>
    <dgm:cxn modelId="{5D5EB5A9-0EF1-4EF9-B8B2-472CE4A58E5A}" srcId="{A1899C20-AB94-4846-9C58-52C7DB08E720}" destId="{2BF00342-FB57-405B-9CCA-2B185C86707E}" srcOrd="0" destOrd="0" parTransId="{2A569DA4-74B8-4F1F-A7C9-ABA15E6338CC}" sibTransId="{5A7A97F6-82F9-4E38-9DF4-D20D8446E95A}"/>
    <dgm:cxn modelId="{79ADA0AE-F7BE-424F-BC90-A5331F60C61E}" type="presParOf" srcId="{9D1DE5C1-C341-44CB-8919-4B890A4A5359}" destId="{7E230F1D-030E-4128-AE73-C37F97C72D4D}" srcOrd="0" destOrd="0" presId="urn:microsoft.com/office/officeart/2005/8/layout/list1"/>
    <dgm:cxn modelId="{171EC07A-6C74-43C6-B0BE-6AF56A86E7F5}" type="presParOf" srcId="{7E230F1D-030E-4128-AE73-C37F97C72D4D}" destId="{1EDDC681-4BD6-4923-A918-2A70C34411FA}" srcOrd="0" destOrd="0" presId="urn:microsoft.com/office/officeart/2005/8/layout/list1"/>
    <dgm:cxn modelId="{DD57EDDE-2FCE-4DF7-8F3E-81749EC14C90}" type="presParOf" srcId="{7E230F1D-030E-4128-AE73-C37F97C72D4D}" destId="{229A99D2-743A-4C49-908B-AE74089A89B3}" srcOrd="1" destOrd="0" presId="urn:microsoft.com/office/officeart/2005/8/layout/list1"/>
    <dgm:cxn modelId="{4F50EEB9-83CB-4747-A7C5-64F914C0FD36}" type="presParOf" srcId="{9D1DE5C1-C341-44CB-8919-4B890A4A5359}" destId="{581E8C24-4517-445F-8485-6AD1DC7E19B5}" srcOrd="1" destOrd="0" presId="urn:microsoft.com/office/officeart/2005/8/layout/list1"/>
    <dgm:cxn modelId="{A01F67A6-82E2-4379-ABB8-373248543F40}" type="presParOf" srcId="{9D1DE5C1-C341-44CB-8919-4B890A4A5359}" destId="{C52B9EC1-990B-40CA-A50A-2F6489969672}" srcOrd="2" destOrd="0" presId="urn:microsoft.com/office/officeart/2005/8/layout/list1"/>
    <dgm:cxn modelId="{CBCD1A76-CB63-4898-9C5A-06A6A118804A}" type="presParOf" srcId="{9D1DE5C1-C341-44CB-8919-4B890A4A5359}" destId="{46875CCF-CA2A-487B-8D2B-38AA877DADA2}" srcOrd="3" destOrd="0" presId="urn:microsoft.com/office/officeart/2005/8/layout/list1"/>
    <dgm:cxn modelId="{15513EC9-B87B-4CE1-AC4B-E0D8FFE18AAA}" type="presParOf" srcId="{9D1DE5C1-C341-44CB-8919-4B890A4A5359}" destId="{FD39A946-F192-46FF-AF6F-5E20B3A7B59B}" srcOrd="4" destOrd="0" presId="urn:microsoft.com/office/officeart/2005/8/layout/list1"/>
    <dgm:cxn modelId="{25B5DC0A-C8BC-4E3E-B7B8-58CA79871A67}" type="presParOf" srcId="{FD39A946-F192-46FF-AF6F-5E20B3A7B59B}" destId="{13702C42-1DBE-4884-8D24-DD9DDC5510EA}" srcOrd="0" destOrd="0" presId="urn:microsoft.com/office/officeart/2005/8/layout/list1"/>
    <dgm:cxn modelId="{BBF61C70-1F34-4664-BBE9-21C31B9DB97F}" type="presParOf" srcId="{FD39A946-F192-46FF-AF6F-5E20B3A7B59B}" destId="{74F4E69E-5E65-40C1-A596-859CFFE0F19E}" srcOrd="1" destOrd="0" presId="urn:microsoft.com/office/officeart/2005/8/layout/list1"/>
    <dgm:cxn modelId="{B8518E2A-8B67-48F2-97EB-15A9E0BD0516}" type="presParOf" srcId="{9D1DE5C1-C341-44CB-8919-4B890A4A5359}" destId="{4BA2B53D-55FF-4508-9491-5BC95C4AB935}" srcOrd="5" destOrd="0" presId="urn:microsoft.com/office/officeart/2005/8/layout/list1"/>
    <dgm:cxn modelId="{08897023-D633-4AE6-9B30-45FB57F3BA5B}" type="presParOf" srcId="{9D1DE5C1-C341-44CB-8919-4B890A4A5359}" destId="{67E258BC-727D-4713-A12C-29A38A74A640}" srcOrd="6" destOrd="0" presId="urn:microsoft.com/office/officeart/2005/8/layout/list1"/>
    <dgm:cxn modelId="{A675CEE2-4E72-4187-8D8A-06183B50556A}" type="presParOf" srcId="{9D1DE5C1-C341-44CB-8919-4B890A4A5359}" destId="{3A3DF7A3-C980-41F9-8E09-00A5A36E990C}" srcOrd="7" destOrd="0" presId="urn:microsoft.com/office/officeart/2005/8/layout/list1"/>
    <dgm:cxn modelId="{827951E4-B966-4F53-A4CD-C9B372E1EABB}" type="presParOf" srcId="{9D1DE5C1-C341-44CB-8919-4B890A4A5359}" destId="{743B3B56-D1D6-4298-BBF6-467A00674CC3}" srcOrd="8" destOrd="0" presId="urn:microsoft.com/office/officeart/2005/8/layout/list1"/>
    <dgm:cxn modelId="{FF2AA9ED-1DD3-45A0-B8A2-692AE2F7FA2C}" type="presParOf" srcId="{743B3B56-D1D6-4298-BBF6-467A00674CC3}" destId="{1FA7D226-0E58-4E48-9381-694428A6C2A9}" srcOrd="0" destOrd="0" presId="urn:microsoft.com/office/officeart/2005/8/layout/list1"/>
    <dgm:cxn modelId="{D33E99E5-37A5-4438-95CC-79FCCB2739AC}" type="presParOf" srcId="{743B3B56-D1D6-4298-BBF6-467A00674CC3}" destId="{10A9C7D6-127D-4DEC-9F31-D574280D6BEE}" srcOrd="1" destOrd="0" presId="urn:microsoft.com/office/officeart/2005/8/layout/list1"/>
    <dgm:cxn modelId="{3D68EBEC-E132-4844-9B22-498F59AC1268}" type="presParOf" srcId="{9D1DE5C1-C341-44CB-8919-4B890A4A5359}" destId="{906AC95B-E2BE-4B6B-AD66-F9E8DE271C4F}" srcOrd="9" destOrd="0" presId="urn:microsoft.com/office/officeart/2005/8/layout/list1"/>
    <dgm:cxn modelId="{B4858E1C-2036-4FD9-9F91-65B98AE5DFF2}" type="presParOf" srcId="{9D1DE5C1-C341-44CB-8919-4B890A4A5359}" destId="{2D7CFF9A-1AE1-463B-A955-6A7C86CF94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751985-07B6-40A6-94AB-340EB0F12F9D}" type="doc">
      <dgm:prSet loTypeId="urn:microsoft.com/office/officeart/2011/layout/Tab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D6D066C-3F1A-4CF5-9226-B4EC9FB03318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پیش‌شرطی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D0B2A082-624C-40D5-A058-4C8BCA15CBE2}" type="parTrans" cxnId="{6CD1B004-AAEF-4F63-9B25-D9DE7D70B19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71A2DDA8-ABD9-490B-975D-AB9F57AD216E}" type="sibTrans" cxnId="{6CD1B004-AAEF-4F63-9B25-D9DE7D70B19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6DFDBE66-2848-45E8-99A7-9CD4AC2182C8}">
      <dgm:prSet phldrT="[Text]" phldr="1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853F9318-3789-4E99-8AEA-DD2D8B77F6AB}" type="parTrans" cxnId="{4D324CAD-68E1-4C5A-B64E-F385C5135B1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694492B8-8AAF-414C-8C99-6B118159DA8F}" type="sibTrans" cxnId="{4D324CAD-68E1-4C5A-B64E-F385C5135B1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05C73D4E-93B8-4B4C-899C-5E65E421CF9E}">
      <dgm:prSet phldrT="[Text]"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اجرای یک ابزار سیاستی برای اجرای موفق ابزار دیگر قطعا لازم است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14F643FE-76BD-4870-B21A-0B7E76E13F34}" type="parTrans" cxnId="{E5BC4DF0-47E6-4BAB-852D-3CA27D26BAE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9DC74AE2-1472-4CA0-ADC1-CF64A3439922}" type="sibTrans" cxnId="{E5BC4DF0-47E6-4BAB-852D-3CA27D26BAE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A345BD5F-4697-487E-B94C-16F2B1305A4A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تسهیل‌کنندگی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9D5F2E52-2C9E-4230-B04C-C983754AC69C}" type="parTrans" cxnId="{D9A1D169-33FD-42D0-B6EB-728B990B028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AFE43A1A-7C00-43D2-99A5-D1EC3B8E9C1C}" type="sibTrans" cxnId="{D9A1D169-33FD-42D0-B6EB-728B990B028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62A3711E-9D5C-4ECA-B7A6-C8092283C103}">
      <dgm:prSet phldrT="[Text]" phldr="1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6769FEE0-7B80-44DE-BA00-0FC69DC50E01}" type="parTrans" cxnId="{FC55B379-27D3-45A1-8BD5-1B70304B844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E800F52E-0E71-4C53-BE31-8213137E953C}" type="sibTrans" cxnId="{FC55B379-27D3-45A1-8BD5-1B70304B844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8A20D8F0-7664-47BB-9656-5F17D6C158D0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یک ابزار در صورت تحقق خروجی یک ابزار دیگر، «بهتر کار می‌کند»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00BC2F55-CA57-436F-8CCA-156CA2426849}" type="parTrans" cxnId="{6A08F595-A058-4D6A-A99C-3F940745673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9A899A73-2737-42A1-98CD-3FA6986B5CE4}" type="sibTrans" cxnId="{6A08F595-A058-4D6A-A99C-3F940745673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208749A0-914B-4F18-A99B-CB22BB6763BD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هم­افزایی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3F20B3F5-8684-43FB-900F-F27696D6C245}" type="parTrans" cxnId="{F58486E2-1D06-44D6-83AD-6E1929A5D9C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E45F95F5-6069-4DEF-8689-DB301D0DC4F4}" type="sibTrans" cxnId="{F58486E2-1D06-44D6-83AD-6E1929A5D9C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574A44A0-C992-4684-94F1-166AB360BA8E}">
      <dgm:prSet phldrT="[Text]" phldr="1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5BC82CA3-63B7-4B19-B9B2-84EAD890EC77}" type="parTrans" cxnId="{3F3FB69E-7A9B-46CA-8749-5265505B7D4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D90419CC-DB1C-4D7B-9241-6AAB6ABFC36B}" type="sibTrans" cxnId="{3F3FB69E-7A9B-46CA-8749-5265505B7D4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37C1F241-F106-4CA1-AFE9-1E642D0311A3}">
      <dgm:prSet phldrT="[Text]" custT="1"/>
      <dgm:spPr/>
      <dgm:t>
        <a:bodyPr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حالت خاصی از رابطه تسهیل­کنندگی به صورت دو سویه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81FD7F41-E859-49E4-845F-8136387562D2}" type="parTrans" cxnId="{6C58A7A8-A029-4AB1-A3F7-91C10E59CCC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94559EAA-4989-4751-8EC4-C5E8BB51AFED}" type="sibTrans" cxnId="{6C58A7A8-A029-4AB1-A3F7-91C10E59CCC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3D5C95B7-ABF0-4D02-8914-9268579931B4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تناقض بالقوه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C64B186C-84FE-4D60-8936-A55DEFB3A877}" type="parTrans" cxnId="{FD75224A-51C7-4C1D-8246-A0BC21A2E58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C3C579AB-E8E9-4713-93D3-F05546E845C1}" type="sibTrans" cxnId="{FD75224A-51C7-4C1D-8246-A0BC21A2E58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C69FB71E-BF9F-4AC9-9DD6-3C4436F13696}">
      <dgm:prSet phldrT="[Text]" phldr="1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75635101-E78A-44B1-859A-699C6F552168}" type="parTrans" cxnId="{4FEE953D-AF7A-4E6D-8FC5-D79A54FA411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22E9805E-F24F-4F34-BD13-C71DF3A5ED40}" type="sibTrans" cxnId="{4FEE953D-AF7A-4E6D-8FC5-D79A54FA411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820BAF89-F21A-4B35-A26A-154813D58C25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ابزارهای سیاستی تحت شرایط خاص خروجی­ها</a:t>
          </a:r>
          <a:r>
            <a:rPr lang="fa-IR" sz="2400" b="1" dirty="0" smtClean="0">
              <a:cs typeface="B Nazanin" panose="00000400000000000000" pitchFamily="2" charset="-78"/>
            </a:rPr>
            <a:t>ی </a:t>
          </a:r>
          <a:r>
            <a:rPr lang="ar-SA" sz="2400" b="1" dirty="0" smtClean="0">
              <a:cs typeface="B Nazanin" panose="00000400000000000000" pitchFamily="2" charset="-78"/>
            </a:rPr>
            <a:t>متناقض داشته باشند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962935C8-3642-4906-83DF-65DA29E04AA3}" type="parTrans" cxnId="{94AD0282-3E12-4203-8BC1-F38D4037BC88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0346AD39-A243-48FE-8959-095C30160715}" type="sibTrans" cxnId="{94AD0282-3E12-4203-8BC1-F38D4037BC88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CF07F94F-854E-442A-91EF-6B3F68B84DFC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تناقض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CAF77776-CF97-43D3-AEE1-2A645937F4D4}" type="parTrans" cxnId="{A6BB5340-C4DB-45C9-B84F-07A9C94380FB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63B81F3C-E351-49A7-BC54-D86942E5DCE4}" type="sibTrans" cxnId="{A6BB5340-C4DB-45C9-B84F-07A9C94380FB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7C11DF8E-15D4-484A-AAF5-53B1A8BA3C97}">
      <dgm:prSet phldrT="[Text]" phldr="1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475D16B3-FE17-469C-818F-719178070305}" type="parTrans" cxnId="{4353E23B-5D1C-4FF2-8B08-C3CF301C17B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3C8CE7BC-3DA8-42FC-B712-3EF9D74E99E9}" type="sibTrans" cxnId="{4353E23B-5D1C-4FF2-8B08-C3CF301C17B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A49C27CA-BA86-4ED7-BB9B-D6B2988EF390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SA" sz="2400" b="1" dirty="0" smtClean="0">
              <a:cs typeface="B Nazanin" panose="00000400000000000000" pitchFamily="2" charset="-78"/>
            </a:rPr>
            <a:t>بین دو ابزار سیاستی، خروجی­ها یا مشوق­های قطعاً متناقضی تولید شود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0A2C70E6-9C1E-46E8-BD61-ABC9AC80BD1C}" type="parTrans" cxnId="{38FB0843-FE7C-47DB-A53B-70E4DDB23F7B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19CD7670-B0A2-476A-8282-D04224011991}" type="sibTrans" cxnId="{38FB0843-FE7C-47DB-A53B-70E4DDB23F7B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b="1">
            <a:cs typeface="B Nazanin" panose="00000400000000000000" pitchFamily="2" charset="-78"/>
          </a:endParaRPr>
        </a:p>
      </dgm:t>
    </dgm:pt>
    <dgm:pt modelId="{513F2BE0-2C20-43AF-966A-BC93FA7EE993}" type="pres">
      <dgm:prSet presAssocID="{E0751985-07B6-40A6-94AB-340EB0F12F9D}" presName="Name0" presStyleCnt="0">
        <dgm:presLayoutVars>
          <dgm:chMax/>
          <dgm:chPref val="3"/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632A14-5DCE-4C51-AD4B-8C689F82CF33}" type="pres">
      <dgm:prSet presAssocID="{DD6D066C-3F1A-4CF5-9226-B4EC9FB03318}" presName="composite" presStyleCnt="0"/>
      <dgm:spPr/>
    </dgm:pt>
    <dgm:pt modelId="{64CD3CC9-0773-4673-8A62-59EAB6F11227}" type="pres">
      <dgm:prSet presAssocID="{DD6D066C-3F1A-4CF5-9226-B4EC9FB03318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E7BF2-1350-46CD-A023-00904EC7EEBB}" type="pres">
      <dgm:prSet presAssocID="{DD6D066C-3F1A-4CF5-9226-B4EC9FB03318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83477-7297-4D98-9832-C727E61873E7}" type="pres">
      <dgm:prSet presAssocID="{DD6D066C-3F1A-4CF5-9226-B4EC9FB03318}" presName="Accent" presStyleLbl="parChTrans1D1" presStyleIdx="0" presStyleCnt="5"/>
      <dgm:spPr/>
    </dgm:pt>
    <dgm:pt modelId="{A9E40557-D485-4269-B762-10311FAA8101}" type="pres">
      <dgm:prSet presAssocID="{DD6D066C-3F1A-4CF5-9226-B4EC9FB03318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61013-AF46-4BC9-B206-DA9BD4639DBA}" type="pres">
      <dgm:prSet presAssocID="{71A2DDA8-ABD9-490B-975D-AB9F57AD216E}" presName="sibTrans" presStyleCnt="0"/>
      <dgm:spPr/>
    </dgm:pt>
    <dgm:pt modelId="{2989CC90-F136-4D5E-8BAA-022059F8C2BE}" type="pres">
      <dgm:prSet presAssocID="{A345BD5F-4697-487E-B94C-16F2B1305A4A}" presName="composite" presStyleCnt="0"/>
      <dgm:spPr/>
    </dgm:pt>
    <dgm:pt modelId="{FAB81AA2-E658-4EEB-8B5A-18CCD7CBF2AF}" type="pres">
      <dgm:prSet presAssocID="{A345BD5F-4697-487E-B94C-16F2B1305A4A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05AC3-A85E-46AF-9828-5EF3EF1DCA1A}" type="pres">
      <dgm:prSet presAssocID="{A345BD5F-4697-487E-B94C-16F2B1305A4A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E635C-FA17-4B03-B8CF-7CDAA11CC9D9}" type="pres">
      <dgm:prSet presAssocID="{A345BD5F-4697-487E-B94C-16F2B1305A4A}" presName="Accent" presStyleLbl="parChTrans1D1" presStyleIdx="1" presStyleCnt="5"/>
      <dgm:spPr/>
    </dgm:pt>
    <dgm:pt modelId="{D6AA8AAD-E024-40D0-8FA1-09E0D0F5761F}" type="pres">
      <dgm:prSet presAssocID="{A345BD5F-4697-487E-B94C-16F2B1305A4A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A11DD-CDAB-48FF-AB1C-B2407D32C716}" type="pres">
      <dgm:prSet presAssocID="{AFE43A1A-7C00-43D2-99A5-D1EC3B8E9C1C}" presName="sibTrans" presStyleCnt="0"/>
      <dgm:spPr/>
    </dgm:pt>
    <dgm:pt modelId="{211150D4-65C7-480B-A246-74CC5BC1AE87}" type="pres">
      <dgm:prSet presAssocID="{208749A0-914B-4F18-A99B-CB22BB6763BD}" presName="composite" presStyleCnt="0"/>
      <dgm:spPr/>
    </dgm:pt>
    <dgm:pt modelId="{D5067365-B4BC-4215-A4D7-EFABC48C51B4}" type="pres">
      <dgm:prSet presAssocID="{208749A0-914B-4F18-A99B-CB22BB6763BD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56449-2132-4531-AC2D-D6060D21D8BD}" type="pres">
      <dgm:prSet presAssocID="{208749A0-914B-4F18-A99B-CB22BB6763BD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01C6-E544-40D0-A0C1-6FD6C4EBFA35}" type="pres">
      <dgm:prSet presAssocID="{208749A0-914B-4F18-A99B-CB22BB6763BD}" presName="Accent" presStyleLbl="parChTrans1D1" presStyleIdx="2" presStyleCnt="5"/>
      <dgm:spPr/>
    </dgm:pt>
    <dgm:pt modelId="{54058C70-152B-4DA8-8AFB-820A8CCF0690}" type="pres">
      <dgm:prSet presAssocID="{208749A0-914B-4F18-A99B-CB22BB6763BD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93E44-5485-4451-A195-7D53F99051C1}" type="pres">
      <dgm:prSet presAssocID="{E45F95F5-6069-4DEF-8689-DB301D0DC4F4}" presName="sibTrans" presStyleCnt="0"/>
      <dgm:spPr/>
    </dgm:pt>
    <dgm:pt modelId="{D6090C61-A5D0-499A-81E3-FF3C3271326B}" type="pres">
      <dgm:prSet presAssocID="{3D5C95B7-ABF0-4D02-8914-9268579931B4}" presName="composite" presStyleCnt="0"/>
      <dgm:spPr/>
    </dgm:pt>
    <dgm:pt modelId="{4BFB9EEC-7748-4920-A67D-70C14F68A6C4}" type="pres">
      <dgm:prSet presAssocID="{3D5C95B7-ABF0-4D02-8914-9268579931B4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CD970-5CD1-4CA4-BCF5-95231B282D2D}" type="pres">
      <dgm:prSet presAssocID="{3D5C95B7-ABF0-4D02-8914-9268579931B4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2C3B-F3A0-4C8F-A28D-9741F2E5C829}" type="pres">
      <dgm:prSet presAssocID="{3D5C95B7-ABF0-4D02-8914-9268579931B4}" presName="Accent" presStyleLbl="parChTrans1D1" presStyleIdx="3" presStyleCnt="5"/>
      <dgm:spPr/>
    </dgm:pt>
    <dgm:pt modelId="{D7C00FEC-92DC-40D1-A7B0-CE36445EB4FA}" type="pres">
      <dgm:prSet presAssocID="{3D5C95B7-ABF0-4D02-8914-9268579931B4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99E39-F061-48C6-A274-7DBCB5598996}" type="pres">
      <dgm:prSet presAssocID="{C3C579AB-E8E9-4713-93D3-F05546E845C1}" presName="sibTrans" presStyleCnt="0"/>
      <dgm:spPr/>
    </dgm:pt>
    <dgm:pt modelId="{2B8F69BE-B1BE-4DA3-8A62-A90B72F94AE1}" type="pres">
      <dgm:prSet presAssocID="{CF07F94F-854E-442A-91EF-6B3F68B84DFC}" presName="composite" presStyleCnt="0"/>
      <dgm:spPr/>
    </dgm:pt>
    <dgm:pt modelId="{19BBC15F-A9A1-46F9-8002-B750D6AA128B}" type="pres">
      <dgm:prSet presAssocID="{CF07F94F-854E-442A-91EF-6B3F68B84DFC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E726C-BF4D-4759-B794-F6048C2DABE2}" type="pres">
      <dgm:prSet presAssocID="{CF07F94F-854E-442A-91EF-6B3F68B84DFC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955CC-88F4-4632-A515-BB07145B0CD0}" type="pres">
      <dgm:prSet presAssocID="{CF07F94F-854E-442A-91EF-6B3F68B84DFC}" presName="Accent" presStyleLbl="parChTrans1D1" presStyleIdx="4" presStyleCnt="5"/>
      <dgm:spPr/>
    </dgm:pt>
    <dgm:pt modelId="{2F5266A2-FF4F-4DD8-BE23-64DF59572E91}" type="pres">
      <dgm:prSet presAssocID="{CF07F94F-854E-442A-91EF-6B3F68B84DFC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9142D3-4EA6-489E-B3CE-DD37E959590D}" type="presOf" srcId="{820BAF89-F21A-4B35-A26A-154813D58C25}" destId="{D7C00FEC-92DC-40D1-A7B0-CE36445EB4FA}" srcOrd="0" destOrd="0" presId="urn:microsoft.com/office/officeart/2011/layout/TabList"/>
    <dgm:cxn modelId="{A3E742DF-ED64-42A1-86A4-86DD2A292F39}" type="presOf" srcId="{574A44A0-C992-4684-94F1-166AB360BA8E}" destId="{D5067365-B4BC-4215-A4D7-EFABC48C51B4}" srcOrd="0" destOrd="0" presId="urn:microsoft.com/office/officeart/2011/layout/TabList"/>
    <dgm:cxn modelId="{E5BC4DF0-47E6-4BAB-852D-3CA27D26BAEF}" srcId="{DD6D066C-3F1A-4CF5-9226-B4EC9FB03318}" destId="{05C73D4E-93B8-4B4C-899C-5E65E421CF9E}" srcOrd="1" destOrd="0" parTransId="{14F643FE-76BD-4870-B21A-0B7E76E13F34}" sibTransId="{9DC74AE2-1472-4CA0-ADC1-CF64A3439922}"/>
    <dgm:cxn modelId="{EF16A850-5213-407A-A162-829AC8F46359}" type="presOf" srcId="{8A20D8F0-7664-47BB-9656-5F17D6C158D0}" destId="{D6AA8AAD-E024-40D0-8FA1-09E0D0F5761F}" srcOrd="0" destOrd="0" presId="urn:microsoft.com/office/officeart/2011/layout/TabList"/>
    <dgm:cxn modelId="{4C8FB86A-2EDF-4FD0-A3F4-BDF35ED1892A}" type="presOf" srcId="{05C73D4E-93B8-4B4C-899C-5E65E421CF9E}" destId="{A9E40557-D485-4269-B762-10311FAA8101}" srcOrd="0" destOrd="0" presId="urn:microsoft.com/office/officeart/2011/layout/TabList"/>
    <dgm:cxn modelId="{F58486E2-1D06-44D6-83AD-6E1929A5D9C5}" srcId="{E0751985-07B6-40A6-94AB-340EB0F12F9D}" destId="{208749A0-914B-4F18-A99B-CB22BB6763BD}" srcOrd="2" destOrd="0" parTransId="{3F20B3F5-8684-43FB-900F-F27696D6C245}" sibTransId="{E45F95F5-6069-4DEF-8689-DB301D0DC4F4}"/>
    <dgm:cxn modelId="{983AC551-50A7-4BBD-8A92-F427ED327AD2}" type="presOf" srcId="{DD6D066C-3F1A-4CF5-9226-B4EC9FB03318}" destId="{0A7E7BF2-1350-46CD-A023-00904EC7EEBB}" srcOrd="0" destOrd="0" presId="urn:microsoft.com/office/officeart/2011/layout/TabList"/>
    <dgm:cxn modelId="{E14B2E5A-CFE0-4A26-9CAF-900999D19EA4}" type="presOf" srcId="{37C1F241-F106-4CA1-AFE9-1E642D0311A3}" destId="{54058C70-152B-4DA8-8AFB-820A8CCF0690}" srcOrd="0" destOrd="0" presId="urn:microsoft.com/office/officeart/2011/layout/TabList"/>
    <dgm:cxn modelId="{D9A1D169-33FD-42D0-B6EB-728B990B028E}" srcId="{E0751985-07B6-40A6-94AB-340EB0F12F9D}" destId="{A345BD5F-4697-487E-B94C-16F2B1305A4A}" srcOrd="1" destOrd="0" parTransId="{9D5F2E52-2C9E-4230-B04C-C983754AC69C}" sibTransId="{AFE43A1A-7C00-43D2-99A5-D1EC3B8E9C1C}"/>
    <dgm:cxn modelId="{38FB0843-FE7C-47DB-A53B-70E4DDB23F7B}" srcId="{CF07F94F-854E-442A-91EF-6B3F68B84DFC}" destId="{A49C27CA-BA86-4ED7-BB9B-D6B2988EF390}" srcOrd="1" destOrd="0" parTransId="{0A2C70E6-9C1E-46E8-BD61-ABC9AC80BD1C}" sibTransId="{19CD7670-B0A2-476A-8282-D04224011991}"/>
    <dgm:cxn modelId="{EBB432EB-778D-45AB-847B-B65642B86562}" type="presOf" srcId="{A345BD5F-4697-487E-B94C-16F2B1305A4A}" destId="{21B05AC3-A85E-46AF-9828-5EF3EF1DCA1A}" srcOrd="0" destOrd="0" presId="urn:microsoft.com/office/officeart/2011/layout/TabList"/>
    <dgm:cxn modelId="{94AD0282-3E12-4203-8BC1-F38D4037BC88}" srcId="{3D5C95B7-ABF0-4D02-8914-9268579931B4}" destId="{820BAF89-F21A-4B35-A26A-154813D58C25}" srcOrd="1" destOrd="0" parTransId="{962935C8-3642-4906-83DF-65DA29E04AA3}" sibTransId="{0346AD39-A243-48FE-8959-095C30160715}"/>
    <dgm:cxn modelId="{FD75224A-51C7-4C1D-8246-A0BC21A2E584}" srcId="{E0751985-07B6-40A6-94AB-340EB0F12F9D}" destId="{3D5C95B7-ABF0-4D02-8914-9268579931B4}" srcOrd="3" destOrd="0" parTransId="{C64B186C-84FE-4D60-8936-A55DEFB3A877}" sibTransId="{C3C579AB-E8E9-4713-93D3-F05546E845C1}"/>
    <dgm:cxn modelId="{6A08F595-A058-4D6A-A99C-3F9407456739}" srcId="{A345BD5F-4697-487E-B94C-16F2B1305A4A}" destId="{8A20D8F0-7664-47BB-9656-5F17D6C158D0}" srcOrd="1" destOrd="0" parTransId="{00BC2F55-CA57-436F-8CCA-156CA2426849}" sibTransId="{9A899A73-2737-42A1-98CD-3FA6986B5CE4}"/>
    <dgm:cxn modelId="{D6F68F2A-E1E7-480B-8EC2-FF2CC3327316}" type="presOf" srcId="{C69FB71E-BF9F-4AC9-9DD6-3C4436F13696}" destId="{4BFB9EEC-7748-4920-A67D-70C14F68A6C4}" srcOrd="0" destOrd="0" presId="urn:microsoft.com/office/officeart/2011/layout/TabList"/>
    <dgm:cxn modelId="{6C58A7A8-A029-4AB1-A3F7-91C10E59CCCC}" srcId="{208749A0-914B-4F18-A99B-CB22BB6763BD}" destId="{37C1F241-F106-4CA1-AFE9-1E642D0311A3}" srcOrd="1" destOrd="0" parTransId="{81FD7F41-E859-49E4-845F-8136387562D2}" sibTransId="{94559EAA-4989-4751-8EC4-C5E8BB51AFED}"/>
    <dgm:cxn modelId="{CFE01F97-91C7-4E6D-9B21-3100247F763A}" type="presOf" srcId="{7C11DF8E-15D4-484A-AAF5-53B1A8BA3C97}" destId="{19BBC15F-A9A1-46F9-8002-B750D6AA128B}" srcOrd="0" destOrd="0" presId="urn:microsoft.com/office/officeart/2011/layout/TabList"/>
    <dgm:cxn modelId="{4D324CAD-68E1-4C5A-B64E-F385C5135B1F}" srcId="{DD6D066C-3F1A-4CF5-9226-B4EC9FB03318}" destId="{6DFDBE66-2848-45E8-99A7-9CD4AC2182C8}" srcOrd="0" destOrd="0" parTransId="{853F9318-3789-4E99-8AEA-DD2D8B77F6AB}" sibTransId="{694492B8-8AAF-414C-8C99-6B118159DA8F}"/>
    <dgm:cxn modelId="{14B7943A-8942-44FA-948C-2F21918EE79B}" type="presOf" srcId="{6DFDBE66-2848-45E8-99A7-9CD4AC2182C8}" destId="{64CD3CC9-0773-4673-8A62-59EAB6F11227}" srcOrd="0" destOrd="0" presId="urn:microsoft.com/office/officeart/2011/layout/TabList"/>
    <dgm:cxn modelId="{AC5AD12E-FC7B-45A9-AAE2-182C0C0E1D26}" type="presOf" srcId="{E0751985-07B6-40A6-94AB-340EB0F12F9D}" destId="{513F2BE0-2C20-43AF-966A-BC93FA7EE993}" srcOrd="0" destOrd="0" presId="urn:microsoft.com/office/officeart/2011/layout/TabList"/>
    <dgm:cxn modelId="{FC55B379-27D3-45A1-8BD5-1B70304B844A}" srcId="{A345BD5F-4697-487E-B94C-16F2B1305A4A}" destId="{62A3711E-9D5C-4ECA-B7A6-C8092283C103}" srcOrd="0" destOrd="0" parTransId="{6769FEE0-7B80-44DE-BA00-0FC69DC50E01}" sibTransId="{E800F52E-0E71-4C53-BE31-8213137E953C}"/>
    <dgm:cxn modelId="{3F3FB69E-7A9B-46CA-8749-5265505B7D41}" srcId="{208749A0-914B-4F18-A99B-CB22BB6763BD}" destId="{574A44A0-C992-4684-94F1-166AB360BA8E}" srcOrd="0" destOrd="0" parTransId="{5BC82CA3-63B7-4B19-B9B2-84EAD890EC77}" sibTransId="{D90419CC-DB1C-4D7B-9241-6AAB6ABFC36B}"/>
    <dgm:cxn modelId="{15BD195D-90C5-45BB-BDBF-9E89C5EE5A5F}" type="presOf" srcId="{A49C27CA-BA86-4ED7-BB9B-D6B2988EF390}" destId="{2F5266A2-FF4F-4DD8-BE23-64DF59572E91}" srcOrd="0" destOrd="0" presId="urn:microsoft.com/office/officeart/2011/layout/TabList"/>
    <dgm:cxn modelId="{A6BB5340-C4DB-45C9-B84F-07A9C94380FB}" srcId="{E0751985-07B6-40A6-94AB-340EB0F12F9D}" destId="{CF07F94F-854E-442A-91EF-6B3F68B84DFC}" srcOrd="4" destOrd="0" parTransId="{CAF77776-CF97-43D3-AEE1-2A645937F4D4}" sibTransId="{63B81F3C-E351-49A7-BC54-D86942E5DCE4}"/>
    <dgm:cxn modelId="{4FEE953D-AF7A-4E6D-8FC5-D79A54FA411F}" srcId="{3D5C95B7-ABF0-4D02-8914-9268579931B4}" destId="{C69FB71E-BF9F-4AC9-9DD6-3C4436F13696}" srcOrd="0" destOrd="0" parTransId="{75635101-E78A-44B1-859A-699C6F552168}" sibTransId="{22E9805E-F24F-4F34-BD13-C71DF3A5ED40}"/>
    <dgm:cxn modelId="{6CD1B004-AAEF-4F63-9B25-D9DE7D70B19A}" srcId="{E0751985-07B6-40A6-94AB-340EB0F12F9D}" destId="{DD6D066C-3F1A-4CF5-9226-B4EC9FB03318}" srcOrd="0" destOrd="0" parTransId="{D0B2A082-624C-40D5-A058-4C8BCA15CBE2}" sibTransId="{71A2DDA8-ABD9-490B-975D-AB9F57AD216E}"/>
    <dgm:cxn modelId="{C66CA992-A70C-4F74-9AD0-C833ED2F3BC9}" type="presOf" srcId="{208749A0-914B-4F18-A99B-CB22BB6763BD}" destId="{E3256449-2132-4531-AC2D-D6060D21D8BD}" srcOrd="0" destOrd="0" presId="urn:microsoft.com/office/officeart/2011/layout/TabList"/>
    <dgm:cxn modelId="{B7931BC3-4974-4C81-A91A-FC553019BD8D}" type="presOf" srcId="{3D5C95B7-ABF0-4D02-8914-9268579931B4}" destId="{16FCD970-5CD1-4CA4-BCF5-95231B282D2D}" srcOrd="0" destOrd="0" presId="urn:microsoft.com/office/officeart/2011/layout/TabList"/>
    <dgm:cxn modelId="{F7E11BE5-9B62-4C7D-B483-E1C8D3E20CD5}" type="presOf" srcId="{CF07F94F-854E-442A-91EF-6B3F68B84DFC}" destId="{782E726C-BF4D-4759-B794-F6048C2DABE2}" srcOrd="0" destOrd="0" presId="urn:microsoft.com/office/officeart/2011/layout/TabList"/>
    <dgm:cxn modelId="{4353E23B-5D1C-4FF2-8B08-C3CF301C17B4}" srcId="{CF07F94F-854E-442A-91EF-6B3F68B84DFC}" destId="{7C11DF8E-15D4-484A-AAF5-53B1A8BA3C97}" srcOrd="0" destOrd="0" parTransId="{475D16B3-FE17-469C-818F-719178070305}" sibTransId="{3C8CE7BC-3DA8-42FC-B712-3EF9D74E99E9}"/>
    <dgm:cxn modelId="{E257FCDA-6C32-4CAF-A5D7-FED8F3EF6CB1}" type="presOf" srcId="{62A3711E-9D5C-4ECA-B7A6-C8092283C103}" destId="{FAB81AA2-E658-4EEB-8B5A-18CCD7CBF2AF}" srcOrd="0" destOrd="0" presId="urn:microsoft.com/office/officeart/2011/layout/TabList"/>
    <dgm:cxn modelId="{9E988DBB-320F-445E-8019-5F0D16012A1A}" type="presParOf" srcId="{513F2BE0-2C20-43AF-966A-BC93FA7EE993}" destId="{A9632A14-5DCE-4C51-AD4B-8C689F82CF33}" srcOrd="0" destOrd="0" presId="urn:microsoft.com/office/officeart/2011/layout/TabList"/>
    <dgm:cxn modelId="{8FEAB81C-9E71-4162-B1A8-593D4A47838D}" type="presParOf" srcId="{A9632A14-5DCE-4C51-AD4B-8C689F82CF33}" destId="{64CD3CC9-0773-4673-8A62-59EAB6F11227}" srcOrd="0" destOrd="0" presId="urn:microsoft.com/office/officeart/2011/layout/TabList"/>
    <dgm:cxn modelId="{826EAE9F-406E-4D8B-86CF-02F95FDF1B98}" type="presParOf" srcId="{A9632A14-5DCE-4C51-AD4B-8C689F82CF33}" destId="{0A7E7BF2-1350-46CD-A023-00904EC7EEBB}" srcOrd="1" destOrd="0" presId="urn:microsoft.com/office/officeart/2011/layout/TabList"/>
    <dgm:cxn modelId="{769C194B-80BA-44EA-AFB6-8176CACDAB12}" type="presParOf" srcId="{A9632A14-5DCE-4C51-AD4B-8C689F82CF33}" destId="{F4B83477-7297-4D98-9832-C727E61873E7}" srcOrd="2" destOrd="0" presId="urn:microsoft.com/office/officeart/2011/layout/TabList"/>
    <dgm:cxn modelId="{548CE33A-AD62-48D7-BFF3-4FA588A03E77}" type="presParOf" srcId="{513F2BE0-2C20-43AF-966A-BC93FA7EE993}" destId="{A9E40557-D485-4269-B762-10311FAA8101}" srcOrd="1" destOrd="0" presId="urn:microsoft.com/office/officeart/2011/layout/TabList"/>
    <dgm:cxn modelId="{51299478-B690-4F20-AA1C-9B4D9B64C70B}" type="presParOf" srcId="{513F2BE0-2C20-43AF-966A-BC93FA7EE993}" destId="{28C61013-AF46-4BC9-B206-DA9BD4639DBA}" srcOrd="2" destOrd="0" presId="urn:microsoft.com/office/officeart/2011/layout/TabList"/>
    <dgm:cxn modelId="{B6BDDFF8-42BF-4E37-B0DA-89FB973992E4}" type="presParOf" srcId="{513F2BE0-2C20-43AF-966A-BC93FA7EE993}" destId="{2989CC90-F136-4D5E-8BAA-022059F8C2BE}" srcOrd="3" destOrd="0" presId="urn:microsoft.com/office/officeart/2011/layout/TabList"/>
    <dgm:cxn modelId="{ACD8441A-1F26-4AE9-B4FA-A711FDB97231}" type="presParOf" srcId="{2989CC90-F136-4D5E-8BAA-022059F8C2BE}" destId="{FAB81AA2-E658-4EEB-8B5A-18CCD7CBF2AF}" srcOrd="0" destOrd="0" presId="urn:microsoft.com/office/officeart/2011/layout/TabList"/>
    <dgm:cxn modelId="{525383D5-9832-4B48-AB56-45A5263B11B4}" type="presParOf" srcId="{2989CC90-F136-4D5E-8BAA-022059F8C2BE}" destId="{21B05AC3-A85E-46AF-9828-5EF3EF1DCA1A}" srcOrd="1" destOrd="0" presId="urn:microsoft.com/office/officeart/2011/layout/TabList"/>
    <dgm:cxn modelId="{A003C336-AD24-423F-A46D-95843E13E9A9}" type="presParOf" srcId="{2989CC90-F136-4D5E-8BAA-022059F8C2BE}" destId="{874E635C-FA17-4B03-B8CF-7CDAA11CC9D9}" srcOrd="2" destOrd="0" presId="urn:microsoft.com/office/officeart/2011/layout/TabList"/>
    <dgm:cxn modelId="{B8C083EF-C15E-41F4-B774-A8EA40E4099F}" type="presParOf" srcId="{513F2BE0-2C20-43AF-966A-BC93FA7EE993}" destId="{D6AA8AAD-E024-40D0-8FA1-09E0D0F5761F}" srcOrd="4" destOrd="0" presId="urn:microsoft.com/office/officeart/2011/layout/TabList"/>
    <dgm:cxn modelId="{E9346995-80E2-4421-91B8-A79F9946ED3F}" type="presParOf" srcId="{513F2BE0-2C20-43AF-966A-BC93FA7EE993}" destId="{9D3A11DD-CDAB-48FF-AB1C-B2407D32C716}" srcOrd="5" destOrd="0" presId="urn:microsoft.com/office/officeart/2011/layout/TabList"/>
    <dgm:cxn modelId="{32514DCB-A53D-4E9F-B687-8A4C77EAE300}" type="presParOf" srcId="{513F2BE0-2C20-43AF-966A-BC93FA7EE993}" destId="{211150D4-65C7-480B-A246-74CC5BC1AE87}" srcOrd="6" destOrd="0" presId="urn:microsoft.com/office/officeart/2011/layout/TabList"/>
    <dgm:cxn modelId="{6CF4ACD0-AEC5-403B-BDF2-C4E412ED40F3}" type="presParOf" srcId="{211150D4-65C7-480B-A246-74CC5BC1AE87}" destId="{D5067365-B4BC-4215-A4D7-EFABC48C51B4}" srcOrd="0" destOrd="0" presId="urn:microsoft.com/office/officeart/2011/layout/TabList"/>
    <dgm:cxn modelId="{2AAE84EC-AE51-48B0-80F2-079325A38E14}" type="presParOf" srcId="{211150D4-65C7-480B-A246-74CC5BC1AE87}" destId="{E3256449-2132-4531-AC2D-D6060D21D8BD}" srcOrd="1" destOrd="0" presId="urn:microsoft.com/office/officeart/2011/layout/TabList"/>
    <dgm:cxn modelId="{2E404075-8727-47C2-A325-74FEBAF39D68}" type="presParOf" srcId="{211150D4-65C7-480B-A246-74CC5BC1AE87}" destId="{DC1501C6-E544-40D0-A0C1-6FD6C4EBFA35}" srcOrd="2" destOrd="0" presId="urn:microsoft.com/office/officeart/2011/layout/TabList"/>
    <dgm:cxn modelId="{4B427647-965C-4FD0-BC7E-4C985956B5D4}" type="presParOf" srcId="{513F2BE0-2C20-43AF-966A-BC93FA7EE993}" destId="{54058C70-152B-4DA8-8AFB-820A8CCF0690}" srcOrd="7" destOrd="0" presId="urn:microsoft.com/office/officeart/2011/layout/TabList"/>
    <dgm:cxn modelId="{E9E68308-04AA-48F4-BAD6-2D6B4F194C55}" type="presParOf" srcId="{513F2BE0-2C20-43AF-966A-BC93FA7EE993}" destId="{09B93E44-5485-4451-A195-7D53F99051C1}" srcOrd="8" destOrd="0" presId="urn:microsoft.com/office/officeart/2011/layout/TabList"/>
    <dgm:cxn modelId="{92584A8A-2065-4948-A410-1A854719C37B}" type="presParOf" srcId="{513F2BE0-2C20-43AF-966A-BC93FA7EE993}" destId="{D6090C61-A5D0-499A-81E3-FF3C3271326B}" srcOrd="9" destOrd="0" presId="urn:microsoft.com/office/officeart/2011/layout/TabList"/>
    <dgm:cxn modelId="{420907D1-E60F-4047-BBD8-214E5A0A9B34}" type="presParOf" srcId="{D6090C61-A5D0-499A-81E3-FF3C3271326B}" destId="{4BFB9EEC-7748-4920-A67D-70C14F68A6C4}" srcOrd="0" destOrd="0" presId="urn:microsoft.com/office/officeart/2011/layout/TabList"/>
    <dgm:cxn modelId="{5697A564-F9E0-47AB-9FB8-E088E5FAEC0B}" type="presParOf" srcId="{D6090C61-A5D0-499A-81E3-FF3C3271326B}" destId="{16FCD970-5CD1-4CA4-BCF5-95231B282D2D}" srcOrd="1" destOrd="0" presId="urn:microsoft.com/office/officeart/2011/layout/TabList"/>
    <dgm:cxn modelId="{3319CE6A-7394-4BE2-9FD4-B94DD62FE811}" type="presParOf" srcId="{D6090C61-A5D0-499A-81E3-FF3C3271326B}" destId="{A54B2C3B-F3A0-4C8F-A28D-9741F2E5C829}" srcOrd="2" destOrd="0" presId="urn:microsoft.com/office/officeart/2011/layout/TabList"/>
    <dgm:cxn modelId="{25C95118-C196-4622-B1A2-5CC99F3F4BE9}" type="presParOf" srcId="{513F2BE0-2C20-43AF-966A-BC93FA7EE993}" destId="{D7C00FEC-92DC-40D1-A7B0-CE36445EB4FA}" srcOrd="10" destOrd="0" presId="urn:microsoft.com/office/officeart/2011/layout/TabList"/>
    <dgm:cxn modelId="{4031C4CC-53D2-4EB2-8543-ADCDD32A119F}" type="presParOf" srcId="{513F2BE0-2C20-43AF-966A-BC93FA7EE993}" destId="{CA299E39-F061-48C6-A274-7DBCB5598996}" srcOrd="11" destOrd="0" presId="urn:microsoft.com/office/officeart/2011/layout/TabList"/>
    <dgm:cxn modelId="{B60978DE-3D99-44EF-8464-710B91C61AE5}" type="presParOf" srcId="{513F2BE0-2C20-43AF-966A-BC93FA7EE993}" destId="{2B8F69BE-B1BE-4DA3-8A62-A90B72F94AE1}" srcOrd="12" destOrd="0" presId="urn:microsoft.com/office/officeart/2011/layout/TabList"/>
    <dgm:cxn modelId="{B212454B-DEDB-49BC-9CFC-EC4E694096FE}" type="presParOf" srcId="{2B8F69BE-B1BE-4DA3-8A62-A90B72F94AE1}" destId="{19BBC15F-A9A1-46F9-8002-B750D6AA128B}" srcOrd="0" destOrd="0" presId="urn:microsoft.com/office/officeart/2011/layout/TabList"/>
    <dgm:cxn modelId="{F2BDD186-7E27-4DA5-806F-EC79C24E8563}" type="presParOf" srcId="{2B8F69BE-B1BE-4DA3-8A62-A90B72F94AE1}" destId="{782E726C-BF4D-4759-B794-F6048C2DABE2}" srcOrd="1" destOrd="0" presId="urn:microsoft.com/office/officeart/2011/layout/TabList"/>
    <dgm:cxn modelId="{6DE7BC9C-DA16-43BC-9409-E60D0ADAE63E}" type="presParOf" srcId="{2B8F69BE-B1BE-4DA3-8A62-A90B72F94AE1}" destId="{A74955CC-88F4-4632-A515-BB07145B0CD0}" srcOrd="2" destOrd="0" presId="urn:microsoft.com/office/officeart/2011/layout/TabList"/>
    <dgm:cxn modelId="{ECBCC615-ED86-4EDB-81A4-E04378EC5C0D}" type="presParOf" srcId="{513F2BE0-2C20-43AF-966A-BC93FA7EE993}" destId="{2F5266A2-FF4F-4DD8-BE23-64DF59572E91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2EB763-6085-48EC-8F0E-656B1F1EB51C}" type="doc">
      <dgm:prSet loTypeId="urn:microsoft.com/office/officeart/2005/8/layout/hProcess7#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E3305-DBEA-4849-B578-582A370CCC2F}">
      <dgm:prSet phldrT="[Text]"/>
      <dgm:spPr/>
      <dgm:t>
        <a:bodyPr/>
        <a:lstStyle/>
        <a:p>
          <a:pPr algn="ctr" rtl="1"/>
          <a:endParaRPr lang="fa-IR" b="1" dirty="0" smtClean="0">
            <a:cs typeface="B Nazanin" panose="00000400000000000000" pitchFamily="2" charset="-78"/>
          </a:endParaRPr>
        </a:p>
        <a:p>
          <a:pPr algn="ctr" rtl="1"/>
          <a:r>
            <a:rPr lang="ar-SA" b="1" dirty="0" smtClean="0">
              <a:cs typeface="B Nazanin" panose="00000400000000000000" pitchFamily="2" charset="-78"/>
            </a:rPr>
            <a:t>طراحي هوشمندانه آمیزه‌ سياستي</a:t>
          </a:r>
          <a:endParaRPr lang="en-US" b="1" dirty="0">
            <a:cs typeface="B Nazanin" panose="00000400000000000000" pitchFamily="2" charset="-78"/>
          </a:endParaRPr>
        </a:p>
      </dgm:t>
    </dgm:pt>
    <dgm:pt modelId="{F6A1C934-0582-485D-BBE0-5EA4BE9D4F28}" type="parTrans" cxnId="{893CC024-41A9-4F34-9ECC-5E7E4C6FB620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C1B32954-50EB-4F7D-9CED-F5D8D0F19312}" type="sibTrans" cxnId="{893CC024-41A9-4F34-9ECC-5E7E4C6FB620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2BA18099-D547-42C7-86B6-1B84EC1C2DBE}">
      <dgm:prSet phldrT="[Text]" phldr="1"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54641E5E-3C7E-4549-888E-654D30FDAA7F}" type="parTrans" cxnId="{CB8068B0-A15F-4396-8C71-8339E1D98AD7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D337B807-8AE5-4E8B-B4FE-84F1B00781D9}" type="sibTrans" cxnId="{CB8068B0-A15F-4396-8C71-8339E1D98AD7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F268A038-27F8-4EB2-B9AF-3731B6F43A5D}">
      <dgm:prSet phldrT="[Text]"/>
      <dgm:spPr/>
      <dgm:t>
        <a:bodyPr/>
        <a:lstStyle/>
        <a:p>
          <a:pPr algn="ctr" rtl="1"/>
          <a:endParaRPr lang="fa-IR" b="1" dirty="0" smtClean="0">
            <a:cs typeface="B Nazanin" panose="00000400000000000000" pitchFamily="2" charset="-78"/>
          </a:endParaRPr>
        </a:p>
        <a:p>
          <a:pPr algn="ctr" rtl="1"/>
          <a:endParaRPr lang="fa-IR" b="1" dirty="0" smtClean="0">
            <a:cs typeface="B Nazanin" panose="00000400000000000000" pitchFamily="2" charset="-78"/>
          </a:endParaRPr>
        </a:p>
        <a:p>
          <a:pPr algn="ctr" rtl="1"/>
          <a:r>
            <a:rPr lang="ar-SA" b="1" dirty="0" smtClean="0">
              <a:cs typeface="B Nazanin" panose="00000400000000000000" pitchFamily="2" charset="-78"/>
            </a:rPr>
            <a:t>بهينه­سازي</a:t>
          </a:r>
          <a:endParaRPr lang="en-US" b="1" dirty="0">
            <a:cs typeface="B Nazanin" panose="00000400000000000000" pitchFamily="2" charset="-78"/>
          </a:endParaRPr>
        </a:p>
      </dgm:t>
    </dgm:pt>
    <dgm:pt modelId="{26636414-C0A4-41C5-AF75-56FAC29E4EAD}" type="parTrans" cxnId="{130D2A79-B9F9-444F-9F34-1E16BFCA1AA4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A3BFB118-0DC4-4A75-8F0E-2D51C74CF627}" type="sibTrans" cxnId="{130D2A79-B9F9-444F-9F34-1E16BFCA1AA4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4E0A5E5F-BDF7-4FE8-B38F-3C4419B4DE4C}">
      <dgm:prSet phldrT="[Text]" phldr="1"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48947957-1A36-4D1A-914A-BA401EAF2B8C}" type="parTrans" cxnId="{917CE476-0800-44F1-9BAB-4AE210290096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0C27DFDE-E91D-49B3-9165-0525E51C5B6B}" type="sibTrans" cxnId="{917CE476-0800-44F1-9BAB-4AE210290096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A30B4E17-257E-4AD4-AE22-1B42ACFC77B3}">
      <dgm:prSet phldrT="[Text]"/>
      <dgm:spPr/>
      <dgm:t>
        <a:bodyPr/>
        <a:lstStyle/>
        <a:p>
          <a:pPr algn="justLow" rtl="1"/>
          <a:r>
            <a:rPr lang="ar-SA" dirty="0" smtClean="0">
              <a:cs typeface="B Nazanin" panose="00000400000000000000" pitchFamily="2" charset="-78"/>
            </a:rPr>
            <a:t>پرهيز از تأثيرات  تضادگونه بين ابزارهاي سياستي </a:t>
          </a:r>
          <a:endParaRPr lang="fa-IR" dirty="0" smtClean="0">
            <a:cs typeface="B Nazanin" panose="00000400000000000000" pitchFamily="2" charset="-78"/>
          </a:endParaRPr>
        </a:p>
        <a:p>
          <a:pPr algn="justLow" rtl="1"/>
          <a:r>
            <a:rPr lang="ar-SA" dirty="0" smtClean="0">
              <a:cs typeface="B Nazanin" panose="00000400000000000000" pitchFamily="2" charset="-78"/>
            </a:rPr>
            <a:t>بیشینه‌سازي هم­افزايي بين ابزارها </a:t>
          </a:r>
          <a:endParaRPr lang="en-US" dirty="0">
            <a:cs typeface="B Nazanin" panose="00000400000000000000" pitchFamily="2" charset="-78"/>
          </a:endParaRPr>
        </a:p>
      </dgm:t>
    </dgm:pt>
    <dgm:pt modelId="{0213933F-FACD-4776-BC47-FA5E7B9602C4}" type="parTrans" cxnId="{F4E26AF6-80C6-4418-964F-71D8488AC960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3A7E6D8F-2521-4877-B891-E4F9494ABA00}" type="sibTrans" cxnId="{F4E26AF6-80C6-4418-964F-71D8488AC960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8254CAB9-8E27-43BF-A238-D38EA6DEB07F}">
      <dgm:prSet phldrT="[Text]" phldr="1"/>
      <dgm:spPr/>
      <dgm:t>
        <a:bodyPr/>
        <a:lstStyle/>
        <a:p>
          <a:pPr algn="justLow" rtl="1"/>
          <a:endParaRPr lang="en-US" dirty="0">
            <a:cs typeface="B Nazanin" panose="00000400000000000000" pitchFamily="2" charset="-78"/>
          </a:endParaRPr>
        </a:p>
      </dgm:t>
    </dgm:pt>
    <dgm:pt modelId="{DCA146A6-452D-4AAD-8CF5-3C9F172EE5CE}" type="sibTrans" cxnId="{43FCDA94-E380-4BE2-8E9D-86C4983848C7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24CDFEB5-821D-475D-9604-1ECCC766A38D}" type="parTrans" cxnId="{43FCDA94-E380-4BE2-8E9D-86C4983848C7}">
      <dgm:prSet/>
      <dgm:spPr/>
      <dgm:t>
        <a:bodyPr/>
        <a:lstStyle/>
        <a:p>
          <a:pPr algn="justLow" rtl="1"/>
          <a:endParaRPr lang="en-US">
            <a:cs typeface="B Nazanin" panose="00000400000000000000" pitchFamily="2" charset="-78"/>
          </a:endParaRPr>
        </a:p>
      </dgm:t>
    </dgm:pt>
    <dgm:pt modelId="{F8B90B4D-6553-4348-B7EE-68A3DEAD93FE}" type="pres">
      <dgm:prSet presAssocID="{802EB763-6085-48EC-8F0E-656B1F1EB51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2312A-6BF1-4B63-A4C4-944342B0BA44}" type="pres">
      <dgm:prSet presAssocID="{8254CAB9-8E27-43BF-A238-D38EA6DEB07F}" presName="compositeNode" presStyleCnt="0">
        <dgm:presLayoutVars>
          <dgm:bulletEnabled val="1"/>
        </dgm:presLayoutVars>
      </dgm:prSet>
      <dgm:spPr/>
    </dgm:pt>
    <dgm:pt modelId="{8D8D64B9-C393-41C0-ABA8-71885645A1E8}" type="pres">
      <dgm:prSet presAssocID="{8254CAB9-8E27-43BF-A238-D38EA6DEB07F}" presName="bgRect" presStyleLbl="node1" presStyleIdx="0" presStyleCnt="3"/>
      <dgm:spPr/>
      <dgm:t>
        <a:bodyPr/>
        <a:lstStyle/>
        <a:p>
          <a:endParaRPr lang="en-US"/>
        </a:p>
      </dgm:t>
    </dgm:pt>
    <dgm:pt modelId="{0AEAF569-53FA-4207-AE12-CF238CD7F1CA}" type="pres">
      <dgm:prSet presAssocID="{8254CAB9-8E27-43BF-A238-D38EA6DEB07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7EC78-1425-4AF4-937F-8C305475A5C0}" type="pres">
      <dgm:prSet presAssocID="{8254CAB9-8E27-43BF-A238-D38EA6DEB07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EEAE4-3412-4ACB-9A63-A7267180DEE3}" type="pres">
      <dgm:prSet presAssocID="{DCA146A6-452D-4AAD-8CF5-3C9F172EE5CE}" presName="hSp" presStyleCnt="0"/>
      <dgm:spPr/>
    </dgm:pt>
    <dgm:pt modelId="{9156CDDE-A313-4922-93A7-55D151489565}" type="pres">
      <dgm:prSet presAssocID="{DCA146A6-452D-4AAD-8CF5-3C9F172EE5CE}" presName="vProcSp" presStyleCnt="0"/>
      <dgm:spPr/>
    </dgm:pt>
    <dgm:pt modelId="{35094D98-7BF6-4F28-BE96-E011AD35C0CB}" type="pres">
      <dgm:prSet presAssocID="{DCA146A6-452D-4AAD-8CF5-3C9F172EE5CE}" presName="vSp1" presStyleCnt="0"/>
      <dgm:spPr/>
    </dgm:pt>
    <dgm:pt modelId="{13DEB0E7-4FEF-42DE-AD70-02C904398A6F}" type="pres">
      <dgm:prSet presAssocID="{DCA146A6-452D-4AAD-8CF5-3C9F172EE5CE}" presName="simulatedConn" presStyleLbl="solidFgAcc1" presStyleIdx="0" presStyleCnt="2"/>
      <dgm:spPr/>
    </dgm:pt>
    <dgm:pt modelId="{073EE973-D858-42D8-BD17-584B4973A904}" type="pres">
      <dgm:prSet presAssocID="{DCA146A6-452D-4AAD-8CF5-3C9F172EE5CE}" presName="vSp2" presStyleCnt="0"/>
      <dgm:spPr/>
    </dgm:pt>
    <dgm:pt modelId="{ECC29D73-87C4-4A25-B13F-1735379964F6}" type="pres">
      <dgm:prSet presAssocID="{DCA146A6-452D-4AAD-8CF5-3C9F172EE5CE}" presName="sibTrans" presStyleCnt="0"/>
      <dgm:spPr/>
    </dgm:pt>
    <dgm:pt modelId="{68A2933E-A83E-420A-994F-BE84E3FD286E}" type="pres">
      <dgm:prSet presAssocID="{2BA18099-D547-42C7-86B6-1B84EC1C2DBE}" presName="compositeNode" presStyleCnt="0">
        <dgm:presLayoutVars>
          <dgm:bulletEnabled val="1"/>
        </dgm:presLayoutVars>
      </dgm:prSet>
      <dgm:spPr/>
    </dgm:pt>
    <dgm:pt modelId="{519EFFD2-289A-42C8-9981-D217EF51A9B7}" type="pres">
      <dgm:prSet presAssocID="{2BA18099-D547-42C7-86B6-1B84EC1C2DBE}" presName="bgRect" presStyleLbl="node1" presStyleIdx="1" presStyleCnt="3"/>
      <dgm:spPr/>
      <dgm:t>
        <a:bodyPr/>
        <a:lstStyle/>
        <a:p>
          <a:endParaRPr lang="en-US"/>
        </a:p>
      </dgm:t>
    </dgm:pt>
    <dgm:pt modelId="{8828D47E-1749-4B33-945E-540E245DADFC}" type="pres">
      <dgm:prSet presAssocID="{2BA18099-D547-42C7-86B6-1B84EC1C2DB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6E191-5FFF-44AF-9AF0-09EF37BB0F80}" type="pres">
      <dgm:prSet presAssocID="{2BA18099-D547-42C7-86B6-1B84EC1C2DB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FFF78-35DB-4FCC-BE84-EEE0BA354523}" type="pres">
      <dgm:prSet presAssocID="{D337B807-8AE5-4E8B-B4FE-84F1B00781D9}" presName="hSp" presStyleCnt="0"/>
      <dgm:spPr/>
    </dgm:pt>
    <dgm:pt modelId="{7554511F-B4CE-4CCC-84AF-464A75172FAB}" type="pres">
      <dgm:prSet presAssocID="{D337B807-8AE5-4E8B-B4FE-84F1B00781D9}" presName="vProcSp" presStyleCnt="0"/>
      <dgm:spPr/>
    </dgm:pt>
    <dgm:pt modelId="{2CE1BF64-7DC0-447D-8803-BB8468AD6551}" type="pres">
      <dgm:prSet presAssocID="{D337B807-8AE5-4E8B-B4FE-84F1B00781D9}" presName="vSp1" presStyleCnt="0"/>
      <dgm:spPr/>
    </dgm:pt>
    <dgm:pt modelId="{6863CF3F-6473-49ED-9294-155A44CE8A5F}" type="pres">
      <dgm:prSet presAssocID="{D337B807-8AE5-4E8B-B4FE-84F1B00781D9}" presName="simulatedConn" presStyleLbl="solidFgAcc1" presStyleIdx="1" presStyleCnt="2"/>
      <dgm:spPr/>
    </dgm:pt>
    <dgm:pt modelId="{C2716633-57F3-4518-B5BE-7E447059546E}" type="pres">
      <dgm:prSet presAssocID="{D337B807-8AE5-4E8B-B4FE-84F1B00781D9}" presName="vSp2" presStyleCnt="0"/>
      <dgm:spPr/>
    </dgm:pt>
    <dgm:pt modelId="{F646C342-C6E3-4615-B50F-A3A4C5E9072B}" type="pres">
      <dgm:prSet presAssocID="{D337B807-8AE5-4E8B-B4FE-84F1B00781D9}" presName="sibTrans" presStyleCnt="0"/>
      <dgm:spPr/>
    </dgm:pt>
    <dgm:pt modelId="{C8A59A70-8FAF-4987-9BE8-47664323D486}" type="pres">
      <dgm:prSet presAssocID="{4E0A5E5F-BDF7-4FE8-B38F-3C4419B4DE4C}" presName="compositeNode" presStyleCnt="0">
        <dgm:presLayoutVars>
          <dgm:bulletEnabled val="1"/>
        </dgm:presLayoutVars>
      </dgm:prSet>
      <dgm:spPr/>
    </dgm:pt>
    <dgm:pt modelId="{FE568385-5119-4478-A443-1FD8A9E6C0D3}" type="pres">
      <dgm:prSet presAssocID="{4E0A5E5F-BDF7-4FE8-B38F-3C4419B4DE4C}" presName="bgRect" presStyleLbl="node1" presStyleIdx="2" presStyleCnt="3"/>
      <dgm:spPr/>
      <dgm:t>
        <a:bodyPr/>
        <a:lstStyle/>
        <a:p>
          <a:endParaRPr lang="en-US"/>
        </a:p>
      </dgm:t>
    </dgm:pt>
    <dgm:pt modelId="{33806C9D-324A-4111-A648-87F0C5E7D9FA}" type="pres">
      <dgm:prSet presAssocID="{4E0A5E5F-BDF7-4FE8-B38F-3C4419B4DE4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59DF7-3A13-4AC7-B61A-465860EB01CC}" type="pres">
      <dgm:prSet presAssocID="{4E0A5E5F-BDF7-4FE8-B38F-3C4419B4DE4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CC024-41A9-4F34-9ECC-5E7E4C6FB620}" srcId="{8254CAB9-8E27-43BF-A238-D38EA6DEB07F}" destId="{CA0E3305-DBEA-4849-B578-582A370CCC2F}" srcOrd="0" destOrd="0" parTransId="{F6A1C934-0582-485D-BBE0-5EA4BE9D4F28}" sibTransId="{C1B32954-50EB-4F7D-9CED-F5D8D0F19312}"/>
    <dgm:cxn modelId="{C3291193-ABF0-4292-965E-BDE10AA80CE0}" type="presOf" srcId="{2BA18099-D547-42C7-86B6-1B84EC1C2DBE}" destId="{519EFFD2-289A-42C8-9981-D217EF51A9B7}" srcOrd="0" destOrd="0" presId="urn:microsoft.com/office/officeart/2005/8/layout/hProcess7#1"/>
    <dgm:cxn modelId="{1F6733CD-E025-4F88-8AA0-2EE0E1A6F9C2}" type="presOf" srcId="{4E0A5E5F-BDF7-4FE8-B38F-3C4419B4DE4C}" destId="{FE568385-5119-4478-A443-1FD8A9E6C0D3}" srcOrd="0" destOrd="0" presId="urn:microsoft.com/office/officeart/2005/8/layout/hProcess7#1"/>
    <dgm:cxn modelId="{8521A36A-D5EA-4582-800F-0EE38A8B5CDD}" type="presOf" srcId="{F268A038-27F8-4EB2-B9AF-3731B6F43A5D}" destId="{9076E191-5FFF-44AF-9AF0-09EF37BB0F80}" srcOrd="0" destOrd="0" presId="urn:microsoft.com/office/officeart/2005/8/layout/hProcess7#1"/>
    <dgm:cxn modelId="{43FCDA94-E380-4BE2-8E9D-86C4983848C7}" srcId="{802EB763-6085-48EC-8F0E-656B1F1EB51C}" destId="{8254CAB9-8E27-43BF-A238-D38EA6DEB07F}" srcOrd="0" destOrd="0" parTransId="{24CDFEB5-821D-475D-9604-1ECCC766A38D}" sibTransId="{DCA146A6-452D-4AAD-8CF5-3C9F172EE5CE}"/>
    <dgm:cxn modelId="{4F2AF00C-2507-4CBE-8F4B-CC610B517C8A}" type="presOf" srcId="{802EB763-6085-48EC-8F0E-656B1F1EB51C}" destId="{F8B90B4D-6553-4348-B7EE-68A3DEAD93FE}" srcOrd="0" destOrd="0" presId="urn:microsoft.com/office/officeart/2005/8/layout/hProcess7#1"/>
    <dgm:cxn modelId="{07A38345-13D3-45F5-8FA0-955B7053B4D3}" type="presOf" srcId="{A30B4E17-257E-4AD4-AE22-1B42ACFC77B3}" destId="{9E959DF7-3A13-4AC7-B61A-465860EB01CC}" srcOrd="0" destOrd="0" presId="urn:microsoft.com/office/officeart/2005/8/layout/hProcess7#1"/>
    <dgm:cxn modelId="{CB8068B0-A15F-4396-8C71-8339E1D98AD7}" srcId="{802EB763-6085-48EC-8F0E-656B1F1EB51C}" destId="{2BA18099-D547-42C7-86B6-1B84EC1C2DBE}" srcOrd="1" destOrd="0" parTransId="{54641E5E-3C7E-4549-888E-654D30FDAA7F}" sibTransId="{D337B807-8AE5-4E8B-B4FE-84F1B00781D9}"/>
    <dgm:cxn modelId="{F4E26AF6-80C6-4418-964F-71D8488AC960}" srcId="{4E0A5E5F-BDF7-4FE8-B38F-3C4419B4DE4C}" destId="{A30B4E17-257E-4AD4-AE22-1B42ACFC77B3}" srcOrd="0" destOrd="0" parTransId="{0213933F-FACD-4776-BC47-FA5E7B9602C4}" sibTransId="{3A7E6D8F-2521-4877-B891-E4F9494ABA00}"/>
    <dgm:cxn modelId="{130D2A79-B9F9-444F-9F34-1E16BFCA1AA4}" srcId="{2BA18099-D547-42C7-86B6-1B84EC1C2DBE}" destId="{F268A038-27F8-4EB2-B9AF-3731B6F43A5D}" srcOrd="0" destOrd="0" parTransId="{26636414-C0A4-41C5-AF75-56FAC29E4EAD}" sibTransId="{A3BFB118-0DC4-4A75-8F0E-2D51C74CF627}"/>
    <dgm:cxn modelId="{CC706882-A738-413E-814F-4EB50B7C864F}" type="presOf" srcId="{4E0A5E5F-BDF7-4FE8-B38F-3C4419B4DE4C}" destId="{33806C9D-324A-4111-A648-87F0C5E7D9FA}" srcOrd="1" destOrd="0" presId="urn:microsoft.com/office/officeart/2005/8/layout/hProcess7#1"/>
    <dgm:cxn modelId="{CF3EF523-9FC9-4D7E-9CDE-604F5FC5D915}" type="presOf" srcId="{2BA18099-D547-42C7-86B6-1B84EC1C2DBE}" destId="{8828D47E-1749-4B33-945E-540E245DADFC}" srcOrd="1" destOrd="0" presId="urn:microsoft.com/office/officeart/2005/8/layout/hProcess7#1"/>
    <dgm:cxn modelId="{917CE476-0800-44F1-9BAB-4AE210290096}" srcId="{802EB763-6085-48EC-8F0E-656B1F1EB51C}" destId="{4E0A5E5F-BDF7-4FE8-B38F-3C4419B4DE4C}" srcOrd="2" destOrd="0" parTransId="{48947957-1A36-4D1A-914A-BA401EAF2B8C}" sibTransId="{0C27DFDE-E91D-49B3-9165-0525E51C5B6B}"/>
    <dgm:cxn modelId="{C6A3D107-D57A-41D9-B070-EBE41B2BDB6E}" type="presOf" srcId="{8254CAB9-8E27-43BF-A238-D38EA6DEB07F}" destId="{8D8D64B9-C393-41C0-ABA8-71885645A1E8}" srcOrd="0" destOrd="0" presId="urn:microsoft.com/office/officeart/2005/8/layout/hProcess7#1"/>
    <dgm:cxn modelId="{4EE4142C-1D0E-48F0-A941-8AC315431004}" type="presOf" srcId="{CA0E3305-DBEA-4849-B578-582A370CCC2F}" destId="{A3C7EC78-1425-4AF4-937F-8C305475A5C0}" srcOrd="0" destOrd="0" presId="urn:microsoft.com/office/officeart/2005/8/layout/hProcess7#1"/>
    <dgm:cxn modelId="{ACF758D7-2157-4A2E-A465-5D6CE278E8CF}" type="presOf" srcId="{8254CAB9-8E27-43BF-A238-D38EA6DEB07F}" destId="{0AEAF569-53FA-4207-AE12-CF238CD7F1CA}" srcOrd="1" destOrd="0" presId="urn:microsoft.com/office/officeart/2005/8/layout/hProcess7#1"/>
    <dgm:cxn modelId="{EDCB4DDC-6202-44F2-9465-0486DFFAEA6B}" type="presParOf" srcId="{F8B90B4D-6553-4348-B7EE-68A3DEAD93FE}" destId="{8192312A-6BF1-4B63-A4C4-944342B0BA44}" srcOrd="0" destOrd="0" presId="urn:microsoft.com/office/officeart/2005/8/layout/hProcess7#1"/>
    <dgm:cxn modelId="{04540939-4CB6-494F-8B86-9FD8E53F8775}" type="presParOf" srcId="{8192312A-6BF1-4B63-A4C4-944342B0BA44}" destId="{8D8D64B9-C393-41C0-ABA8-71885645A1E8}" srcOrd="0" destOrd="0" presId="urn:microsoft.com/office/officeart/2005/8/layout/hProcess7#1"/>
    <dgm:cxn modelId="{852DAD89-3B12-47F1-816D-ED20D6A89D77}" type="presParOf" srcId="{8192312A-6BF1-4B63-A4C4-944342B0BA44}" destId="{0AEAF569-53FA-4207-AE12-CF238CD7F1CA}" srcOrd="1" destOrd="0" presId="urn:microsoft.com/office/officeart/2005/8/layout/hProcess7#1"/>
    <dgm:cxn modelId="{0A9202DE-5CA5-42D2-AADB-07254D705C2E}" type="presParOf" srcId="{8192312A-6BF1-4B63-A4C4-944342B0BA44}" destId="{A3C7EC78-1425-4AF4-937F-8C305475A5C0}" srcOrd="2" destOrd="0" presId="urn:microsoft.com/office/officeart/2005/8/layout/hProcess7#1"/>
    <dgm:cxn modelId="{C5502794-FB45-470B-AEBD-8D0427EF70AE}" type="presParOf" srcId="{F8B90B4D-6553-4348-B7EE-68A3DEAD93FE}" destId="{F05EEAE4-3412-4ACB-9A63-A7267180DEE3}" srcOrd="1" destOrd="0" presId="urn:microsoft.com/office/officeart/2005/8/layout/hProcess7#1"/>
    <dgm:cxn modelId="{8089CFD8-1071-4546-8A47-ABAC0BCE62D2}" type="presParOf" srcId="{F8B90B4D-6553-4348-B7EE-68A3DEAD93FE}" destId="{9156CDDE-A313-4922-93A7-55D151489565}" srcOrd="2" destOrd="0" presId="urn:microsoft.com/office/officeart/2005/8/layout/hProcess7#1"/>
    <dgm:cxn modelId="{4320279B-12D7-49D6-BC81-DB95F90A78E9}" type="presParOf" srcId="{9156CDDE-A313-4922-93A7-55D151489565}" destId="{35094D98-7BF6-4F28-BE96-E011AD35C0CB}" srcOrd="0" destOrd="0" presId="urn:microsoft.com/office/officeart/2005/8/layout/hProcess7#1"/>
    <dgm:cxn modelId="{7D269912-84B6-4F69-ADB1-C898EDB75349}" type="presParOf" srcId="{9156CDDE-A313-4922-93A7-55D151489565}" destId="{13DEB0E7-4FEF-42DE-AD70-02C904398A6F}" srcOrd="1" destOrd="0" presId="urn:microsoft.com/office/officeart/2005/8/layout/hProcess7#1"/>
    <dgm:cxn modelId="{2B9BF02D-27FB-4337-A3CD-2C151C047F06}" type="presParOf" srcId="{9156CDDE-A313-4922-93A7-55D151489565}" destId="{073EE973-D858-42D8-BD17-584B4973A904}" srcOrd="2" destOrd="0" presId="urn:microsoft.com/office/officeart/2005/8/layout/hProcess7#1"/>
    <dgm:cxn modelId="{F580165C-BF88-444A-BD04-5408305FFEF0}" type="presParOf" srcId="{F8B90B4D-6553-4348-B7EE-68A3DEAD93FE}" destId="{ECC29D73-87C4-4A25-B13F-1735379964F6}" srcOrd="3" destOrd="0" presId="urn:microsoft.com/office/officeart/2005/8/layout/hProcess7#1"/>
    <dgm:cxn modelId="{909C3D60-3A22-4922-AA5E-49F8D7F78B50}" type="presParOf" srcId="{F8B90B4D-6553-4348-B7EE-68A3DEAD93FE}" destId="{68A2933E-A83E-420A-994F-BE84E3FD286E}" srcOrd="4" destOrd="0" presId="urn:microsoft.com/office/officeart/2005/8/layout/hProcess7#1"/>
    <dgm:cxn modelId="{F183097B-1BC0-4F63-B1DB-7493AEC5E0E0}" type="presParOf" srcId="{68A2933E-A83E-420A-994F-BE84E3FD286E}" destId="{519EFFD2-289A-42C8-9981-D217EF51A9B7}" srcOrd="0" destOrd="0" presId="urn:microsoft.com/office/officeart/2005/8/layout/hProcess7#1"/>
    <dgm:cxn modelId="{71D84B7F-8AA0-4788-915C-EA828728941E}" type="presParOf" srcId="{68A2933E-A83E-420A-994F-BE84E3FD286E}" destId="{8828D47E-1749-4B33-945E-540E245DADFC}" srcOrd="1" destOrd="0" presId="urn:microsoft.com/office/officeart/2005/8/layout/hProcess7#1"/>
    <dgm:cxn modelId="{9BF4C9F3-88FA-4548-A048-1C5CDC3E0FEC}" type="presParOf" srcId="{68A2933E-A83E-420A-994F-BE84E3FD286E}" destId="{9076E191-5FFF-44AF-9AF0-09EF37BB0F80}" srcOrd="2" destOrd="0" presId="urn:microsoft.com/office/officeart/2005/8/layout/hProcess7#1"/>
    <dgm:cxn modelId="{2A7A19DE-D3E2-4EA7-B30A-5E3526919B31}" type="presParOf" srcId="{F8B90B4D-6553-4348-B7EE-68A3DEAD93FE}" destId="{FF5FFF78-35DB-4FCC-BE84-EEE0BA354523}" srcOrd="5" destOrd="0" presId="urn:microsoft.com/office/officeart/2005/8/layout/hProcess7#1"/>
    <dgm:cxn modelId="{44395F63-0E94-4F39-A509-A2BE0C969834}" type="presParOf" srcId="{F8B90B4D-6553-4348-B7EE-68A3DEAD93FE}" destId="{7554511F-B4CE-4CCC-84AF-464A75172FAB}" srcOrd="6" destOrd="0" presId="urn:microsoft.com/office/officeart/2005/8/layout/hProcess7#1"/>
    <dgm:cxn modelId="{72BE1F9F-ED06-4185-A873-A636421B18C0}" type="presParOf" srcId="{7554511F-B4CE-4CCC-84AF-464A75172FAB}" destId="{2CE1BF64-7DC0-447D-8803-BB8468AD6551}" srcOrd="0" destOrd="0" presId="urn:microsoft.com/office/officeart/2005/8/layout/hProcess7#1"/>
    <dgm:cxn modelId="{C242D298-EC79-4766-8F6E-08FBB090D12C}" type="presParOf" srcId="{7554511F-B4CE-4CCC-84AF-464A75172FAB}" destId="{6863CF3F-6473-49ED-9294-155A44CE8A5F}" srcOrd="1" destOrd="0" presId="urn:microsoft.com/office/officeart/2005/8/layout/hProcess7#1"/>
    <dgm:cxn modelId="{66D2858A-94BD-4A7D-8FA3-960E9413DCF7}" type="presParOf" srcId="{7554511F-B4CE-4CCC-84AF-464A75172FAB}" destId="{C2716633-57F3-4518-B5BE-7E447059546E}" srcOrd="2" destOrd="0" presId="urn:microsoft.com/office/officeart/2005/8/layout/hProcess7#1"/>
    <dgm:cxn modelId="{2B4F2A05-9E2E-4F48-BF8D-2D1CF9868D89}" type="presParOf" srcId="{F8B90B4D-6553-4348-B7EE-68A3DEAD93FE}" destId="{F646C342-C6E3-4615-B50F-A3A4C5E9072B}" srcOrd="7" destOrd="0" presId="urn:microsoft.com/office/officeart/2005/8/layout/hProcess7#1"/>
    <dgm:cxn modelId="{2894FACD-150E-407E-9005-7C95CD9CF736}" type="presParOf" srcId="{F8B90B4D-6553-4348-B7EE-68A3DEAD93FE}" destId="{C8A59A70-8FAF-4987-9BE8-47664323D486}" srcOrd="8" destOrd="0" presId="urn:microsoft.com/office/officeart/2005/8/layout/hProcess7#1"/>
    <dgm:cxn modelId="{B6513972-51B9-4883-A315-F8573C07E604}" type="presParOf" srcId="{C8A59A70-8FAF-4987-9BE8-47664323D486}" destId="{FE568385-5119-4478-A443-1FD8A9E6C0D3}" srcOrd="0" destOrd="0" presId="urn:microsoft.com/office/officeart/2005/8/layout/hProcess7#1"/>
    <dgm:cxn modelId="{600A1D8C-3B0F-486E-B751-69308648971C}" type="presParOf" srcId="{C8A59A70-8FAF-4987-9BE8-47664323D486}" destId="{33806C9D-324A-4111-A648-87F0C5E7D9FA}" srcOrd="1" destOrd="0" presId="urn:microsoft.com/office/officeart/2005/8/layout/hProcess7#1"/>
    <dgm:cxn modelId="{63C319C5-A1B7-456B-9F49-157D86ED6022}" type="presParOf" srcId="{C8A59A70-8FAF-4987-9BE8-47664323D486}" destId="{9E959DF7-3A13-4AC7-B61A-465860EB01C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B48BB0-D136-45CD-8AD4-517DA93329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9E7B1-D037-4E65-B2C9-66301DD77CD8}">
      <dgm:prSet phldrT="[Text]" custT="1"/>
      <dgm:spPr/>
      <dgm:t>
        <a:bodyPr/>
        <a:lstStyle/>
        <a:p>
          <a:pPr algn="just" rtl="1"/>
          <a:r>
            <a:rPr lang="fa-IR" sz="3200" b="1" dirty="0" smtClean="0">
              <a:cs typeface="B Nazanin" panose="00000400000000000000" pitchFamily="2" charset="-78"/>
            </a:rPr>
            <a:t>ویژگیهای مساله:</a:t>
          </a:r>
          <a:endParaRPr lang="en-US" sz="3200" dirty="0">
            <a:cs typeface="B Nazanin" panose="00000400000000000000" pitchFamily="2" charset="-78"/>
          </a:endParaRPr>
        </a:p>
      </dgm:t>
    </dgm:pt>
    <dgm:pt modelId="{D1EBF0D3-5222-49D4-A8B6-27C1962EA443}" type="parTrans" cxnId="{8EFD2294-0916-43AA-8D51-C2EB28074267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56BB7356-6739-4EEC-A153-11865FBE043B}" type="sibTrans" cxnId="{8EFD2294-0916-43AA-8D51-C2EB28074267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A67DDCD3-2483-4A36-AC76-7E6E7328C147}">
      <dgm:prSet phldrT="[Text]" custT="1"/>
      <dgm:spPr/>
      <dgm:t>
        <a:bodyPr/>
        <a:lstStyle/>
        <a:p>
          <a:pPr algn="just" rtl="1"/>
          <a:r>
            <a:rPr lang="fa-IR" sz="2400" dirty="0" smtClean="0">
              <a:cs typeface="B Nazanin" panose="00000400000000000000" pitchFamily="2" charset="-78"/>
            </a:rPr>
            <a:t>عدم امکان الزام به </a:t>
          </a:r>
          <a:r>
            <a:rPr lang="ar-SA" sz="2400" dirty="0" smtClean="0">
              <a:cs typeface="B Nazanin" panose="00000400000000000000" pitchFamily="2" charset="-78"/>
            </a:rPr>
            <a:t>شركت‏ها </a:t>
          </a:r>
          <a:r>
            <a:rPr lang="fa-IR" sz="2400" dirty="0" smtClean="0">
              <a:cs typeface="B Nazanin" panose="00000400000000000000" pitchFamily="2" charset="-78"/>
            </a:rPr>
            <a:t>برای</a:t>
          </a:r>
          <a:r>
            <a:rPr lang="ar-SA" sz="2400" dirty="0" smtClean="0">
              <a:cs typeface="B Nazanin" panose="00000400000000000000" pitchFamily="2" charset="-78"/>
            </a:rPr>
            <a:t> سرمايه­گذاري در تحقيق و توسعه </a:t>
          </a:r>
          <a:endParaRPr lang="en-US" sz="2400" dirty="0">
            <a:cs typeface="B Nazanin" panose="00000400000000000000" pitchFamily="2" charset="-78"/>
          </a:endParaRPr>
        </a:p>
      </dgm:t>
    </dgm:pt>
    <dgm:pt modelId="{20FB886E-72D2-445B-BA52-237D3A407333}" type="parTrans" cxnId="{D225AF5D-E884-414D-B0A5-35D5A3689E32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232357AD-CC55-4487-9DFF-F773B75DA31C}" type="sibTrans" cxnId="{D225AF5D-E884-414D-B0A5-35D5A3689E32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C14B3B88-ED04-4351-BF5A-CAFF280D1083}">
      <dgm:prSet phldrT="[Text]" custT="1"/>
      <dgm:spPr/>
      <dgm:t>
        <a:bodyPr/>
        <a:lstStyle/>
        <a:p>
          <a:pPr algn="ctr" rtl="1"/>
          <a:r>
            <a:rPr lang="fa-IR" sz="2400" b="1" dirty="0" smtClean="0">
              <a:cs typeface="B Nazanin" panose="00000400000000000000" pitchFamily="2" charset="-78"/>
            </a:rPr>
            <a:t>نتیجه: لزوم طراحی </a:t>
          </a:r>
          <a:r>
            <a:rPr lang="ar-SA" sz="2400" b="1" dirty="0" smtClean="0">
              <a:cs typeface="B Nazanin" panose="00000400000000000000" pitchFamily="2" charset="-78"/>
            </a:rPr>
            <a:t>آميزه‌اي از ابزارهاي سياستي براي ارتقاي سطح سرمايه‌گذاري بخش كسب‌وكار ايران در تحقيق و توسعه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2460BBD9-2344-447D-ABDA-0B3A6679C9D4}" type="parTrans" cxnId="{637798DF-97C0-450C-BB59-029B767A6268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276E1AB6-2829-4962-97A8-FF50B3910F00}" type="sibTrans" cxnId="{637798DF-97C0-450C-BB59-029B767A6268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4AE8B2DB-3597-4A4A-962D-8533BC9E7B23}">
      <dgm:prSet phldrT="[Text]" custT="1"/>
      <dgm:spPr/>
      <dgm:t>
        <a:bodyPr/>
        <a:lstStyle/>
        <a:p>
          <a:pPr algn="just" rtl="1"/>
          <a:endParaRPr lang="en-US" sz="2400" dirty="0">
            <a:cs typeface="B Nazanin" panose="00000400000000000000" pitchFamily="2" charset="-78"/>
          </a:endParaRPr>
        </a:p>
      </dgm:t>
    </dgm:pt>
    <dgm:pt modelId="{D74D6FAE-94DF-42A3-BBB1-C4CBBAFF4983}" type="parTrans" cxnId="{38FF870E-121F-40C3-925E-B8491A3AE3FD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047607EA-96B8-41F4-B8F4-BCB427858FCF}" type="sibTrans" cxnId="{38FF870E-121F-40C3-925E-B8491A3AE3FD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8397ADF0-FDFA-45E6-810A-113F490EB299}">
      <dgm:prSet custT="1"/>
      <dgm:spPr/>
      <dgm:t>
        <a:bodyPr/>
        <a:lstStyle/>
        <a:p>
          <a:pPr algn="just" rtl="1"/>
          <a:r>
            <a:rPr lang="fa-IR" sz="2400" dirty="0" smtClean="0">
              <a:cs typeface="B Nazanin" panose="00000400000000000000" pitchFamily="2" charset="-78"/>
            </a:rPr>
            <a:t>ضرورت استفاده از </a:t>
          </a:r>
          <a:r>
            <a:rPr lang="ar-SA" sz="2400" dirty="0" smtClean="0">
              <a:cs typeface="B Nazanin" panose="00000400000000000000" pitchFamily="2" charset="-78"/>
            </a:rPr>
            <a:t>طيف گسترده‌اي از ابزارهاي سياستي </a:t>
          </a:r>
          <a:r>
            <a:rPr lang="fa-IR" sz="2400" dirty="0" smtClean="0">
              <a:cs typeface="B Nazanin" panose="00000400000000000000" pitchFamily="2" charset="-78"/>
            </a:rPr>
            <a:t>متنوع برای</a:t>
          </a:r>
          <a:endParaRPr lang="fa-IR" sz="2400" dirty="0">
            <a:cs typeface="B Nazanin" panose="00000400000000000000" pitchFamily="2" charset="-78"/>
          </a:endParaRPr>
        </a:p>
      </dgm:t>
    </dgm:pt>
    <dgm:pt modelId="{2807461A-6FBF-426C-8981-FE893C3007B1}" type="parTrans" cxnId="{019AB0D3-C5E0-452C-A576-6E6094815592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7C73F083-7DFB-419B-A36E-4A1568EFEC6E}" type="sibTrans" cxnId="{019AB0D3-C5E0-452C-A576-6E6094815592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A5FFCFF9-4646-4428-9543-E2348C404269}">
      <dgm:prSet custT="1"/>
      <dgm:spPr/>
      <dgm:t>
        <a:bodyPr/>
        <a:lstStyle/>
        <a:p>
          <a:pPr algn="just" rtl="1"/>
          <a:r>
            <a:rPr lang="fa-IR" sz="2400" dirty="0" smtClean="0">
              <a:cs typeface="B Nazanin" panose="00000400000000000000" pitchFamily="2" charset="-78"/>
            </a:rPr>
            <a:t>وابستگی نوع </a:t>
          </a:r>
          <a:r>
            <a:rPr lang="ar-SA" sz="2400" dirty="0" smtClean="0">
              <a:cs typeface="B Nazanin" panose="00000400000000000000" pitchFamily="2" charset="-78"/>
            </a:rPr>
            <a:t>ابزارهای سیاستی به شرایط هر کشور </a:t>
          </a:r>
          <a:endParaRPr lang="fa-IR" sz="2400" dirty="0" smtClean="0">
            <a:cs typeface="B Nazanin" panose="00000400000000000000" pitchFamily="2" charset="-78"/>
          </a:endParaRPr>
        </a:p>
      </dgm:t>
    </dgm:pt>
    <dgm:pt modelId="{9B48EC69-1F14-4873-9367-D7C927D5C790}" type="parTrans" cxnId="{D199A2A7-F92E-4761-88DE-0413A9870B91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1E9A2027-89CB-4DC2-A1C4-AFE9D368C996}" type="sibTrans" cxnId="{D199A2A7-F92E-4761-88DE-0413A9870B91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C7199122-70C2-4317-A294-E6519E67DC75}">
      <dgm:prSet custT="1"/>
      <dgm:spPr/>
      <dgm:t>
        <a:bodyPr/>
        <a:lstStyle/>
        <a:p>
          <a:pPr algn="just" rtl="1"/>
          <a:r>
            <a:rPr lang="fa-IR" sz="2400" dirty="0" smtClean="0">
              <a:cs typeface="B Nazanin" panose="00000400000000000000" pitchFamily="2" charset="-78"/>
            </a:rPr>
            <a:t>عدم امکان تقلید از</a:t>
          </a:r>
          <a:r>
            <a:rPr lang="ar-SA" sz="2400" dirty="0" smtClean="0">
              <a:cs typeface="B Nazanin" panose="00000400000000000000" pitchFamily="2" charset="-78"/>
            </a:rPr>
            <a:t> بسته­های سیاستی مورد استفاده در کشورهای دیگر</a:t>
          </a:r>
          <a:endParaRPr lang="fa-IR" sz="2400" dirty="0" smtClean="0">
            <a:cs typeface="B Nazanin" panose="00000400000000000000" pitchFamily="2" charset="-78"/>
          </a:endParaRPr>
        </a:p>
      </dgm:t>
    </dgm:pt>
    <dgm:pt modelId="{9BEA2307-99CB-4B3F-B32F-5CBB65138551}" type="parTrans" cxnId="{4B2A8E2E-4B5F-43DA-8E03-DC7506B8EA13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E7A4801D-0812-41E2-AB84-C44228EECDD1}" type="sibTrans" cxnId="{4B2A8E2E-4B5F-43DA-8E03-DC7506B8EA13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D069519C-2D7F-41F4-8DD2-7EFBA12DA39A}">
      <dgm:prSet custT="1"/>
      <dgm:spPr/>
      <dgm:t>
        <a:bodyPr/>
        <a:lstStyle/>
        <a:p>
          <a:pPr algn="just" rtl="1"/>
          <a:r>
            <a:rPr lang="fa-IR" sz="2400" dirty="0" smtClean="0">
              <a:cs typeface="B Nazanin" panose="00000400000000000000" pitchFamily="2" charset="-78"/>
            </a:rPr>
            <a:t>الف) ترغیب </a:t>
          </a:r>
          <a:r>
            <a:rPr lang="ar-SA" sz="2400" dirty="0" smtClean="0">
              <a:cs typeface="B Nazanin" panose="00000400000000000000" pitchFamily="2" charset="-78"/>
            </a:rPr>
            <a:t>شرکت­ها نسبت به انجام تحقیق و توسعه</a:t>
          </a:r>
          <a:endParaRPr lang="fa-IR" sz="2400" dirty="0">
            <a:cs typeface="B Nazanin" panose="00000400000000000000" pitchFamily="2" charset="-78"/>
          </a:endParaRPr>
        </a:p>
      </dgm:t>
    </dgm:pt>
    <dgm:pt modelId="{86DE9E98-508E-45F4-9530-4215448E7388}" type="parTrans" cxnId="{85AA842D-2E0D-4D10-AA4D-D03AE0F0FB7A}">
      <dgm:prSet/>
      <dgm:spPr/>
      <dgm:t>
        <a:bodyPr/>
        <a:lstStyle/>
        <a:p>
          <a:endParaRPr lang="en-US"/>
        </a:p>
      </dgm:t>
    </dgm:pt>
    <dgm:pt modelId="{082B2AE9-61A8-4802-8F3C-537CCBBBD0C4}" type="sibTrans" cxnId="{85AA842D-2E0D-4D10-AA4D-D03AE0F0FB7A}">
      <dgm:prSet/>
      <dgm:spPr/>
      <dgm:t>
        <a:bodyPr/>
        <a:lstStyle/>
        <a:p>
          <a:endParaRPr lang="en-US"/>
        </a:p>
      </dgm:t>
    </dgm:pt>
    <dgm:pt modelId="{D1B23790-FE8C-45C7-99EA-19B230E2195E}">
      <dgm:prSet custT="1"/>
      <dgm:spPr/>
      <dgm:t>
        <a:bodyPr/>
        <a:lstStyle/>
        <a:p>
          <a:pPr algn="just" rtl="1"/>
          <a:r>
            <a:rPr lang="fa-IR" sz="2400" dirty="0" smtClean="0">
              <a:cs typeface="B Nazanin" panose="00000400000000000000" pitchFamily="2" charset="-78"/>
            </a:rPr>
            <a:t>ب) رفع </a:t>
          </a:r>
          <a:r>
            <a:rPr lang="ar-SA" sz="2400" dirty="0" smtClean="0">
              <a:cs typeface="B Nazanin" panose="00000400000000000000" pitchFamily="2" charset="-78"/>
            </a:rPr>
            <a:t>موانع پیش روی آنها برای انجام تحقیق و توسعه </a:t>
          </a:r>
          <a:endParaRPr lang="fa-IR" sz="2400" dirty="0">
            <a:cs typeface="B Nazanin" panose="00000400000000000000" pitchFamily="2" charset="-78"/>
          </a:endParaRPr>
        </a:p>
      </dgm:t>
    </dgm:pt>
    <dgm:pt modelId="{3DD3F756-7B50-40A0-9E88-6B933AD45214}" type="parTrans" cxnId="{170EFE21-A4B0-4EDD-850F-A5CEB74EA0CD}">
      <dgm:prSet/>
      <dgm:spPr/>
      <dgm:t>
        <a:bodyPr/>
        <a:lstStyle/>
        <a:p>
          <a:endParaRPr lang="en-US"/>
        </a:p>
      </dgm:t>
    </dgm:pt>
    <dgm:pt modelId="{388FE9AE-80AB-453C-921E-BCD122AA479E}" type="sibTrans" cxnId="{170EFE21-A4B0-4EDD-850F-A5CEB74EA0CD}">
      <dgm:prSet/>
      <dgm:spPr/>
      <dgm:t>
        <a:bodyPr/>
        <a:lstStyle/>
        <a:p>
          <a:endParaRPr lang="en-US"/>
        </a:p>
      </dgm:t>
    </dgm:pt>
    <dgm:pt modelId="{BCC748F8-DD98-41FF-B493-9FFFE0895CB0}" type="pres">
      <dgm:prSet presAssocID="{F7B48BB0-D136-45CD-8AD4-517DA93329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9EDF-3110-454C-8DD9-ADF93568EFC5}" type="pres">
      <dgm:prSet presAssocID="{BDA9E7B1-D037-4E65-B2C9-66301DD77CD8}" presName="parentText" presStyleLbl="node1" presStyleIdx="0" presStyleCnt="2" custScaleY="512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93756-2701-4A69-80D1-7F9BE5B471F6}" type="pres">
      <dgm:prSet presAssocID="{BDA9E7B1-D037-4E65-B2C9-66301DD77CD8}" presName="childText" presStyleLbl="revTx" presStyleIdx="0" presStyleCnt="2" custScaleY="114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5D386-C83E-4106-81E1-C82269BE10C0}" type="pres">
      <dgm:prSet presAssocID="{C14B3B88-ED04-4351-BF5A-CAFF280D1083}" presName="parentText" presStyleLbl="node1" presStyleIdx="1" presStyleCnt="2" custLinFactY="-207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E08FC-FCBA-4F83-9433-9A6ED1EDE5EA}" type="pres">
      <dgm:prSet presAssocID="{C14B3B88-ED04-4351-BF5A-CAFF280D10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A8E2E-4B5F-43DA-8E03-DC7506B8EA13}" srcId="{BDA9E7B1-D037-4E65-B2C9-66301DD77CD8}" destId="{C7199122-70C2-4317-A294-E6519E67DC75}" srcOrd="3" destOrd="0" parTransId="{9BEA2307-99CB-4B3F-B32F-5CBB65138551}" sibTransId="{E7A4801D-0812-41E2-AB84-C44228EECDD1}"/>
    <dgm:cxn modelId="{861F4C75-84EB-4796-8144-6460356FA36C}" type="presOf" srcId="{C14B3B88-ED04-4351-BF5A-CAFF280D1083}" destId="{3CF5D386-C83E-4106-81E1-C82269BE10C0}" srcOrd="0" destOrd="0" presId="urn:microsoft.com/office/officeart/2005/8/layout/vList2"/>
    <dgm:cxn modelId="{85AA842D-2E0D-4D10-AA4D-D03AE0F0FB7A}" srcId="{8397ADF0-FDFA-45E6-810A-113F490EB299}" destId="{D069519C-2D7F-41F4-8DD2-7EFBA12DA39A}" srcOrd="0" destOrd="0" parTransId="{86DE9E98-508E-45F4-9530-4215448E7388}" sibTransId="{082B2AE9-61A8-4802-8F3C-537CCBBBD0C4}"/>
    <dgm:cxn modelId="{89FA3DA3-77E8-4264-9FC3-DAD9B28C7C3D}" type="presOf" srcId="{A5FFCFF9-4646-4428-9543-E2348C404269}" destId="{E0793756-2701-4A69-80D1-7F9BE5B471F6}" srcOrd="0" destOrd="4" presId="urn:microsoft.com/office/officeart/2005/8/layout/vList2"/>
    <dgm:cxn modelId="{FA6D1C88-BCFC-438F-BB8E-A4EA65017ED4}" type="presOf" srcId="{A67DDCD3-2483-4A36-AC76-7E6E7328C147}" destId="{E0793756-2701-4A69-80D1-7F9BE5B471F6}" srcOrd="0" destOrd="0" presId="urn:microsoft.com/office/officeart/2005/8/layout/vList2"/>
    <dgm:cxn modelId="{8EFD2294-0916-43AA-8D51-C2EB28074267}" srcId="{F7B48BB0-D136-45CD-8AD4-517DA9332911}" destId="{BDA9E7B1-D037-4E65-B2C9-66301DD77CD8}" srcOrd="0" destOrd="0" parTransId="{D1EBF0D3-5222-49D4-A8B6-27C1962EA443}" sibTransId="{56BB7356-6739-4EEC-A153-11865FBE043B}"/>
    <dgm:cxn modelId="{170EFE21-A4B0-4EDD-850F-A5CEB74EA0CD}" srcId="{D069519C-2D7F-41F4-8DD2-7EFBA12DA39A}" destId="{D1B23790-FE8C-45C7-99EA-19B230E2195E}" srcOrd="0" destOrd="0" parTransId="{3DD3F756-7B50-40A0-9E88-6B933AD45214}" sibTransId="{388FE9AE-80AB-453C-921E-BCD122AA479E}"/>
    <dgm:cxn modelId="{59C615AB-E641-4221-8D7D-FF27CFF921B1}" type="presOf" srcId="{F7B48BB0-D136-45CD-8AD4-517DA9332911}" destId="{BCC748F8-DD98-41FF-B493-9FFFE0895CB0}" srcOrd="0" destOrd="0" presId="urn:microsoft.com/office/officeart/2005/8/layout/vList2"/>
    <dgm:cxn modelId="{637798DF-97C0-450C-BB59-029B767A6268}" srcId="{F7B48BB0-D136-45CD-8AD4-517DA9332911}" destId="{C14B3B88-ED04-4351-BF5A-CAFF280D1083}" srcOrd="1" destOrd="0" parTransId="{2460BBD9-2344-447D-ABDA-0B3A6679C9D4}" sibTransId="{276E1AB6-2829-4962-97A8-FF50B3910F00}"/>
    <dgm:cxn modelId="{019AB0D3-C5E0-452C-A576-6E6094815592}" srcId="{BDA9E7B1-D037-4E65-B2C9-66301DD77CD8}" destId="{8397ADF0-FDFA-45E6-810A-113F490EB299}" srcOrd="1" destOrd="0" parTransId="{2807461A-6FBF-426C-8981-FE893C3007B1}" sibTransId="{7C73F083-7DFB-419B-A36E-4A1568EFEC6E}"/>
    <dgm:cxn modelId="{496346A8-A46F-46B0-A4D5-C3AB127E0917}" type="presOf" srcId="{BDA9E7B1-D037-4E65-B2C9-66301DD77CD8}" destId="{9B6D9EDF-3110-454C-8DD9-ADF93568EFC5}" srcOrd="0" destOrd="0" presId="urn:microsoft.com/office/officeart/2005/8/layout/vList2"/>
    <dgm:cxn modelId="{6567ED8D-3DC9-4E52-88CB-2A51C5E7B0F2}" type="presOf" srcId="{D069519C-2D7F-41F4-8DD2-7EFBA12DA39A}" destId="{E0793756-2701-4A69-80D1-7F9BE5B471F6}" srcOrd="0" destOrd="2" presId="urn:microsoft.com/office/officeart/2005/8/layout/vList2"/>
    <dgm:cxn modelId="{38FF870E-121F-40C3-925E-B8491A3AE3FD}" srcId="{C14B3B88-ED04-4351-BF5A-CAFF280D1083}" destId="{4AE8B2DB-3597-4A4A-962D-8533BC9E7B23}" srcOrd="0" destOrd="0" parTransId="{D74D6FAE-94DF-42A3-BBB1-C4CBBAFF4983}" sibTransId="{047607EA-96B8-41F4-B8F4-BCB427858FCF}"/>
    <dgm:cxn modelId="{D225AF5D-E884-414D-B0A5-35D5A3689E32}" srcId="{BDA9E7B1-D037-4E65-B2C9-66301DD77CD8}" destId="{A67DDCD3-2483-4A36-AC76-7E6E7328C147}" srcOrd="0" destOrd="0" parTransId="{20FB886E-72D2-445B-BA52-237D3A407333}" sibTransId="{232357AD-CC55-4487-9DFF-F773B75DA31C}"/>
    <dgm:cxn modelId="{E7D69157-866A-4CBD-8EDB-5149169EC3B2}" type="presOf" srcId="{4AE8B2DB-3597-4A4A-962D-8533BC9E7B23}" destId="{E7FE08FC-FCBA-4F83-9433-9A6ED1EDE5EA}" srcOrd="0" destOrd="0" presId="urn:microsoft.com/office/officeart/2005/8/layout/vList2"/>
    <dgm:cxn modelId="{D199A2A7-F92E-4761-88DE-0413A9870B91}" srcId="{BDA9E7B1-D037-4E65-B2C9-66301DD77CD8}" destId="{A5FFCFF9-4646-4428-9543-E2348C404269}" srcOrd="2" destOrd="0" parTransId="{9B48EC69-1F14-4873-9367-D7C927D5C790}" sibTransId="{1E9A2027-89CB-4DC2-A1C4-AFE9D368C996}"/>
    <dgm:cxn modelId="{5C4B9377-5FD4-461C-96D1-AE0C7EEB8186}" type="presOf" srcId="{8397ADF0-FDFA-45E6-810A-113F490EB299}" destId="{E0793756-2701-4A69-80D1-7F9BE5B471F6}" srcOrd="0" destOrd="1" presId="urn:microsoft.com/office/officeart/2005/8/layout/vList2"/>
    <dgm:cxn modelId="{AB2B93D2-F653-4A49-82CA-7C30A77AA62E}" type="presOf" srcId="{C7199122-70C2-4317-A294-E6519E67DC75}" destId="{E0793756-2701-4A69-80D1-7F9BE5B471F6}" srcOrd="0" destOrd="5" presId="urn:microsoft.com/office/officeart/2005/8/layout/vList2"/>
    <dgm:cxn modelId="{7D8F8C85-555F-4C55-95E4-DA7619FB8A8F}" type="presOf" srcId="{D1B23790-FE8C-45C7-99EA-19B230E2195E}" destId="{E0793756-2701-4A69-80D1-7F9BE5B471F6}" srcOrd="0" destOrd="3" presId="urn:microsoft.com/office/officeart/2005/8/layout/vList2"/>
    <dgm:cxn modelId="{6EEA78BC-4632-49C7-B84C-B52847B634B5}" type="presParOf" srcId="{BCC748F8-DD98-41FF-B493-9FFFE0895CB0}" destId="{9B6D9EDF-3110-454C-8DD9-ADF93568EFC5}" srcOrd="0" destOrd="0" presId="urn:microsoft.com/office/officeart/2005/8/layout/vList2"/>
    <dgm:cxn modelId="{701D8F1E-B9C7-4DE4-AB1C-ACBFD27E0450}" type="presParOf" srcId="{BCC748F8-DD98-41FF-B493-9FFFE0895CB0}" destId="{E0793756-2701-4A69-80D1-7F9BE5B471F6}" srcOrd="1" destOrd="0" presId="urn:microsoft.com/office/officeart/2005/8/layout/vList2"/>
    <dgm:cxn modelId="{FEAAE07D-BFE1-461C-8B1C-52E61E3658F6}" type="presParOf" srcId="{BCC748F8-DD98-41FF-B493-9FFFE0895CB0}" destId="{3CF5D386-C83E-4106-81E1-C82269BE10C0}" srcOrd="2" destOrd="0" presId="urn:microsoft.com/office/officeart/2005/8/layout/vList2"/>
    <dgm:cxn modelId="{81C2AE80-6B7C-465A-AA34-E6993E456796}" type="presParOf" srcId="{BCC748F8-DD98-41FF-B493-9FFFE0895CB0}" destId="{E7FE08FC-FCBA-4F83-9433-9A6ED1EDE5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C1C0A2-9331-4587-8D8F-6D0794152C8B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rtl="1"/>
          <a:endParaRPr lang="fa-IR"/>
        </a:p>
      </dgm:t>
    </dgm:pt>
    <dgm:pt modelId="{B9D16FD7-840D-4300-A11E-27ECCFEF6BCE}">
      <dgm:prSet phldrT="[Text]" custT="1"/>
      <dgm:spPr/>
      <dgm:t>
        <a:bodyPr/>
        <a:lstStyle/>
        <a:p>
          <a:pPr marL="0" marR="0" indent="0" algn="just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b="1" dirty="0" smtClean="0">
              <a:cs typeface="B Nazanin" pitchFamily="2" charset="-78"/>
            </a:rPr>
            <a:t>امتیاز هزینه </a:t>
          </a:r>
          <a:r>
            <a:rPr lang="ar-SA" sz="2000" b="1" dirty="0" smtClean="0">
              <a:cs typeface="B Nazanin" pitchFamily="2" charset="-78"/>
            </a:rPr>
            <a:t>برابر است با مجموع ساده امتیاز بی­مقیاس‌شده معیارهای</a:t>
          </a:r>
          <a:endParaRPr lang="fa-IR" sz="2000" b="1" dirty="0">
            <a:cs typeface="B Nazanin" pitchFamily="2" charset="-78"/>
          </a:endParaRPr>
        </a:p>
      </dgm:t>
    </dgm:pt>
    <dgm:pt modelId="{41160CF0-E660-4FBF-9120-7B6B4C9989AB}" type="parTrans" cxnId="{66E9EFFB-122E-44C7-8DE2-AFFC8C0FF0A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6E9C15CD-2008-46C6-8D12-F0C3A78EC768}" type="sibTrans" cxnId="{66E9EFFB-122E-44C7-8DE2-AFFC8C0FF0A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DF53C7DF-E9CC-4D96-84F4-98113979A499}">
      <dgm:prSet custT="1"/>
      <dgm:spPr/>
      <dgm:t>
        <a:bodyPr/>
        <a:lstStyle/>
        <a:p>
          <a:pPr algn="just" rtl="1"/>
          <a:r>
            <a:rPr lang="fa-IR" sz="2000" b="1" dirty="0" smtClean="0">
              <a:cs typeface="B Nazanin" pitchFamily="2" charset="-78"/>
            </a:rPr>
            <a:t>امتیاز</a:t>
          </a:r>
          <a:r>
            <a:rPr lang="ar-SA" sz="2000" b="1" dirty="0" smtClean="0">
              <a:cs typeface="B Nazanin" pitchFamily="2" charset="-78"/>
            </a:rPr>
            <a:t>اثربخشي برابر است با مجموع ساده امتیاز بی­مقیاس‌شده معیارهای</a:t>
          </a:r>
          <a:endParaRPr lang="fa-IR" sz="2000" b="1" dirty="0" smtClean="0">
            <a:cs typeface="B Nazanin" pitchFamily="2" charset="-78"/>
          </a:endParaRPr>
        </a:p>
      </dgm:t>
    </dgm:pt>
    <dgm:pt modelId="{C4ADB7A2-0FD9-4DEB-A44C-6014AEFBFB70}" type="parTrans" cxnId="{C51C1098-C338-4E2F-91D7-AA81CE6CB1E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C6B37857-B60A-4C02-9275-8DF9D0455080}" type="sibTrans" cxnId="{C51C1098-C338-4E2F-91D7-AA81CE6CB1E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A1899C20-AB94-4846-9C58-52C7DB08E720}">
      <dgm:prSet custT="1"/>
      <dgm:spPr/>
      <dgm:t>
        <a:bodyPr/>
        <a:lstStyle/>
        <a:p>
          <a:pPr algn="just" rtl="1"/>
          <a:r>
            <a:rPr lang="fa-IR" sz="1800" b="1" dirty="0" smtClean="0">
              <a:cs typeface="B Nazanin" pitchFamily="2" charset="-78"/>
            </a:rPr>
            <a:t>امتیاز قابلیت پیاده سازی</a:t>
          </a:r>
          <a:r>
            <a:rPr lang="ar-SA" sz="1800" b="1" dirty="0" smtClean="0">
              <a:cs typeface="B Nazanin" pitchFamily="2" charset="-78"/>
            </a:rPr>
            <a:t> برابر است با مجموع ساده امتیاز بی­مقیاس‌شده معیارهای</a:t>
          </a:r>
          <a:endParaRPr lang="fa-IR" sz="1800" b="1" dirty="0">
            <a:cs typeface="B Nazanin" pitchFamily="2" charset="-78"/>
          </a:endParaRPr>
        </a:p>
      </dgm:t>
    </dgm:pt>
    <dgm:pt modelId="{41251E86-9DFF-4DE4-A174-AE8451802D39}" type="parTrans" cxnId="{68DBA0DA-9C44-425D-88A5-99FEA291763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5403D603-E6BA-4563-A2A7-01A67CFA5C86}" type="sibTrans" cxnId="{68DBA0DA-9C44-425D-88A5-99FEA2917633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51BE11EE-0FC3-457B-888F-EE7A5503EDC7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هزينه</a:t>
          </a:r>
          <a:r>
            <a:rPr lang="fa-IR" sz="2000" b="1" dirty="0" smtClean="0">
              <a:cs typeface="B Nazanin" pitchFamily="2" charset="-78"/>
            </a:rPr>
            <a:t> </a:t>
          </a:r>
          <a:r>
            <a:rPr lang="ar-SA" sz="2000" b="1" dirty="0" smtClean="0">
              <a:cs typeface="B Nazanin" pitchFamily="2" charset="-78"/>
            </a:rPr>
            <a:t>هاي مستقيم</a:t>
          </a:r>
          <a:r>
            <a:rPr lang="fa-IR" sz="2000" b="1" dirty="0" smtClean="0">
              <a:cs typeface="B Nazanin" pitchFamily="2" charset="-78"/>
            </a:rPr>
            <a:t> (-)</a:t>
          </a:r>
          <a:endParaRPr lang="fa-IR" sz="2000" b="1" dirty="0">
            <a:cs typeface="B Nazanin" pitchFamily="2" charset="-78"/>
          </a:endParaRPr>
        </a:p>
      </dgm:t>
    </dgm:pt>
    <dgm:pt modelId="{E30C75C4-EDB2-4E1B-AE11-E289CCA283FA}" type="parTrans" cxnId="{391CE2CF-7AAA-4E29-B51A-8966AB2ABEA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937D73B1-1A3B-4145-A81B-8FAF6A76DFE8}" type="sibTrans" cxnId="{391CE2CF-7AAA-4E29-B51A-8966AB2ABEA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F1FF33C2-F83F-471F-8EB7-4D6459D6BFC4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تأثیرگذاری مستقیم بر هدف آمیزه‌ سياستي</a:t>
          </a:r>
          <a:r>
            <a:rPr lang="fa-IR" sz="2000" b="1" dirty="0" smtClean="0">
              <a:cs typeface="B Nazanin" pitchFamily="2" charset="-78"/>
            </a:rPr>
            <a:t> (+)</a:t>
          </a:r>
          <a:r>
            <a:rPr lang="ar-SA" sz="2000" b="1" dirty="0" smtClean="0">
              <a:cs typeface="B Nazanin" pitchFamily="2" charset="-78"/>
            </a:rPr>
            <a:t> </a:t>
          </a:r>
          <a:endParaRPr lang="fa-IR" sz="2000" b="1" dirty="0">
            <a:cs typeface="B Nazanin" pitchFamily="2" charset="-78"/>
          </a:endParaRPr>
        </a:p>
      </dgm:t>
    </dgm:pt>
    <dgm:pt modelId="{F3759945-9FC8-4DF5-9F07-B3AD35FC2D00}" type="parTrans" cxnId="{912ACF51-B9BD-4688-91FB-31194300DC6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BB9D2C76-04CA-4DF3-A3FA-C456D61A3F55}" type="sibTrans" cxnId="{912ACF51-B9BD-4688-91FB-31194300DC65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27F91418-5333-4AE2-AAC0-6EC0A77BC6E9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مقياس زماني اثربخشي</a:t>
          </a:r>
          <a:r>
            <a:rPr lang="fa-IR" sz="2000" b="1" dirty="0" smtClean="0">
              <a:cs typeface="B Nazanin" pitchFamily="2" charset="-78"/>
            </a:rPr>
            <a:t> (-)</a:t>
          </a:r>
          <a:endParaRPr lang="en-US" sz="2000" b="1" dirty="0">
            <a:cs typeface="B Nazanin" pitchFamily="2" charset="-78"/>
          </a:endParaRPr>
        </a:p>
      </dgm:t>
    </dgm:pt>
    <dgm:pt modelId="{00117BEF-8049-488F-8226-E78887956157}" type="parTrans" cxnId="{C924D909-FCC8-4A2D-9868-F8540277D55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42EDA7C5-9445-4DD6-BAAF-49DBD736A51F}" type="sibTrans" cxnId="{C924D909-FCC8-4A2D-9868-F8540277D55E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E896801C-DA3D-4111-83D1-5E46F28BE1AA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كاهش درآمد دولت</a:t>
          </a:r>
          <a:r>
            <a:rPr lang="fa-IR" sz="2000" b="1" dirty="0" smtClean="0">
              <a:cs typeface="B Nazanin" pitchFamily="2" charset="-78"/>
            </a:rPr>
            <a:t> (-)</a:t>
          </a:r>
          <a:endParaRPr lang="fa-IR" sz="2000" b="1" dirty="0">
            <a:cs typeface="B Nazanin" pitchFamily="2" charset="-78"/>
          </a:endParaRPr>
        </a:p>
      </dgm:t>
    </dgm:pt>
    <dgm:pt modelId="{A0115B43-48C8-4378-B067-81104472D916}" type="parTrans" cxnId="{D843FC82-89D7-4892-A3D8-F767A72E1576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B021C1DC-0C31-48D0-B3AA-FC6FEFCF6BB0}" type="sibTrans" cxnId="{D843FC82-89D7-4892-A3D8-F767A72E1576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2BF00342-FB57-405B-9CCA-2B185C86707E}">
      <dgm:prSet custT="1"/>
      <dgm:spPr/>
      <dgm:t>
        <a:bodyPr/>
        <a:lstStyle/>
        <a:p>
          <a:pPr algn="just" rtl="1"/>
          <a:r>
            <a:rPr lang="ar-SA" sz="2000" b="1" dirty="0" smtClean="0">
              <a:cs typeface="B Nazanin" pitchFamily="2" charset="-78"/>
            </a:rPr>
            <a:t>پيچيدگي فني</a:t>
          </a:r>
          <a:r>
            <a:rPr lang="fa-IR" sz="2000" b="1" dirty="0" smtClean="0">
              <a:cs typeface="B Nazanin" pitchFamily="2" charset="-78"/>
            </a:rPr>
            <a:t> (-) </a:t>
          </a:r>
          <a:r>
            <a:rPr lang="ar-SA" sz="2000" b="1" dirty="0" smtClean="0">
              <a:cs typeface="B Nazanin" pitchFamily="2" charset="-78"/>
            </a:rPr>
            <a:t>پيچيدگي نهادي</a:t>
          </a:r>
          <a:r>
            <a:rPr lang="fa-IR" sz="2000" b="1" dirty="0" smtClean="0">
              <a:cs typeface="B Nazanin" pitchFamily="2" charset="-78"/>
            </a:rPr>
            <a:t> (-)  </a:t>
          </a:r>
          <a:r>
            <a:rPr lang="ar-SA" sz="2000" b="1" dirty="0" smtClean="0">
              <a:cs typeface="B Nazanin" pitchFamily="2" charset="-78"/>
            </a:rPr>
            <a:t>هزينه‌هاي اجرايي</a:t>
          </a:r>
          <a:r>
            <a:rPr lang="fa-IR" sz="2000" b="1" dirty="0" smtClean="0">
              <a:cs typeface="B Nazanin" pitchFamily="2" charset="-78"/>
            </a:rPr>
            <a:t> (-)  </a:t>
          </a:r>
          <a:r>
            <a:rPr lang="ar-SA" sz="2000" b="1" dirty="0" smtClean="0">
              <a:cs typeface="B Nazanin" pitchFamily="2" charset="-78"/>
            </a:rPr>
            <a:t>انعطاف‌پذيري</a:t>
          </a:r>
          <a:r>
            <a:rPr lang="fa-IR" sz="2000" b="1" dirty="0" smtClean="0">
              <a:cs typeface="B Nazanin" pitchFamily="2" charset="-78"/>
            </a:rPr>
            <a:t>(+) </a:t>
          </a:r>
          <a:r>
            <a:rPr lang="ar-SA" sz="2000" b="1" dirty="0" smtClean="0">
              <a:cs typeface="B Nazanin" pitchFamily="2" charset="-78"/>
            </a:rPr>
            <a:t>عدالت</a:t>
          </a:r>
          <a:r>
            <a:rPr lang="fa-IR" sz="2000" b="1" dirty="0" smtClean="0">
              <a:cs typeface="B Nazanin" pitchFamily="2" charset="-78"/>
            </a:rPr>
            <a:t> (+)  </a:t>
          </a:r>
          <a:r>
            <a:rPr lang="ar-SA" sz="2000" b="1" dirty="0" smtClean="0">
              <a:cs typeface="B Nazanin" pitchFamily="2" charset="-78"/>
            </a:rPr>
            <a:t>مشروعيت</a:t>
          </a:r>
          <a:r>
            <a:rPr lang="fa-IR" sz="2000" b="1" dirty="0" smtClean="0">
              <a:cs typeface="B Nazanin" pitchFamily="2" charset="-78"/>
            </a:rPr>
            <a:t> (+)/  </a:t>
          </a:r>
          <a:r>
            <a:rPr lang="ar-SA" sz="2000" b="1" dirty="0" smtClean="0">
              <a:cs typeface="B Nazanin" pitchFamily="2" charset="-78"/>
            </a:rPr>
            <a:t>مقياس زماني اجرا</a:t>
          </a:r>
          <a:r>
            <a:rPr lang="fa-IR" sz="2000" b="1" dirty="0" smtClean="0">
              <a:cs typeface="B Nazanin" pitchFamily="2" charset="-78"/>
            </a:rPr>
            <a:t> (-)</a:t>
          </a:r>
          <a:endParaRPr lang="fa-IR" sz="2000" b="1" dirty="0">
            <a:cs typeface="B Nazanin" pitchFamily="2" charset="-78"/>
          </a:endParaRPr>
        </a:p>
      </dgm:t>
    </dgm:pt>
    <dgm:pt modelId="{2A569DA4-74B8-4F1F-A7C9-ABA15E6338CC}" type="parTrans" cxnId="{5D5EB5A9-0EF1-4EF9-B8B2-472CE4A58E5A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5A7A97F6-82F9-4E38-9DF4-D20D8446E95A}" type="sibTrans" cxnId="{5D5EB5A9-0EF1-4EF9-B8B2-472CE4A58E5A}">
      <dgm:prSet/>
      <dgm:spPr/>
      <dgm:t>
        <a:bodyPr/>
        <a:lstStyle/>
        <a:p>
          <a:pPr algn="just" rtl="1"/>
          <a:endParaRPr lang="fa-IR" sz="2000" b="1">
            <a:cs typeface="B Nazanin" pitchFamily="2" charset="-78"/>
          </a:endParaRPr>
        </a:p>
      </dgm:t>
    </dgm:pt>
    <dgm:pt modelId="{9D1DE5C1-C341-44CB-8919-4B890A4A5359}" type="pres">
      <dgm:prSet presAssocID="{72C1C0A2-9331-4587-8D8F-6D0794152C8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E230F1D-030E-4128-AE73-C37F97C72D4D}" type="pres">
      <dgm:prSet presAssocID="{DF53C7DF-E9CC-4D96-84F4-98113979A499}" presName="parentLin" presStyleCnt="0"/>
      <dgm:spPr/>
    </dgm:pt>
    <dgm:pt modelId="{1EDDC681-4BD6-4923-A918-2A70C34411FA}" type="pres">
      <dgm:prSet presAssocID="{DF53C7DF-E9CC-4D96-84F4-98113979A49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229A99D2-743A-4C49-908B-AE74089A89B3}" type="pres">
      <dgm:prSet presAssocID="{DF53C7DF-E9CC-4D96-84F4-98113979A499}" presName="parentText" presStyleLbl="node1" presStyleIdx="0" presStyleCnt="3" custScaleX="12547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1E8C24-4517-445F-8485-6AD1DC7E19B5}" type="pres">
      <dgm:prSet presAssocID="{DF53C7DF-E9CC-4D96-84F4-98113979A499}" presName="negativeSpace" presStyleCnt="0"/>
      <dgm:spPr/>
    </dgm:pt>
    <dgm:pt modelId="{C52B9EC1-990B-40CA-A50A-2F6489969672}" type="pres">
      <dgm:prSet presAssocID="{DF53C7DF-E9CC-4D96-84F4-98113979A49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875CCF-CA2A-487B-8D2B-38AA877DADA2}" type="pres">
      <dgm:prSet presAssocID="{C6B37857-B60A-4C02-9275-8DF9D0455080}" presName="spaceBetweenRectangles" presStyleCnt="0"/>
      <dgm:spPr/>
    </dgm:pt>
    <dgm:pt modelId="{FD39A946-F192-46FF-AF6F-5E20B3A7B59B}" type="pres">
      <dgm:prSet presAssocID="{A1899C20-AB94-4846-9C58-52C7DB08E720}" presName="parentLin" presStyleCnt="0"/>
      <dgm:spPr/>
    </dgm:pt>
    <dgm:pt modelId="{13702C42-1DBE-4884-8D24-DD9DDC5510EA}" type="pres">
      <dgm:prSet presAssocID="{A1899C20-AB94-4846-9C58-52C7DB08E720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74F4E69E-5E65-40C1-A596-859CFFE0F19E}" type="pres">
      <dgm:prSet presAssocID="{A1899C20-AB94-4846-9C58-52C7DB08E720}" presName="parentText" presStyleLbl="node1" presStyleIdx="1" presStyleCnt="3" custScaleX="12530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A2B53D-55FF-4508-9491-5BC95C4AB935}" type="pres">
      <dgm:prSet presAssocID="{A1899C20-AB94-4846-9C58-52C7DB08E720}" presName="negativeSpace" presStyleCnt="0"/>
      <dgm:spPr/>
    </dgm:pt>
    <dgm:pt modelId="{67E258BC-727D-4713-A12C-29A38A74A640}" type="pres">
      <dgm:prSet presAssocID="{A1899C20-AB94-4846-9C58-52C7DB08E72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3DF7A3-C980-41F9-8E09-00A5A36E990C}" type="pres">
      <dgm:prSet presAssocID="{5403D603-E6BA-4563-A2A7-01A67CFA5C86}" presName="spaceBetweenRectangles" presStyleCnt="0"/>
      <dgm:spPr/>
    </dgm:pt>
    <dgm:pt modelId="{743B3B56-D1D6-4298-BBF6-467A00674CC3}" type="pres">
      <dgm:prSet presAssocID="{B9D16FD7-840D-4300-A11E-27ECCFEF6BCE}" presName="parentLin" presStyleCnt="0"/>
      <dgm:spPr/>
    </dgm:pt>
    <dgm:pt modelId="{1FA7D226-0E58-4E48-9381-694428A6C2A9}" type="pres">
      <dgm:prSet presAssocID="{B9D16FD7-840D-4300-A11E-27ECCFEF6BCE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10A9C7D6-127D-4DEC-9F31-D574280D6BEE}" type="pres">
      <dgm:prSet presAssocID="{B9D16FD7-840D-4300-A11E-27ECCFEF6BCE}" presName="parentText" presStyleLbl="node1" presStyleIdx="2" presStyleCnt="3" custScaleX="12556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6AC95B-E2BE-4B6B-AD66-F9E8DE271C4F}" type="pres">
      <dgm:prSet presAssocID="{B9D16FD7-840D-4300-A11E-27ECCFEF6BCE}" presName="negativeSpace" presStyleCnt="0"/>
      <dgm:spPr/>
    </dgm:pt>
    <dgm:pt modelId="{2D7CFF9A-1AE1-463B-A955-6A7C86CF9463}" type="pres">
      <dgm:prSet presAssocID="{B9D16FD7-840D-4300-A11E-27ECCFEF6BC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9429B1A-AA09-4677-9B0C-596BD54E717D}" type="presOf" srcId="{B9D16FD7-840D-4300-A11E-27ECCFEF6BCE}" destId="{1FA7D226-0E58-4E48-9381-694428A6C2A9}" srcOrd="0" destOrd="0" presId="urn:microsoft.com/office/officeart/2005/8/layout/list1"/>
    <dgm:cxn modelId="{79B78C59-F662-425B-BF6E-80FE3C4B8C0F}" type="presOf" srcId="{B9D16FD7-840D-4300-A11E-27ECCFEF6BCE}" destId="{10A9C7D6-127D-4DEC-9F31-D574280D6BEE}" srcOrd="1" destOrd="0" presId="urn:microsoft.com/office/officeart/2005/8/layout/list1"/>
    <dgm:cxn modelId="{C924D909-FCC8-4A2D-9868-F8540277D55E}" srcId="{DF53C7DF-E9CC-4D96-84F4-98113979A499}" destId="{27F91418-5333-4AE2-AAC0-6EC0A77BC6E9}" srcOrd="1" destOrd="0" parTransId="{00117BEF-8049-488F-8226-E78887956157}" sibTransId="{42EDA7C5-9445-4DD6-BAAF-49DBD736A51F}"/>
    <dgm:cxn modelId="{B4F2137F-040F-4182-B70E-205AB0E4C7B1}" type="presOf" srcId="{DF53C7DF-E9CC-4D96-84F4-98113979A499}" destId="{1EDDC681-4BD6-4923-A918-2A70C34411FA}" srcOrd="0" destOrd="0" presId="urn:microsoft.com/office/officeart/2005/8/layout/list1"/>
    <dgm:cxn modelId="{912ACF51-B9BD-4688-91FB-31194300DC65}" srcId="{DF53C7DF-E9CC-4D96-84F4-98113979A499}" destId="{F1FF33C2-F83F-471F-8EB7-4D6459D6BFC4}" srcOrd="0" destOrd="0" parTransId="{F3759945-9FC8-4DF5-9F07-B3AD35FC2D00}" sibTransId="{BB9D2C76-04CA-4DF3-A3FA-C456D61A3F55}"/>
    <dgm:cxn modelId="{8FA4CFDF-A90F-41E6-A8F3-88BF778B264C}" type="presOf" srcId="{F1FF33C2-F83F-471F-8EB7-4D6459D6BFC4}" destId="{C52B9EC1-990B-40CA-A50A-2F6489969672}" srcOrd="0" destOrd="0" presId="urn:microsoft.com/office/officeart/2005/8/layout/list1"/>
    <dgm:cxn modelId="{10A77403-247A-4779-BB39-D0BBEA9820DA}" type="presOf" srcId="{E896801C-DA3D-4111-83D1-5E46F28BE1AA}" destId="{2D7CFF9A-1AE1-463B-A955-6A7C86CF9463}" srcOrd="0" destOrd="1" presId="urn:microsoft.com/office/officeart/2005/8/layout/list1"/>
    <dgm:cxn modelId="{391CE2CF-7AAA-4E29-B51A-8966AB2ABEA5}" srcId="{B9D16FD7-840D-4300-A11E-27ECCFEF6BCE}" destId="{51BE11EE-0FC3-457B-888F-EE7A5503EDC7}" srcOrd="0" destOrd="0" parTransId="{E30C75C4-EDB2-4E1B-AE11-E289CCA283FA}" sibTransId="{937D73B1-1A3B-4145-A81B-8FAF6A76DFE8}"/>
    <dgm:cxn modelId="{D843FC82-89D7-4892-A3D8-F767A72E1576}" srcId="{B9D16FD7-840D-4300-A11E-27ECCFEF6BCE}" destId="{E896801C-DA3D-4111-83D1-5E46F28BE1AA}" srcOrd="1" destOrd="0" parTransId="{A0115B43-48C8-4378-B067-81104472D916}" sibTransId="{B021C1DC-0C31-48D0-B3AA-FC6FEFCF6BB0}"/>
    <dgm:cxn modelId="{05B59E50-66E0-4288-97C7-80768952E054}" type="presOf" srcId="{72C1C0A2-9331-4587-8D8F-6D0794152C8B}" destId="{9D1DE5C1-C341-44CB-8919-4B890A4A5359}" srcOrd="0" destOrd="0" presId="urn:microsoft.com/office/officeart/2005/8/layout/list1"/>
    <dgm:cxn modelId="{9BEF3C79-0923-49B8-B93B-8645B2B8CA09}" type="presOf" srcId="{DF53C7DF-E9CC-4D96-84F4-98113979A499}" destId="{229A99D2-743A-4C49-908B-AE74089A89B3}" srcOrd="1" destOrd="0" presId="urn:microsoft.com/office/officeart/2005/8/layout/list1"/>
    <dgm:cxn modelId="{66E9EFFB-122E-44C7-8DE2-AFFC8C0FF0AE}" srcId="{72C1C0A2-9331-4587-8D8F-6D0794152C8B}" destId="{B9D16FD7-840D-4300-A11E-27ECCFEF6BCE}" srcOrd="2" destOrd="0" parTransId="{41160CF0-E660-4FBF-9120-7B6B4C9989AB}" sibTransId="{6E9C15CD-2008-46C6-8D12-F0C3A78EC768}"/>
    <dgm:cxn modelId="{F67EA83D-0162-442A-BAD7-AF0D8CA65130}" type="presOf" srcId="{51BE11EE-0FC3-457B-888F-EE7A5503EDC7}" destId="{2D7CFF9A-1AE1-463B-A955-6A7C86CF9463}" srcOrd="0" destOrd="0" presId="urn:microsoft.com/office/officeart/2005/8/layout/list1"/>
    <dgm:cxn modelId="{36107113-1AEC-4CBF-BFA8-8619515CBCD4}" type="presOf" srcId="{2BF00342-FB57-405B-9CCA-2B185C86707E}" destId="{67E258BC-727D-4713-A12C-29A38A74A640}" srcOrd="0" destOrd="0" presId="urn:microsoft.com/office/officeart/2005/8/layout/list1"/>
    <dgm:cxn modelId="{68DBA0DA-9C44-425D-88A5-99FEA2917633}" srcId="{72C1C0A2-9331-4587-8D8F-6D0794152C8B}" destId="{A1899C20-AB94-4846-9C58-52C7DB08E720}" srcOrd="1" destOrd="0" parTransId="{41251E86-9DFF-4DE4-A174-AE8451802D39}" sibTransId="{5403D603-E6BA-4563-A2A7-01A67CFA5C86}"/>
    <dgm:cxn modelId="{C51C1098-C338-4E2F-91D7-AA81CE6CB1E3}" srcId="{72C1C0A2-9331-4587-8D8F-6D0794152C8B}" destId="{DF53C7DF-E9CC-4D96-84F4-98113979A499}" srcOrd="0" destOrd="0" parTransId="{C4ADB7A2-0FD9-4DEB-A44C-6014AEFBFB70}" sibTransId="{C6B37857-B60A-4C02-9275-8DF9D0455080}"/>
    <dgm:cxn modelId="{B011A2C0-6933-4F3A-9C81-3CED4346F965}" type="presOf" srcId="{A1899C20-AB94-4846-9C58-52C7DB08E720}" destId="{13702C42-1DBE-4884-8D24-DD9DDC5510EA}" srcOrd="0" destOrd="0" presId="urn:microsoft.com/office/officeart/2005/8/layout/list1"/>
    <dgm:cxn modelId="{D116EC76-9833-40EA-9757-4288C89B6378}" type="presOf" srcId="{27F91418-5333-4AE2-AAC0-6EC0A77BC6E9}" destId="{C52B9EC1-990B-40CA-A50A-2F6489969672}" srcOrd="0" destOrd="1" presId="urn:microsoft.com/office/officeart/2005/8/layout/list1"/>
    <dgm:cxn modelId="{878B629F-0DF8-49E0-B2CD-8EA912D008FC}" type="presOf" srcId="{A1899C20-AB94-4846-9C58-52C7DB08E720}" destId="{74F4E69E-5E65-40C1-A596-859CFFE0F19E}" srcOrd="1" destOrd="0" presId="urn:microsoft.com/office/officeart/2005/8/layout/list1"/>
    <dgm:cxn modelId="{5D5EB5A9-0EF1-4EF9-B8B2-472CE4A58E5A}" srcId="{A1899C20-AB94-4846-9C58-52C7DB08E720}" destId="{2BF00342-FB57-405B-9CCA-2B185C86707E}" srcOrd="0" destOrd="0" parTransId="{2A569DA4-74B8-4F1F-A7C9-ABA15E6338CC}" sibTransId="{5A7A97F6-82F9-4E38-9DF4-D20D8446E95A}"/>
    <dgm:cxn modelId="{79ADA0AE-F7BE-424F-BC90-A5331F60C61E}" type="presParOf" srcId="{9D1DE5C1-C341-44CB-8919-4B890A4A5359}" destId="{7E230F1D-030E-4128-AE73-C37F97C72D4D}" srcOrd="0" destOrd="0" presId="urn:microsoft.com/office/officeart/2005/8/layout/list1"/>
    <dgm:cxn modelId="{171EC07A-6C74-43C6-B0BE-6AF56A86E7F5}" type="presParOf" srcId="{7E230F1D-030E-4128-AE73-C37F97C72D4D}" destId="{1EDDC681-4BD6-4923-A918-2A70C34411FA}" srcOrd="0" destOrd="0" presId="urn:microsoft.com/office/officeart/2005/8/layout/list1"/>
    <dgm:cxn modelId="{DD57EDDE-2FCE-4DF7-8F3E-81749EC14C90}" type="presParOf" srcId="{7E230F1D-030E-4128-AE73-C37F97C72D4D}" destId="{229A99D2-743A-4C49-908B-AE74089A89B3}" srcOrd="1" destOrd="0" presId="urn:microsoft.com/office/officeart/2005/8/layout/list1"/>
    <dgm:cxn modelId="{4F50EEB9-83CB-4747-A7C5-64F914C0FD36}" type="presParOf" srcId="{9D1DE5C1-C341-44CB-8919-4B890A4A5359}" destId="{581E8C24-4517-445F-8485-6AD1DC7E19B5}" srcOrd="1" destOrd="0" presId="urn:microsoft.com/office/officeart/2005/8/layout/list1"/>
    <dgm:cxn modelId="{A01F67A6-82E2-4379-ABB8-373248543F40}" type="presParOf" srcId="{9D1DE5C1-C341-44CB-8919-4B890A4A5359}" destId="{C52B9EC1-990B-40CA-A50A-2F6489969672}" srcOrd="2" destOrd="0" presId="urn:microsoft.com/office/officeart/2005/8/layout/list1"/>
    <dgm:cxn modelId="{CBCD1A76-CB63-4898-9C5A-06A6A118804A}" type="presParOf" srcId="{9D1DE5C1-C341-44CB-8919-4B890A4A5359}" destId="{46875CCF-CA2A-487B-8D2B-38AA877DADA2}" srcOrd="3" destOrd="0" presId="urn:microsoft.com/office/officeart/2005/8/layout/list1"/>
    <dgm:cxn modelId="{15513EC9-B87B-4CE1-AC4B-E0D8FFE18AAA}" type="presParOf" srcId="{9D1DE5C1-C341-44CB-8919-4B890A4A5359}" destId="{FD39A946-F192-46FF-AF6F-5E20B3A7B59B}" srcOrd="4" destOrd="0" presId="urn:microsoft.com/office/officeart/2005/8/layout/list1"/>
    <dgm:cxn modelId="{25B5DC0A-C8BC-4E3E-B7B8-58CA79871A67}" type="presParOf" srcId="{FD39A946-F192-46FF-AF6F-5E20B3A7B59B}" destId="{13702C42-1DBE-4884-8D24-DD9DDC5510EA}" srcOrd="0" destOrd="0" presId="urn:microsoft.com/office/officeart/2005/8/layout/list1"/>
    <dgm:cxn modelId="{BBF61C70-1F34-4664-BBE9-21C31B9DB97F}" type="presParOf" srcId="{FD39A946-F192-46FF-AF6F-5E20B3A7B59B}" destId="{74F4E69E-5E65-40C1-A596-859CFFE0F19E}" srcOrd="1" destOrd="0" presId="urn:microsoft.com/office/officeart/2005/8/layout/list1"/>
    <dgm:cxn modelId="{B8518E2A-8B67-48F2-97EB-15A9E0BD0516}" type="presParOf" srcId="{9D1DE5C1-C341-44CB-8919-4B890A4A5359}" destId="{4BA2B53D-55FF-4508-9491-5BC95C4AB935}" srcOrd="5" destOrd="0" presId="urn:microsoft.com/office/officeart/2005/8/layout/list1"/>
    <dgm:cxn modelId="{08897023-D633-4AE6-9B30-45FB57F3BA5B}" type="presParOf" srcId="{9D1DE5C1-C341-44CB-8919-4B890A4A5359}" destId="{67E258BC-727D-4713-A12C-29A38A74A640}" srcOrd="6" destOrd="0" presId="urn:microsoft.com/office/officeart/2005/8/layout/list1"/>
    <dgm:cxn modelId="{A675CEE2-4E72-4187-8D8A-06183B50556A}" type="presParOf" srcId="{9D1DE5C1-C341-44CB-8919-4B890A4A5359}" destId="{3A3DF7A3-C980-41F9-8E09-00A5A36E990C}" srcOrd="7" destOrd="0" presId="urn:microsoft.com/office/officeart/2005/8/layout/list1"/>
    <dgm:cxn modelId="{827951E4-B966-4F53-A4CD-C9B372E1EABB}" type="presParOf" srcId="{9D1DE5C1-C341-44CB-8919-4B890A4A5359}" destId="{743B3B56-D1D6-4298-BBF6-467A00674CC3}" srcOrd="8" destOrd="0" presId="urn:microsoft.com/office/officeart/2005/8/layout/list1"/>
    <dgm:cxn modelId="{FF2AA9ED-1DD3-45A0-B8A2-692AE2F7FA2C}" type="presParOf" srcId="{743B3B56-D1D6-4298-BBF6-467A00674CC3}" destId="{1FA7D226-0E58-4E48-9381-694428A6C2A9}" srcOrd="0" destOrd="0" presId="urn:microsoft.com/office/officeart/2005/8/layout/list1"/>
    <dgm:cxn modelId="{D33E99E5-37A5-4438-95CC-79FCCB2739AC}" type="presParOf" srcId="{743B3B56-D1D6-4298-BBF6-467A00674CC3}" destId="{10A9C7D6-127D-4DEC-9F31-D574280D6BEE}" srcOrd="1" destOrd="0" presId="urn:microsoft.com/office/officeart/2005/8/layout/list1"/>
    <dgm:cxn modelId="{3D68EBEC-E132-4844-9B22-498F59AC1268}" type="presParOf" srcId="{9D1DE5C1-C341-44CB-8919-4B890A4A5359}" destId="{906AC95B-E2BE-4B6B-AD66-F9E8DE271C4F}" srcOrd="9" destOrd="0" presId="urn:microsoft.com/office/officeart/2005/8/layout/list1"/>
    <dgm:cxn modelId="{B4858E1C-2036-4FD9-9F91-65B98AE5DFF2}" type="presParOf" srcId="{9D1DE5C1-C341-44CB-8919-4B890A4A5359}" destId="{2D7CFF9A-1AE1-463B-A955-6A7C86CF94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0B054-3B80-440C-85CB-89AF4262690E}">
      <dsp:nvSpPr>
        <dsp:cNvPr id="0" name=""/>
        <dsp:cNvSpPr/>
      </dsp:nvSpPr>
      <dsp:spPr>
        <a:xfrm>
          <a:off x="0" y="71757"/>
          <a:ext cx="7560840" cy="589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3785" rIns="586805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مفهوم آمیزه‌ سياستي</a:t>
          </a:r>
          <a:endParaRPr lang="fa-IR" sz="2000" b="1" kern="1200" dirty="0">
            <a:cs typeface="B Nazanin" pitchFamily="2" charset="-78"/>
          </a:endParaRPr>
        </a:p>
      </dsp:txBody>
      <dsp:txXfrm>
        <a:off x="0" y="71757"/>
        <a:ext cx="7560840" cy="589056"/>
      </dsp:txXfrm>
    </dsp:sp>
    <dsp:sp modelId="{CBE3C260-DA19-4CB5-9673-7856990AF7DB}">
      <dsp:nvSpPr>
        <dsp:cNvPr id="0" name=""/>
        <dsp:cNvSpPr/>
      </dsp:nvSpPr>
      <dsp:spPr>
        <a:xfrm>
          <a:off x="1890209" y="984"/>
          <a:ext cx="5292588" cy="1415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dirty="0">
            <a:cs typeface="B Nazanin" pitchFamily="2" charset="-78"/>
          </a:endParaRPr>
        </a:p>
      </dsp:txBody>
      <dsp:txXfrm>
        <a:off x="1897119" y="7894"/>
        <a:ext cx="5278768" cy="127726"/>
      </dsp:txXfrm>
    </dsp:sp>
    <dsp:sp modelId="{05A18955-BD3A-469B-9305-83FBCCF92625}">
      <dsp:nvSpPr>
        <dsp:cNvPr id="0" name=""/>
        <dsp:cNvSpPr/>
      </dsp:nvSpPr>
      <dsp:spPr>
        <a:xfrm>
          <a:off x="0" y="757479"/>
          <a:ext cx="7560840" cy="589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3785" rIns="586805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عناصر سازنده آمیزه‌ سياستي</a:t>
          </a:r>
          <a:r>
            <a:rPr lang="fa-IR" sz="2000" b="1" kern="1200" dirty="0" smtClean="0">
              <a:cs typeface="B Nazanin" pitchFamily="2" charset="-78"/>
            </a:rPr>
            <a:t> (</a:t>
          </a:r>
          <a:r>
            <a:rPr lang="ar-SA" sz="2000" b="1" kern="1200" dirty="0" smtClean="0">
              <a:cs typeface="B Nazanin" pitchFamily="2" charset="-78"/>
            </a:rPr>
            <a:t>هدف سياستي</a:t>
          </a:r>
          <a:r>
            <a:rPr lang="fa-IR" sz="2000" b="1" kern="1200" dirty="0" smtClean="0">
              <a:cs typeface="B Nazanin" pitchFamily="2" charset="-78"/>
            </a:rPr>
            <a:t>- اب</a:t>
          </a:r>
          <a:r>
            <a:rPr lang="ar-SA" sz="2000" b="1" kern="1200" dirty="0" smtClean="0">
              <a:cs typeface="B Nazanin" pitchFamily="2" charset="-78"/>
            </a:rPr>
            <a:t>زار سیاستی</a:t>
          </a:r>
          <a:r>
            <a:rPr lang="fa-IR" sz="2000" b="1" kern="1200" dirty="0" smtClean="0">
              <a:cs typeface="B Nazanin" pitchFamily="2" charset="-78"/>
            </a:rPr>
            <a:t>)</a:t>
          </a:r>
          <a:endParaRPr lang="fa-IR" sz="2000" b="1" kern="1200" dirty="0">
            <a:cs typeface="B Nazanin" pitchFamily="2" charset="-78"/>
          </a:endParaRPr>
        </a:p>
      </dsp:txBody>
      <dsp:txXfrm>
        <a:off x="0" y="757479"/>
        <a:ext cx="7560840" cy="589056"/>
      </dsp:txXfrm>
    </dsp:sp>
    <dsp:sp modelId="{419206E0-832F-482F-8DDB-91907E46FE71}">
      <dsp:nvSpPr>
        <dsp:cNvPr id="0" name=""/>
        <dsp:cNvSpPr/>
      </dsp:nvSpPr>
      <dsp:spPr>
        <a:xfrm>
          <a:off x="1890209" y="686706"/>
          <a:ext cx="5292588" cy="1415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dirty="0">
            <a:cs typeface="B Nazanin" pitchFamily="2" charset="-78"/>
          </a:endParaRPr>
        </a:p>
      </dsp:txBody>
      <dsp:txXfrm>
        <a:off x="1897119" y="693616"/>
        <a:ext cx="5278768" cy="127726"/>
      </dsp:txXfrm>
    </dsp:sp>
    <dsp:sp modelId="{B32306CC-EABA-48AE-A65E-945FAD1F411E}">
      <dsp:nvSpPr>
        <dsp:cNvPr id="0" name=""/>
        <dsp:cNvSpPr/>
      </dsp:nvSpPr>
      <dsp:spPr>
        <a:xfrm>
          <a:off x="0" y="1443201"/>
          <a:ext cx="7560840" cy="589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3785" rIns="586805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تأثیر متقابل (</a:t>
          </a:r>
          <a:r>
            <a:rPr lang="fa-IR" sz="2000" b="1" kern="1200" dirty="0" smtClean="0">
              <a:cs typeface="B Nazanin" pitchFamily="2" charset="-78"/>
            </a:rPr>
            <a:t>برهمکنش</a:t>
          </a:r>
          <a:r>
            <a:rPr lang="ar-SA" sz="2000" b="1" kern="1200" dirty="0" smtClean="0">
              <a:cs typeface="B Nazanin" pitchFamily="2" charset="-78"/>
            </a:rPr>
            <a:t>) ابزارها در يك آمیزه‌ سیاستی</a:t>
          </a:r>
          <a:endParaRPr lang="fa-IR" sz="2000" b="1" kern="1200" dirty="0">
            <a:cs typeface="B Nazanin" pitchFamily="2" charset="-78"/>
          </a:endParaRPr>
        </a:p>
      </dsp:txBody>
      <dsp:txXfrm>
        <a:off x="0" y="1443201"/>
        <a:ext cx="7560840" cy="589056"/>
      </dsp:txXfrm>
    </dsp:sp>
    <dsp:sp modelId="{8ABD013D-561F-4623-AB86-BEA0C9F138F9}">
      <dsp:nvSpPr>
        <dsp:cNvPr id="0" name=""/>
        <dsp:cNvSpPr/>
      </dsp:nvSpPr>
      <dsp:spPr>
        <a:xfrm>
          <a:off x="1890209" y="1372428"/>
          <a:ext cx="5292588" cy="1415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dirty="0">
            <a:cs typeface="B Nazanin" pitchFamily="2" charset="-78"/>
          </a:endParaRPr>
        </a:p>
      </dsp:txBody>
      <dsp:txXfrm>
        <a:off x="1897119" y="1379338"/>
        <a:ext cx="5278768" cy="127726"/>
      </dsp:txXfrm>
    </dsp:sp>
    <dsp:sp modelId="{F2B04E6A-BCB2-4EA7-BEC9-D006F7AB6728}">
      <dsp:nvSpPr>
        <dsp:cNvPr id="0" name=""/>
        <dsp:cNvSpPr/>
      </dsp:nvSpPr>
      <dsp:spPr>
        <a:xfrm>
          <a:off x="0" y="2128923"/>
          <a:ext cx="7560840" cy="589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3785" rIns="586805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ارزیابی آمیزه‌ سياستي </a:t>
          </a:r>
          <a:endParaRPr lang="fa-IR" sz="2000" b="1" kern="1200" dirty="0">
            <a:cs typeface="B Nazanin" pitchFamily="2" charset="-78"/>
          </a:endParaRPr>
        </a:p>
      </dsp:txBody>
      <dsp:txXfrm>
        <a:off x="0" y="2128923"/>
        <a:ext cx="7560840" cy="589056"/>
      </dsp:txXfrm>
    </dsp:sp>
    <dsp:sp modelId="{091298C8-48DA-4208-AD33-D7B275B974A1}">
      <dsp:nvSpPr>
        <dsp:cNvPr id="0" name=""/>
        <dsp:cNvSpPr/>
      </dsp:nvSpPr>
      <dsp:spPr>
        <a:xfrm>
          <a:off x="1890209" y="2058150"/>
          <a:ext cx="5292588" cy="1415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dirty="0">
            <a:cs typeface="B Nazanin" pitchFamily="2" charset="-78"/>
          </a:endParaRPr>
        </a:p>
      </dsp:txBody>
      <dsp:txXfrm>
        <a:off x="1897119" y="2065060"/>
        <a:ext cx="5278768" cy="127726"/>
      </dsp:txXfrm>
    </dsp:sp>
    <dsp:sp modelId="{CAEB1510-042F-43E0-ACA8-504A2773ACFE}">
      <dsp:nvSpPr>
        <dsp:cNvPr id="0" name=""/>
        <dsp:cNvSpPr/>
      </dsp:nvSpPr>
      <dsp:spPr>
        <a:xfrm>
          <a:off x="0" y="2814645"/>
          <a:ext cx="7560840" cy="589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3785" rIns="586805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طراحی آمیزه‌ سیاستی</a:t>
          </a:r>
          <a:endParaRPr lang="fa-IR" sz="2000" b="1" kern="1200" dirty="0">
            <a:cs typeface="B Nazanin" pitchFamily="2" charset="-78"/>
          </a:endParaRPr>
        </a:p>
      </dsp:txBody>
      <dsp:txXfrm>
        <a:off x="0" y="2814645"/>
        <a:ext cx="7560840" cy="589056"/>
      </dsp:txXfrm>
    </dsp:sp>
    <dsp:sp modelId="{CB9E6123-D86B-4ABC-8726-21000E2C0CED}">
      <dsp:nvSpPr>
        <dsp:cNvPr id="0" name=""/>
        <dsp:cNvSpPr/>
      </dsp:nvSpPr>
      <dsp:spPr>
        <a:xfrm>
          <a:off x="1890209" y="2743872"/>
          <a:ext cx="5292588" cy="1415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dirty="0">
            <a:cs typeface="B Nazanin" pitchFamily="2" charset="-78"/>
          </a:endParaRPr>
        </a:p>
      </dsp:txBody>
      <dsp:txXfrm>
        <a:off x="1897119" y="2750782"/>
        <a:ext cx="5278768" cy="127726"/>
      </dsp:txXfrm>
    </dsp:sp>
    <dsp:sp modelId="{FD4F4516-29DB-494B-8F3B-0C96155EF91B}">
      <dsp:nvSpPr>
        <dsp:cNvPr id="0" name=""/>
        <dsp:cNvSpPr/>
      </dsp:nvSpPr>
      <dsp:spPr>
        <a:xfrm>
          <a:off x="0" y="3500366"/>
          <a:ext cx="7560840" cy="8911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3785" rIns="586805" bIns="135128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900" b="1" kern="1200" dirty="0" smtClean="0">
              <a:cs typeface="B Nazanin" pitchFamily="2" charset="-78"/>
            </a:rPr>
            <a:t>مطالعه موردی: طراحي آميزه</a:t>
          </a:r>
          <a:r>
            <a:rPr lang="fa-IR" sz="1900" b="1" kern="1200" dirty="0" smtClean="0">
              <a:cs typeface="B Nazanin" pitchFamily="2" charset="-78"/>
            </a:rPr>
            <a:t> </a:t>
          </a:r>
          <a:r>
            <a:rPr lang="ar-SA" sz="1900" b="1" kern="1200" dirty="0" smtClean="0">
              <a:cs typeface="B Nazanin" pitchFamily="2" charset="-78"/>
            </a:rPr>
            <a:t>اي از ابزارهاي سياستي براي ارتقاي هزينه</a:t>
          </a:r>
          <a:r>
            <a:rPr lang="fa-IR" sz="1900" b="1" kern="1200" dirty="0" smtClean="0">
              <a:cs typeface="B Nazanin" pitchFamily="2" charset="-78"/>
            </a:rPr>
            <a:t> </a:t>
          </a:r>
          <a:r>
            <a:rPr lang="ar-SA" sz="1900" b="1" kern="1200" dirty="0" smtClean="0">
              <a:cs typeface="B Nazanin" pitchFamily="2" charset="-78"/>
            </a:rPr>
            <a:t>كرد بخش كسب و كار ايران در فعاليت</a:t>
          </a:r>
          <a:r>
            <a:rPr lang="fa-IR" sz="1900" b="1" kern="1200" dirty="0" smtClean="0">
              <a:cs typeface="B Nazanin" pitchFamily="2" charset="-78"/>
            </a:rPr>
            <a:t> </a:t>
          </a:r>
          <a:r>
            <a:rPr lang="ar-SA" sz="1900" b="1" kern="1200" dirty="0" smtClean="0">
              <a:cs typeface="B Nazanin" pitchFamily="2" charset="-78"/>
            </a:rPr>
            <a:t>هاي تحقيق و توسعه</a:t>
          </a:r>
          <a:endParaRPr lang="fa-IR" sz="1900" b="1" kern="1200" dirty="0">
            <a:cs typeface="B Nazanin" pitchFamily="2" charset="-78"/>
          </a:endParaRPr>
        </a:p>
      </dsp:txBody>
      <dsp:txXfrm>
        <a:off x="0" y="3500366"/>
        <a:ext cx="7560840" cy="891136"/>
      </dsp:txXfrm>
    </dsp:sp>
    <dsp:sp modelId="{6CBC1ECE-89F5-4F5D-8B9F-205D4816B893}">
      <dsp:nvSpPr>
        <dsp:cNvPr id="0" name=""/>
        <dsp:cNvSpPr/>
      </dsp:nvSpPr>
      <dsp:spPr>
        <a:xfrm>
          <a:off x="1890209" y="3429593"/>
          <a:ext cx="5292588" cy="1415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dirty="0">
            <a:cs typeface="B Nazanin" pitchFamily="2" charset="-78"/>
          </a:endParaRPr>
        </a:p>
      </dsp:txBody>
      <dsp:txXfrm>
        <a:off x="1897119" y="3436503"/>
        <a:ext cx="5278768" cy="127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3A9EA-C5EF-4D2A-922B-9C44EBBFA5BF}">
      <dsp:nvSpPr>
        <dsp:cNvPr id="0" name=""/>
        <dsp:cNvSpPr/>
      </dsp:nvSpPr>
      <dsp:spPr>
        <a:xfrm>
          <a:off x="3217092" y="1207378"/>
          <a:ext cx="1161813" cy="552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797"/>
              </a:lnTo>
              <a:lnTo>
                <a:pt x="1161813" y="376797"/>
              </a:lnTo>
              <a:lnTo>
                <a:pt x="1161813" y="55291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DA09C-8479-4A65-9478-6D1EE4DF470E}">
      <dsp:nvSpPr>
        <dsp:cNvPr id="0" name=""/>
        <dsp:cNvSpPr/>
      </dsp:nvSpPr>
      <dsp:spPr>
        <a:xfrm>
          <a:off x="2055279" y="1207378"/>
          <a:ext cx="1161813" cy="552917"/>
        </a:xfrm>
        <a:custGeom>
          <a:avLst/>
          <a:gdLst/>
          <a:ahLst/>
          <a:cxnLst/>
          <a:rect l="0" t="0" r="0" b="0"/>
          <a:pathLst>
            <a:path>
              <a:moveTo>
                <a:pt x="1161813" y="0"/>
              </a:moveTo>
              <a:lnTo>
                <a:pt x="1161813" y="376797"/>
              </a:lnTo>
              <a:lnTo>
                <a:pt x="0" y="376797"/>
              </a:lnTo>
              <a:lnTo>
                <a:pt x="0" y="55291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99095-A9CA-4565-A2B7-F3699AAFD97D}">
      <dsp:nvSpPr>
        <dsp:cNvPr id="0" name=""/>
        <dsp:cNvSpPr/>
      </dsp:nvSpPr>
      <dsp:spPr>
        <a:xfrm>
          <a:off x="2266517" y="148"/>
          <a:ext cx="1901149" cy="1207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49CA8-DE22-41FB-9E9B-9047A50CEEFC}">
      <dsp:nvSpPr>
        <dsp:cNvPr id="0" name=""/>
        <dsp:cNvSpPr/>
      </dsp:nvSpPr>
      <dsp:spPr>
        <a:xfrm>
          <a:off x="2477756" y="200825"/>
          <a:ext cx="1901149" cy="1207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B Nazanin" pitchFamily="2" charset="-78"/>
            </a:rPr>
            <a:t>عناصر سازنده آمیزه‌ سياستي</a:t>
          </a:r>
          <a:endParaRPr lang="fa-IR" sz="2000" b="1" kern="1200" dirty="0">
            <a:cs typeface="B Nazanin" pitchFamily="2" charset="-78"/>
          </a:endParaRPr>
        </a:p>
      </dsp:txBody>
      <dsp:txXfrm>
        <a:off x="2513115" y="236184"/>
        <a:ext cx="1830431" cy="1136511"/>
      </dsp:txXfrm>
    </dsp:sp>
    <dsp:sp modelId="{69CE1B17-5A43-48CA-9B8A-AF958515AE95}">
      <dsp:nvSpPr>
        <dsp:cNvPr id="0" name=""/>
        <dsp:cNvSpPr/>
      </dsp:nvSpPr>
      <dsp:spPr>
        <a:xfrm>
          <a:off x="1104704" y="1760296"/>
          <a:ext cx="1901149" cy="1207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22389-B060-4E81-8AAE-032201FDE4C0}">
      <dsp:nvSpPr>
        <dsp:cNvPr id="0" name=""/>
        <dsp:cNvSpPr/>
      </dsp:nvSpPr>
      <dsp:spPr>
        <a:xfrm>
          <a:off x="1315943" y="1960973"/>
          <a:ext cx="1901149" cy="1207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B Nazanin" pitchFamily="2" charset="-78"/>
            </a:rPr>
            <a:t>ابزارهاي سياستي </a:t>
          </a:r>
          <a:endParaRPr lang="fa-IR" sz="2000" b="1" kern="1200" dirty="0">
            <a:cs typeface="B Nazanin" pitchFamily="2" charset="-78"/>
          </a:endParaRPr>
        </a:p>
      </dsp:txBody>
      <dsp:txXfrm>
        <a:off x="1351302" y="1996332"/>
        <a:ext cx="1830431" cy="1136511"/>
      </dsp:txXfrm>
    </dsp:sp>
    <dsp:sp modelId="{06239AAE-3C9C-419E-B28B-9BA0090B83CC}">
      <dsp:nvSpPr>
        <dsp:cNvPr id="0" name=""/>
        <dsp:cNvSpPr/>
      </dsp:nvSpPr>
      <dsp:spPr>
        <a:xfrm>
          <a:off x="3428331" y="1760296"/>
          <a:ext cx="1901149" cy="1207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B00BF-0F4E-4F20-B551-0EF814647C9B}">
      <dsp:nvSpPr>
        <dsp:cNvPr id="0" name=""/>
        <dsp:cNvSpPr/>
      </dsp:nvSpPr>
      <dsp:spPr>
        <a:xfrm>
          <a:off x="3639570" y="1960973"/>
          <a:ext cx="1901149" cy="1207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هدف (</a:t>
          </a:r>
          <a:r>
            <a:rPr lang="ar-SA" sz="2000" b="1" kern="1200" dirty="0" smtClean="0">
              <a:cs typeface="B Nazanin" pitchFamily="2" charset="-78"/>
            </a:rPr>
            <a:t>اهداف</a:t>
          </a:r>
          <a:r>
            <a:rPr lang="fa-IR" sz="2000" b="1" kern="1200" dirty="0" smtClean="0">
              <a:cs typeface="B Nazanin" pitchFamily="2" charset="-78"/>
            </a:rPr>
            <a:t>)</a:t>
          </a:r>
          <a:r>
            <a:rPr lang="ar-SA" sz="2000" b="1" kern="1200" dirty="0" smtClean="0">
              <a:cs typeface="B Nazanin" pitchFamily="2" charset="-78"/>
            </a:rPr>
            <a:t> سياستي</a:t>
          </a:r>
          <a:endParaRPr lang="fa-IR" sz="2000" b="1" kern="1200" dirty="0">
            <a:cs typeface="B Nazanin" pitchFamily="2" charset="-78"/>
          </a:endParaRPr>
        </a:p>
      </dsp:txBody>
      <dsp:txXfrm>
        <a:off x="3674929" y="1996332"/>
        <a:ext cx="1830431" cy="1136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2075E-3B89-425C-93FE-2CB9C6904057}">
      <dsp:nvSpPr>
        <dsp:cNvPr id="0" name=""/>
        <dsp:cNvSpPr/>
      </dsp:nvSpPr>
      <dsp:spPr>
        <a:xfrm>
          <a:off x="3697160" y="1590752"/>
          <a:ext cx="2623791" cy="62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471"/>
              </a:lnTo>
              <a:lnTo>
                <a:pt x="2623791" y="425471"/>
              </a:lnTo>
              <a:lnTo>
                <a:pt x="2623791" y="624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BD955-8B50-4386-817F-E94B37F922CA}">
      <dsp:nvSpPr>
        <dsp:cNvPr id="0" name=""/>
        <dsp:cNvSpPr/>
      </dsp:nvSpPr>
      <dsp:spPr>
        <a:xfrm>
          <a:off x="3651440" y="1590752"/>
          <a:ext cx="91440" cy="624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D4704-5D7D-4A93-AC9A-BD45F73329FC}">
      <dsp:nvSpPr>
        <dsp:cNvPr id="0" name=""/>
        <dsp:cNvSpPr/>
      </dsp:nvSpPr>
      <dsp:spPr>
        <a:xfrm>
          <a:off x="1073369" y="1590752"/>
          <a:ext cx="2623791" cy="624343"/>
        </a:xfrm>
        <a:custGeom>
          <a:avLst/>
          <a:gdLst/>
          <a:ahLst/>
          <a:cxnLst/>
          <a:rect l="0" t="0" r="0" b="0"/>
          <a:pathLst>
            <a:path>
              <a:moveTo>
                <a:pt x="2623791" y="0"/>
              </a:moveTo>
              <a:lnTo>
                <a:pt x="2623791" y="425471"/>
              </a:lnTo>
              <a:lnTo>
                <a:pt x="0" y="425471"/>
              </a:lnTo>
              <a:lnTo>
                <a:pt x="0" y="624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111A7-4EC4-40CF-8959-B63979858229}">
      <dsp:nvSpPr>
        <dsp:cNvPr id="0" name=""/>
        <dsp:cNvSpPr/>
      </dsp:nvSpPr>
      <dsp:spPr>
        <a:xfrm>
          <a:off x="2623791" y="227573"/>
          <a:ext cx="2146738" cy="1363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5F5AB9-2507-478C-AFB2-FE004B37FBDE}">
      <dsp:nvSpPr>
        <dsp:cNvPr id="0" name=""/>
        <dsp:cNvSpPr/>
      </dsp:nvSpPr>
      <dsp:spPr>
        <a:xfrm>
          <a:off x="2862318" y="454173"/>
          <a:ext cx="2146738" cy="1363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معيارهاي ارزيابي ابزارهاي سياستي</a:t>
          </a:r>
          <a:endParaRPr lang="fa-IR" sz="1800" kern="1200" dirty="0"/>
        </a:p>
      </dsp:txBody>
      <dsp:txXfrm>
        <a:off x="2902244" y="494099"/>
        <a:ext cx="2066886" cy="1283326"/>
      </dsp:txXfrm>
    </dsp:sp>
    <dsp:sp modelId="{4079561A-57F6-456C-BF85-DA30C9D56AB9}">
      <dsp:nvSpPr>
        <dsp:cNvPr id="0" name=""/>
        <dsp:cNvSpPr/>
      </dsp:nvSpPr>
      <dsp:spPr>
        <a:xfrm>
          <a:off x="0" y="2215095"/>
          <a:ext cx="2146738" cy="1363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EB96BA-1785-4588-B77B-8F0EA210353F}">
      <dsp:nvSpPr>
        <dsp:cNvPr id="0" name=""/>
        <dsp:cNvSpPr/>
      </dsp:nvSpPr>
      <dsp:spPr>
        <a:xfrm>
          <a:off x="238526" y="2441695"/>
          <a:ext cx="2146738" cy="1363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B Nazanin" pitchFamily="2" charset="-78"/>
            </a:rPr>
            <a:t>معيارهاي مرتبط با </a:t>
          </a:r>
          <a:endParaRPr lang="fa-IR" sz="1800" b="1" kern="1200" dirty="0" smtClean="0">
            <a:cs typeface="B Nazanin" pitchFamily="2" charset="-78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rgbClr val="FF0000"/>
              </a:solidFill>
              <a:cs typeface="B Nazanin" pitchFamily="2" charset="-78"/>
            </a:rPr>
            <a:t>هزینه</a:t>
          </a:r>
          <a:r>
            <a:rPr lang="fa-IR" sz="1800" b="1" kern="1200" dirty="0" smtClean="0">
              <a:cs typeface="B Nazanin" pitchFamily="2" charset="-78"/>
            </a:rPr>
            <a:t> </a:t>
          </a:r>
          <a:r>
            <a:rPr lang="ar-SA" sz="1800" b="1" kern="1200" dirty="0" smtClean="0">
              <a:cs typeface="B Nazanin" pitchFamily="2" charset="-78"/>
            </a:rPr>
            <a:t>ابزار</a:t>
          </a:r>
          <a:r>
            <a:rPr lang="fa-IR" sz="1800" b="1" kern="1200" dirty="0" smtClean="0">
              <a:cs typeface="B Nazanin" pitchFamily="2" charset="-78"/>
            </a:rPr>
            <a:t> سياستي</a:t>
          </a:r>
          <a:endParaRPr lang="en-US" sz="1800" b="1" kern="1200" dirty="0" smtClean="0">
            <a:cs typeface="B Nazanin" pitchFamily="2" charset="-78"/>
          </a:endParaRPr>
        </a:p>
      </dsp:txBody>
      <dsp:txXfrm>
        <a:off x="278452" y="2481621"/>
        <a:ext cx="2066886" cy="1283326"/>
      </dsp:txXfrm>
    </dsp:sp>
    <dsp:sp modelId="{8B83B2B1-2CAA-4FF6-BDF8-748AF060D451}">
      <dsp:nvSpPr>
        <dsp:cNvPr id="0" name=""/>
        <dsp:cNvSpPr/>
      </dsp:nvSpPr>
      <dsp:spPr>
        <a:xfrm>
          <a:off x="2623791" y="2215095"/>
          <a:ext cx="2146738" cy="1363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CE31D8-1826-43AC-B333-4152D62FAB77}">
      <dsp:nvSpPr>
        <dsp:cNvPr id="0" name=""/>
        <dsp:cNvSpPr/>
      </dsp:nvSpPr>
      <dsp:spPr>
        <a:xfrm>
          <a:off x="2862317" y="2441695"/>
          <a:ext cx="2146738" cy="1363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B Nazanin" pitchFamily="2" charset="-78"/>
            </a:rPr>
            <a:t>معيارهاي مرتبط با </a:t>
          </a:r>
          <a:r>
            <a:rPr lang="ar-SA" sz="1800" b="1" kern="1200" dirty="0" smtClean="0">
              <a:solidFill>
                <a:srgbClr val="FF0000"/>
              </a:solidFill>
              <a:cs typeface="B Nazanin" pitchFamily="2" charset="-78"/>
            </a:rPr>
            <a:t>قابليت پياده</a:t>
          </a:r>
          <a:r>
            <a:rPr lang="fa-IR" sz="1800" b="1" kern="1200" dirty="0" smtClean="0">
              <a:solidFill>
                <a:srgbClr val="FF0000"/>
              </a:solidFill>
              <a:cs typeface="B Nazanin" pitchFamily="2" charset="-78"/>
            </a:rPr>
            <a:t> </a:t>
          </a:r>
          <a:r>
            <a:rPr lang="ar-SA" sz="1800" b="1" kern="1200" dirty="0" smtClean="0">
              <a:solidFill>
                <a:srgbClr val="FF0000"/>
              </a:solidFill>
              <a:cs typeface="B Nazanin" pitchFamily="2" charset="-78"/>
            </a:rPr>
            <a:t>سازي </a:t>
          </a:r>
          <a:r>
            <a:rPr lang="ar-SA" sz="1800" b="1" kern="1200" dirty="0" smtClean="0">
              <a:cs typeface="B Nazanin" pitchFamily="2" charset="-78"/>
            </a:rPr>
            <a:t>ابزار سياستي (</a:t>
          </a:r>
          <a:r>
            <a:rPr lang="ar-SA" sz="1800" b="1" kern="1200" dirty="0" smtClean="0">
              <a:solidFill>
                <a:srgbClr val="FF0000"/>
              </a:solidFill>
              <a:cs typeface="B Nazanin" pitchFamily="2" charset="-78"/>
            </a:rPr>
            <a:t>كارايي</a:t>
          </a:r>
          <a:r>
            <a:rPr lang="ar-SA" sz="1800" b="1" kern="1200" dirty="0" smtClean="0">
              <a:cs typeface="B Nazanin" pitchFamily="2" charset="-78"/>
            </a:rPr>
            <a:t> ابزار سياستي</a:t>
          </a:r>
          <a:r>
            <a:rPr lang="fa-IR" sz="1800" b="1" kern="1200" dirty="0" smtClean="0">
              <a:cs typeface="B Nazanin" pitchFamily="2" charset="-78"/>
            </a:rPr>
            <a:t>)</a:t>
          </a:r>
          <a:endParaRPr lang="fa-IR" sz="1800" kern="1200" dirty="0">
            <a:cs typeface="B Nazanin" pitchFamily="2" charset="-78"/>
          </a:endParaRPr>
        </a:p>
      </dsp:txBody>
      <dsp:txXfrm>
        <a:off x="2902243" y="2481621"/>
        <a:ext cx="2066886" cy="1283326"/>
      </dsp:txXfrm>
    </dsp:sp>
    <dsp:sp modelId="{36163C73-BB71-4FE7-8833-0F93B2023335}">
      <dsp:nvSpPr>
        <dsp:cNvPr id="0" name=""/>
        <dsp:cNvSpPr/>
      </dsp:nvSpPr>
      <dsp:spPr>
        <a:xfrm>
          <a:off x="5247583" y="2215095"/>
          <a:ext cx="2146738" cy="1363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2EE615-8C0C-45E5-AC67-ECAF0BB7BB9E}">
      <dsp:nvSpPr>
        <dsp:cNvPr id="0" name=""/>
        <dsp:cNvSpPr/>
      </dsp:nvSpPr>
      <dsp:spPr>
        <a:xfrm>
          <a:off x="5486109" y="2441695"/>
          <a:ext cx="2146738" cy="1363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kern="1200" dirty="0" smtClean="0">
              <a:cs typeface="B Nazanin" pitchFamily="2" charset="-78"/>
            </a:rPr>
            <a:t>معيارهاي مرتبط با </a:t>
          </a:r>
          <a:r>
            <a:rPr lang="ar-SA" sz="1800" b="1" kern="1200" dirty="0" smtClean="0">
              <a:solidFill>
                <a:srgbClr val="FF0000"/>
              </a:solidFill>
              <a:cs typeface="B Nazanin" pitchFamily="2" charset="-78"/>
            </a:rPr>
            <a:t>اثربخشي</a:t>
          </a:r>
          <a:r>
            <a:rPr lang="ar-SA" sz="1800" b="1" kern="1200" dirty="0" smtClean="0">
              <a:cs typeface="B Nazanin" pitchFamily="2" charset="-78"/>
            </a:rPr>
            <a:t> ابزار سياستي </a:t>
          </a:r>
          <a:endParaRPr lang="fa-IR" sz="18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 dirty="0"/>
        </a:p>
      </dsp:txBody>
      <dsp:txXfrm>
        <a:off x="5526035" y="2481621"/>
        <a:ext cx="2066886" cy="1283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B9EC1-990B-40CA-A50A-2F6489969672}">
      <dsp:nvSpPr>
        <dsp:cNvPr id="0" name=""/>
        <dsp:cNvSpPr/>
      </dsp:nvSpPr>
      <dsp:spPr>
        <a:xfrm>
          <a:off x="0" y="278674"/>
          <a:ext cx="807524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728" tIns="374904" rIns="626728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تأثیرگذاری مستقیم بر هدف آمیزه‌ سياستي </a:t>
          </a:r>
          <a:endParaRPr lang="fa-IR" sz="2000" b="1" kern="1200" dirty="0">
            <a:cs typeface="B Nazanin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smtClean="0">
              <a:cs typeface="B Nazanin" pitchFamily="2" charset="-78"/>
            </a:rPr>
            <a:t>مقياس زماني اثربخشي</a:t>
          </a:r>
          <a:endParaRPr lang="en-US" sz="2000" b="1" kern="1200">
            <a:cs typeface="B Nazanin" pitchFamily="2" charset="-78"/>
          </a:endParaRPr>
        </a:p>
      </dsp:txBody>
      <dsp:txXfrm>
        <a:off x="0" y="278674"/>
        <a:ext cx="8075240" cy="1304100"/>
      </dsp:txXfrm>
    </dsp:sp>
    <dsp:sp modelId="{229A99D2-743A-4C49-908B-AE74089A89B3}">
      <dsp:nvSpPr>
        <dsp:cNvPr id="0" name=""/>
        <dsp:cNvSpPr/>
      </dsp:nvSpPr>
      <dsp:spPr>
        <a:xfrm>
          <a:off x="2018810" y="12994"/>
          <a:ext cx="5652668" cy="5313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Nazanin" pitchFamily="2" charset="-78"/>
            </a:rPr>
            <a:t>معيارهاي مرتبط با اثربخشي ابزار سياستي </a:t>
          </a:r>
          <a:endParaRPr lang="fa-IR" sz="2000" b="1" kern="1200" dirty="0" smtClean="0">
            <a:cs typeface="B Nazanin" pitchFamily="2" charset="-78"/>
          </a:endParaRPr>
        </a:p>
      </dsp:txBody>
      <dsp:txXfrm>
        <a:off x="2044749" y="38933"/>
        <a:ext cx="5600790" cy="479482"/>
      </dsp:txXfrm>
    </dsp:sp>
    <dsp:sp modelId="{67E258BC-727D-4713-A12C-29A38A74A640}">
      <dsp:nvSpPr>
        <dsp:cNvPr id="0" name=""/>
        <dsp:cNvSpPr/>
      </dsp:nvSpPr>
      <dsp:spPr>
        <a:xfrm>
          <a:off x="0" y="1945654"/>
          <a:ext cx="807524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728" tIns="374904" rIns="626728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پيچيدگي فني</a:t>
          </a:r>
          <a:r>
            <a:rPr lang="fa-IR" sz="2000" b="1" kern="1200" dirty="0" smtClean="0">
              <a:cs typeface="B Nazanin" pitchFamily="2" charset="-78"/>
            </a:rPr>
            <a:t> / </a:t>
          </a:r>
          <a:r>
            <a:rPr lang="ar-SA" sz="2000" b="1" kern="1200" dirty="0" smtClean="0">
              <a:cs typeface="B Nazanin" pitchFamily="2" charset="-78"/>
            </a:rPr>
            <a:t>پيچيدگي نهادي</a:t>
          </a:r>
          <a:r>
            <a:rPr lang="fa-IR" sz="2000" b="1" kern="1200" dirty="0" smtClean="0">
              <a:cs typeface="B Nazanin" pitchFamily="2" charset="-78"/>
            </a:rPr>
            <a:t>/ </a:t>
          </a:r>
          <a:r>
            <a:rPr lang="ar-SA" sz="2000" b="1" kern="1200" dirty="0" smtClean="0">
              <a:cs typeface="B Nazanin" pitchFamily="2" charset="-78"/>
            </a:rPr>
            <a:t>هزينه‌هاي اجرايي</a:t>
          </a:r>
          <a:r>
            <a:rPr lang="fa-IR" sz="2000" b="1" kern="1200" dirty="0" smtClean="0">
              <a:cs typeface="B Nazanin" pitchFamily="2" charset="-78"/>
            </a:rPr>
            <a:t>/ </a:t>
          </a:r>
          <a:r>
            <a:rPr lang="ar-SA" sz="2000" b="1" kern="1200" dirty="0" smtClean="0">
              <a:cs typeface="B Nazanin" pitchFamily="2" charset="-78"/>
            </a:rPr>
            <a:t>انعطاف‌پذيري</a:t>
          </a:r>
          <a:r>
            <a:rPr lang="fa-IR" sz="2000" b="1" kern="1200" dirty="0" smtClean="0">
              <a:cs typeface="B Nazanin" pitchFamily="2" charset="-78"/>
            </a:rPr>
            <a:t> / </a:t>
          </a:r>
          <a:r>
            <a:rPr lang="ar-SA" sz="2000" b="1" kern="1200" dirty="0" smtClean="0">
              <a:cs typeface="B Nazanin" pitchFamily="2" charset="-78"/>
            </a:rPr>
            <a:t>عدالت</a:t>
          </a:r>
          <a:r>
            <a:rPr lang="fa-IR" sz="2000" b="1" kern="1200" dirty="0" smtClean="0">
              <a:cs typeface="B Nazanin" pitchFamily="2" charset="-78"/>
            </a:rPr>
            <a:t>/ </a:t>
          </a:r>
          <a:r>
            <a:rPr lang="ar-SA" sz="2000" b="1" kern="1200" dirty="0" smtClean="0">
              <a:cs typeface="B Nazanin" pitchFamily="2" charset="-78"/>
            </a:rPr>
            <a:t>مشروعيت</a:t>
          </a:r>
          <a:r>
            <a:rPr lang="fa-IR" sz="2000" b="1" kern="1200" dirty="0" smtClean="0">
              <a:cs typeface="B Nazanin" pitchFamily="2" charset="-78"/>
            </a:rPr>
            <a:t>/ </a:t>
          </a:r>
          <a:r>
            <a:rPr lang="ar-SA" sz="2000" b="1" kern="1200" dirty="0" smtClean="0">
              <a:cs typeface="B Nazanin" pitchFamily="2" charset="-78"/>
            </a:rPr>
            <a:t>مقياس زماني اجرا</a:t>
          </a:r>
          <a:endParaRPr lang="fa-IR" sz="2000" b="1" kern="1200" dirty="0">
            <a:cs typeface="B Nazanin" pitchFamily="2" charset="-78"/>
          </a:endParaRPr>
        </a:p>
      </dsp:txBody>
      <dsp:txXfrm>
        <a:off x="0" y="1945654"/>
        <a:ext cx="8075240" cy="1247400"/>
      </dsp:txXfrm>
    </dsp:sp>
    <dsp:sp modelId="{74F4E69E-5E65-40C1-A596-859CFFE0F19E}">
      <dsp:nvSpPr>
        <dsp:cNvPr id="0" name=""/>
        <dsp:cNvSpPr/>
      </dsp:nvSpPr>
      <dsp:spPr>
        <a:xfrm>
          <a:off x="2018810" y="1679974"/>
          <a:ext cx="5652668" cy="53136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B Nazanin" pitchFamily="2" charset="-78"/>
            </a:rPr>
            <a:t>معيارهاي مرتبط با قابليت پياده</a:t>
          </a:r>
          <a:r>
            <a:rPr lang="fa-IR" sz="2000" b="1" kern="1200" dirty="0" smtClean="0">
              <a:cs typeface="B Nazanin" pitchFamily="2" charset="-78"/>
            </a:rPr>
            <a:t> </a:t>
          </a:r>
          <a:r>
            <a:rPr lang="ar-SA" sz="2000" b="1" kern="1200" dirty="0" smtClean="0">
              <a:cs typeface="B Nazanin" pitchFamily="2" charset="-78"/>
            </a:rPr>
            <a:t>سازي ابزار سياستي </a:t>
          </a:r>
          <a:endParaRPr lang="fa-IR" sz="2000" b="1" kern="1200" dirty="0">
            <a:cs typeface="B Nazanin" pitchFamily="2" charset="-78"/>
          </a:endParaRPr>
        </a:p>
      </dsp:txBody>
      <dsp:txXfrm>
        <a:off x="2044749" y="1705913"/>
        <a:ext cx="5600790" cy="479482"/>
      </dsp:txXfrm>
    </dsp:sp>
    <dsp:sp modelId="{2D7CFF9A-1AE1-463B-A955-6A7C86CF9463}">
      <dsp:nvSpPr>
        <dsp:cNvPr id="0" name=""/>
        <dsp:cNvSpPr/>
      </dsp:nvSpPr>
      <dsp:spPr>
        <a:xfrm>
          <a:off x="0" y="3555935"/>
          <a:ext cx="807524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728" tIns="374904" rIns="626728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هزينه</a:t>
          </a:r>
          <a:r>
            <a:rPr lang="fa-IR" sz="2000" b="1" kern="1200" dirty="0" smtClean="0">
              <a:cs typeface="B Nazanin" pitchFamily="2" charset="-78"/>
            </a:rPr>
            <a:t> </a:t>
          </a:r>
          <a:r>
            <a:rPr lang="ar-SA" sz="2000" b="1" kern="1200" dirty="0" smtClean="0">
              <a:cs typeface="B Nazanin" pitchFamily="2" charset="-78"/>
            </a:rPr>
            <a:t>هاي مستقيم</a:t>
          </a:r>
          <a:endParaRPr lang="fa-IR" sz="2000" b="1" kern="1200" dirty="0">
            <a:cs typeface="B Nazanin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كاهش درآمد دولت</a:t>
          </a:r>
          <a:endParaRPr lang="fa-IR" sz="2000" b="1" kern="1200" dirty="0">
            <a:cs typeface="B Nazanin" pitchFamily="2" charset="-78"/>
          </a:endParaRPr>
        </a:p>
      </dsp:txBody>
      <dsp:txXfrm>
        <a:off x="0" y="3555935"/>
        <a:ext cx="8075240" cy="1304100"/>
      </dsp:txXfrm>
    </dsp:sp>
    <dsp:sp modelId="{10A9C7D6-127D-4DEC-9F31-D574280D6BEE}">
      <dsp:nvSpPr>
        <dsp:cNvPr id="0" name=""/>
        <dsp:cNvSpPr/>
      </dsp:nvSpPr>
      <dsp:spPr>
        <a:xfrm>
          <a:off x="2018810" y="3290254"/>
          <a:ext cx="5652668" cy="53136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marL="0" marR="0" lvl="0" indent="0" algn="just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kern="1200" smtClean="0">
              <a:cs typeface="B Nazanin" pitchFamily="2" charset="-78"/>
            </a:rPr>
            <a:t>معيارهاي مرتبط با </a:t>
          </a:r>
          <a:r>
            <a:rPr lang="fa-IR" sz="2000" b="1" kern="1200" smtClean="0">
              <a:cs typeface="B Nazanin" pitchFamily="2" charset="-78"/>
            </a:rPr>
            <a:t> </a:t>
          </a:r>
          <a:r>
            <a:rPr lang="ar-SA" sz="2000" b="1" kern="1200" smtClean="0">
              <a:cs typeface="B Nazanin" pitchFamily="2" charset="-78"/>
            </a:rPr>
            <a:t>هزینه</a:t>
          </a:r>
          <a:r>
            <a:rPr lang="fa-IR" sz="2000" b="1" kern="1200" smtClean="0">
              <a:cs typeface="B Nazanin" pitchFamily="2" charset="-78"/>
            </a:rPr>
            <a:t> </a:t>
          </a:r>
          <a:r>
            <a:rPr lang="ar-SA" sz="2000" b="1" kern="1200" smtClean="0">
              <a:cs typeface="B Nazanin" pitchFamily="2" charset="-78"/>
            </a:rPr>
            <a:t>ابزار</a:t>
          </a:r>
          <a:r>
            <a:rPr lang="fa-IR" sz="2000" b="1" kern="1200" smtClean="0">
              <a:cs typeface="B Nazanin" pitchFamily="2" charset="-78"/>
            </a:rPr>
            <a:t> سياستي</a:t>
          </a:r>
          <a:endParaRPr lang="fa-IR" sz="2000" b="1" kern="1200" dirty="0">
            <a:cs typeface="B Nazanin" pitchFamily="2" charset="-78"/>
          </a:endParaRPr>
        </a:p>
      </dsp:txBody>
      <dsp:txXfrm>
        <a:off x="2044749" y="3316193"/>
        <a:ext cx="5600790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955CC-88F4-4632-A515-BB07145B0CD0}">
      <dsp:nvSpPr>
        <dsp:cNvPr id="0" name=""/>
        <dsp:cNvSpPr/>
      </dsp:nvSpPr>
      <dsp:spPr>
        <a:xfrm>
          <a:off x="0" y="4251286"/>
          <a:ext cx="8326884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B2C3B-F3A0-4C8F-A28D-9741F2E5C829}">
      <dsp:nvSpPr>
        <dsp:cNvPr id="0" name=""/>
        <dsp:cNvSpPr/>
      </dsp:nvSpPr>
      <dsp:spPr>
        <a:xfrm>
          <a:off x="0" y="3269270"/>
          <a:ext cx="8326884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501C6-E544-40D0-A0C1-6FD6C4EBFA35}">
      <dsp:nvSpPr>
        <dsp:cNvPr id="0" name=""/>
        <dsp:cNvSpPr/>
      </dsp:nvSpPr>
      <dsp:spPr>
        <a:xfrm>
          <a:off x="0" y="2287253"/>
          <a:ext cx="8326884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E635C-FA17-4B03-B8CF-7CDAA11CC9D9}">
      <dsp:nvSpPr>
        <dsp:cNvPr id="0" name=""/>
        <dsp:cNvSpPr/>
      </dsp:nvSpPr>
      <dsp:spPr>
        <a:xfrm>
          <a:off x="0" y="1305236"/>
          <a:ext cx="8326884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83477-7297-4D98-9832-C727E61873E7}">
      <dsp:nvSpPr>
        <dsp:cNvPr id="0" name=""/>
        <dsp:cNvSpPr/>
      </dsp:nvSpPr>
      <dsp:spPr>
        <a:xfrm>
          <a:off x="0" y="323219"/>
          <a:ext cx="8326884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D3CC9-0773-4673-8A62-59EAB6F11227}">
      <dsp:nvSpPr>
        <dsp:cNvPr id="0" name=""/>
        <dsp:cNvSpPr/>
      </dsp:nvSpPr>
      <dsp:spPr>
        <a:xfrm>
          <a:off x="0" y="1278"/>
          <a:ext cx="6161894" cy="32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>
            <a:cs typeface="B Nazanin" panose="00000400000000000000" pitchFamily="2" charset="-78"/>
          </a:endParaRPr>
        </a:p>
      </dsp:txBody>
      <dsp:txXfrm>
        <a:off x="0" y="1278"/>
        <a:ext cx="6161894" cy="321941"/>
      </dsp:txXfrm>
    </dsp:sp>
    <dsp:sp modelId="{0A7E7BF2-1350-46CD-A023-00904EC7EEBB}">
      <dsp:nvSpPr>
        <dsp:cNvPr id="0" name=""/>
        <dsp:cNvSpPr/>
      </dsp:nvSpPr>
      <dsp:spPr>
        <a:xfrm>
          <a:off x="6161894" y="1278"/>
          <a:ext cx="2164989" cy="3219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cs typeface="B Nazanin" panose="00000400000000000000" pitchFamily="2" charset="-78"/>
            </a:rPr>
            <a:t>پیش‌شرطی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177613" y="16997"/>
        <a:ext cx="2133551" cy="306222"/>
      </dsp:txXfrm>
    </dsp:sp>
    <dsp:sp modelId="{A9E40557-D485-4269-B762-10311FAA8101}">
      <dsp:nvSpPr>
        <dsp:cNvPr id="0" name=""/>
        <dsp:cNvSpPr/>
      </dsp:nvSpPr>
      <dsp:spPr>
        <a:xfrm>
          <a:off x="0" y="323219"/>
          <a:ext cx="8326884" cy="64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ar-SA" sz="2400" b="1" kern="1200" dirty="0" smtClean="0">
              <a:cs typeface="B Nazanin" panose="00000400000000000000" pitchFamily="2" charset="-78"/>
            </a:rPr>
            <a:t>اجرای یک ابزار سیاستی برای اجرای موفق ابزار دیگر قطعا لازم است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0" y="323219"/>
        <a:ext cx="8326884" cy="643978"/>
      </dsp:txXfrm>
    </dsp:sp>
    <dsp:sp modelId="{FAB81AA2-E658-4EEB-8B5A-18CCD7CBF2AF}">
      <dsp:nvSpPr>
        <dsp:cNvPr id="0" name=""/>
        <dsp:cNvSpPr/>
      </dsp:nvSpPr>
      <dsp:spPr>
        <a:xfrm>
          <a:off x="0" y="983295"/>
          <a:ext cx="6161894" cy="32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>
            <a:cs typeface="B Nazanin" panose="00000400000000000000" pitchFamily="2" charset="-78"/>
          </a:endParaRPr>
        </a:p>
      </dsp:txBody>
      <dsp:txXfrm>
        <a:off x="0" y="983295"/>
        <a:ext cx="6161894" cy="321941"/>
      </dsp:txXfrm>
    </dsp:sp>
    <dsp:sp modelId="{21B05AC3-A85E-46AF-9828-5EF3EF1DCA1A}">
      <dsp:nvSpPr>
        <dsp:cNvPr id="0" name=""/>
        <dsp:cNvSpPr/>
      </dsp:nvSpPr>
      <dsp:spPr>
        <a:xfrm>
          <a:off x="6161894" y="983295"/>
          <a:ext cx="2164989" cy="3219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1905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cs typeface="B Nazanin" panose="00000400000000000000" pitchFamily="2" charset="-78"/>
            </a:rPr>
            <a:t>تسهیل‌کنندگی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177613" y="999014"/>
        <a:ext cx="2133551" cy="306222"/>
      </dsp:txXfrm>
    </dsp:sp>
    <dsp:sp modelId="{D6AA8AAD-E024-40D0-8FA1-09E0D0F5761F}">
      <dsp:nvSpPr>
        <dsp:cNvPr id="0" name=""/>
        <dsp:cNvSpPr/>
      </dsp:nvSpPr>
      <dsp:spPr>
        <a:xfrm>
          <a:off x="0" y="1305236"/>
          <a:ext cx="8326884" cy="64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ar-SA" sz="2400" b="1" kern="1200" dirty="0" smtClean="0">
              <a:cs typeface="B Nazanin" panose="00000400000000000000" pitchFamily="2" charset="-78"/>
            </a:rPr>
            <a:t>یک ابزار در صورت تحقق خروجی یک ابزار دیگر، «بهتر کار می‌کند»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0" y="1305236"/>
        <a:ext cx="8326884" cy="643978"/>
      </dsp:txXfrm>
    </dsp:sp>
    <dsp:sp modelId="{D5067365-B4BC-4215-A4D7-EFABC48C51B4}">
      <dsp:nvSpPr>
        <dsp:cNvPr id="0" name=""/>
        <dsp:cNvSpPr/>
      </dsp:nvSpPr>
      <dsp:spPr>
        <a:xfrm>
          <a:off x="0" y="1965312"/>
          <a:ext cx="6161894" cy="32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>
            <a:cs typeface="B Nazanin" panose="00000400000000000000" pitchFamily="2" charset="-78"/>
          </a:endParaRPr>
        </a:p>
      </dsp:txBody>
      <dsp:txXfrm>
        <a:off x="0" y="1965312"/>
        <a:ext cx="6161894" cy="321941"/>
      </dsp:txXfrm>
    </dsp:sp>
    <dsp:sp modelId="{E3256449-2132-4531-AC2D-D6060D21D8BD}">
      <dsp:nvSpPr>
        <dsp:cNvPr id="0" name=""/>
        <dsp:cNvSpPr/>
      </dsp:nvSpPr>
      <dsp:spPr>
        <a:xfrm>
          <a:off x="6161894" y="1965312"/>
          <a:ext cx="2164989" cy="3219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1905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cs typeface="B Nazanin" panose="00000400000000000000" pitchFamily="2" charset="-78"/>
            </a:rPr>
            <a:t>هم­افزایی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177613" y="1981031"/>
        <a:ext cx="2133551" cy="306222"/>
      </dsp:txXfrm>
    </dsp:sp>
    <dsp:sp modelId="{54058C70-152B-4DA8-8AFB-820A8CCF0690}">
      <dsp:nvSpPr>
        <dsp:cNvPr id="0" name=""/>
        <dsp:cNvSpPr/>
      </dsp:nvSpPr>
      <dsp:spPr>
        <a:xfrm>
          <a:off x="0" y="2287253"/>
          <a:ext cx="8326884" cy="64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-22860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ar-SA" sz="2400" b="1" kern="1200" dirty="0" smtClean="0">
              <a:cs typeface="B Nazanin" panose="00000400000000000000" pitchFamily="2" charset="-78"/>
            </a:rPr>
            <a:t>حالت خاصی از رابطه تسهیل­کنندگی به صورت دو سویه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0" y="2287253"/>
        <a:ext cx="8326884" cy="643978"/>
      </dsp:txXfrm>
    </dsp:sp>
    <dsp:sp modelId="{4BFB9EEC-7748-4920-A67D-70C14F68A6C4}">
      <dsp:nvSpPr>
        <dsp:cNvPr id="0" name=""/>
        <dsp:cNvSpPr/>
      </dsp:nvSpPr>
      <dsp:spPr>
        <a:xfrm>
          <a:off x="0" y="2947328"/>
          <a:ext cx="6161894" cy="32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>
            <a:cs typeface="B Nazanin" panose="00000400000000000000" pitchFamily="2" charset="-78"/>
          </a:endParaRPr>
        </a:p>
      </dsp:txBody>
      <dsp:txXfrm>
        <a:off x="0" y="2947328"/>
        <a:ext cx="6161894" cy="321941"/>
      </dsp:txXfrm>
    </dsp:sp>
    <dsp:sp modelId="{16FCD970-5CD1-4CA4-BCF5-95231B282D2D}">
      <dsp:nvSpPr>
        <dsp:cNvPr id="0" name=""/>
        <dsp:cNvSpPr/>
      </dsp:nvSpPr>
      <dsp:spPr>
        <a:xfrm>
          <a:off x="6161894" y="2947328"/>
          <a:ext cx="2164989" cy="3219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1905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cs typeface="B Nazanin" panose="00000400000000000000" pitchFamily="2" charset="-78"/>
            </a:rPr>
            <a:t>تناقض بالقوه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177613" y="2963047"/>
        <a:ext cx="2133551" cy="306222"/>
      </dsp:txXfrm>
    </dsp:sp>
    <dsp:sp modelId="{D7C00FEC-92DC-40D1-A7B0-CE36445EB4FA}">
      <dsp:nvSpPr>
        <dsp:cNvPr id="0" name=""/>
        <dsp:cNvSpPr/>
      </dsp:nvSpPr>
      <dsp:spPr>
        <a:xfrm>
          <a:off x="0" y="3269270"/>
          <a:ext cx="8326884" cy="64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ar-SA" sz="2400" b="1" kern="1200" dirty="0" smtClean="0">
              <a:cs typeface="B Nazanin" panose="00000400000000000000" pitchFamily="2" charset="-78"/>
            </a:rPr>
            <a:t>ابزارهای سیاستی تحت شرایط خاص خروجی­ها</a:t>
          </a:r>
          <a:r>
            <a:rPr lang="fa-IR" sz="2400" b="1" kern="1200" dirty="0" smtClean="0">
              <a:cs typeface="B Nazanin" panose="00000400000000000000" pitchFamily="2" charset="-78"/>
            </a:rPr>
            <a:t>ی </a:t>
          </a:r>
          <a:r>
            <a:rPr lang="ar-SA" sz="2400" b="1" kern="1200" dirty="0" smtClean="0">
              <a:cs typeface="B Nazanin" panose="00000400000000000000" pitchFamily="2" charset="-78"/>
            </a:rPr>
            <a:t>متناقض داشته باشند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0" y="3269270"/>
        <a:ext cx="8326884" cy="643978"/>
      </dsp:txXfrm>
    </dsp:sp>
    <dsp:sp modelId="{19BBC15F-A9A1-46F9-8002-B750D6AA128B}">
      <dsp:nvSpPr>
        <dsp:cNvPr id="0" name=""/>
        <dsp:cNvSpPr/>
      </dsp:nvSpPr>
      <dsp:spPr>
        <a:xfrm>
          <a:off x="0" y="3929345"/>
          <a:ext cx="6161894" cy="32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>
            <a:cs typeface="B Nazanin" panose="00000400000000000000" pitchFamily="2" charset="-78"/>
          </a:endParaRPr>
        </a:p>
      </dsp:txBody>
      <dsp:txXfrm>
        <a:off x="0" y="3929345"/>
        <a:ext cx="6161894" cy="321941"/>
      </dsp:txXfrm>
    </dsp:sp>
    <dsp:sp modelId="{782E726C-BF4D-4759-B794-F6048C2DABE2}">
      <dsp:nvSpPr>
        <dsp:cNvPr id="0" name=""/>
        <dsp:cNvSpPr/>
      </dsp:nvSpPr>
      <dsp:spPr>
        <a:xfrm>
          <a:off x="6161894" y="3929345"/>
          <a:ext cx="2164989" cy="3219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1905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cs typeface="B Nazanin" panose="00000400000000000000" pitchFamily="2" charset="-78"/>
            </a:rPr>
            <a:t>تناقض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177613" y="3945064"/>
        <a:ext cx="2133551" cy="306222"/>
      </dsp:txXfrm>
    </dsp:sp>
    <dsp:sp modelId="{2F5266A2-FF4F-4DD8-BE23-64DF59572E91}">
      <dsp:nvSpPr>
        <dsp:cNvPr id="0" name=""/>
        <dsp:cNvSpPr/>
      </dsp:nvSpPr>
      <dsp:spPr>
        <a:xfrm>
          <a:off x="0" y="4251286"/>
          <a:ext cx="8326884" cy="64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ar-SA" sz="2400" b="1" kern="1200" dirty="0" smtClean="0">
              <a:cs typeface="B Nazanin" panose="00000400000000000000" pitchFamily="2" charset="-78"/>
            </a:rPr>
            <a:t>بین دو ابزار سیاستی، خروجی­ها یا مشوق­های قطعاً متناقضی تولید شود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0" y="4251286"/>
        <a:ext cx="8326884" cy="643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D64B9-C393-41C0-ABA8-71885645A1E8}">
      <dsp:nvSpPr>
        <dsp:cNvPr id="0" name=""/>
        <dsp:cNvSpPr/>
      </dsp:nvSpPr>
      <dsp:spPr>
        <a:xfrm>
          <a:off x="4661120" y="449661"/>
          <a:ext cx="2251496" cy="270179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92583" rIns="0" bIns="0" numCol="1" spcCol="1270" anchor="t" anchorCtr="0">
          <a:noAutofit/>
        </a:bodyPr>
        <a:lstStyle/>
        <a:p>
          <a:pPr lvl="0" algn="justLow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cs typeface="B Nazanin" panose="00000400000000000000" pitchFamily="2" charset="-78"/>
          </a:endParaRPr>
        </a:p>
      </dsp:txBody>
      <dsp:txXfrm rot="5400000">
        <a:off x="5579730" y="1332248"/>
        <a:ext cx="2215472" cy="450299"/>
      </dsp:txXfrm>
    </dsp:sp>
    <dsp:sp modelId="{A3C7EC78-1425-4AF4-937F-8C305475A5C0}">
      <dsp:nvSpPr>
        <dsp:cNvPr id="0" name=""/>
        <dsp:cNvSpPr/>
      </dsp:nvSpPr>
      <dsp:spPr>
        <a:xfrm>
          <a:off x="4784952" y="449661"/>
          <a:ext cx="1677364" cy="270179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 dirty="0" smtClean="0">
            <a:cs typeface="B Nazanin" panose="00000400000000000000" pitchFamily="2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cs typeface="B Nazanin" panose="00000400000000000000" pitchFamily="2" charset="-78"/>
            </a:rPr>
            <a:t>طراحي هوشمندانه آمیزه‌ سياستي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4784952" y="449661"/>
        <a:ext cx="1677364" cy="2701795"/>
      </dsp:txXfrm>
    </dsp:sp>
    <dsp:sp modelId="{519EFFD2-289A-42C8-9981-D217EF51A9B7}">
      <dsp:nvSpPr>
        <dsp:cNvPr id="0" name=""/>
        <dsp:cNvSpPr/>
      </dsp:nvSpPr>
      <dsp:spPr>
        <a:xfrm>
          <a:off x="2330821" y="449661"/>
          <a:ext cx="2251496" cy="270179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92583" rIns="0" bIns="0" numCol="1" spcCol="1270" anchor="t" anchorCtr="0">
          <a:noAutofit/>
        </a:bodyPr>
        <a:lstStyle/>
        <a:p>
          <a:pPr lvl="0" algn="justLow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cs typeface="B Nazanin" panose="00000400000000000000" pitchFamily="2" charset="-78"/>
          </a:endParaRPr>
        </a:p>
      </dsp:txBody>
      <dsp:txXfrm rot="5400000">
        <a:off x="3249432" y="1332248"/>
        <a:ext cx="2215472" cy="450299"/>
      </dsp:txXfrm>
    </dsp:sp>
    <dsp:sp modelId="{13DEB0E7-4FEF-42DE-AD70-02C904398A6F}">
      <dsp:nvSpPr>
        <dsp:cNvPr id="0" name=""/>
        <dsp:cNvSpPr/>
      </dsp:nvSpPr>
      <dsp:spPr>
        <a:xfrm rot="16200000">
          <a:off x="4372572" y="2596489"/>
          <a:ext cx="396975" cy="337724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076E191-5FFF-44AF-9AF0-09EF37BB0F80}">
      <dsp:nvSpPr>
        <dsp:cNvPr id="0" name=""/>
        <dsp:cNvSpPr/>
      </dsp:nvSpPr>
      <dsp:spPr>
        <a:xfrm>
          <a:off x="2454654" y="449661"/>
          <a:ext cx="1677364" cy="270179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 dirty="0" smtClean="0">
            <a:cs typeface="B Nazanin" panose="00000400000000000000" pitchFamily="2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 dirty="0" smtClean="0">
            <a:cs typeface="B Nazanin" panose="00000400000000000000" pitchFamily="2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cs typeface="B Nazanin" panose="00000400000000000000" pitchFamily="2" charset="-78"/>
            </a:rPr>
            <a:t>بهينه­سازي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2454654" y="449661"/>
        <a:ext cx="1677364" cy="2701795"/>
      </dsp:txXfrm>
    </dsp:sp>
    <dsp:sp modelId="{FE568385-5119-4478-A443-1FD8A9E6C0D3}">
      <dsp:nvSpPr>
        <dsp:cNvPr id="0" name=""/>
        <dsp:cNvSpPr/>
      </dsp:nvSpPr>
      <dsp:spPr>
        <a:xfrm>
          <a:off x="523" y="449661"/>
          <a:ext cx="2251496" cy="270179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92583" rIns="0" bIns="0" numCol="1" spcCol="1270" anchor="t" anchorCtr="0">
          <a:noAutofit/>
        </a:bodyPr>
        <a:lstStyle/>
        <a:p>
          <a:pPr lvl="0" algn="justLow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cs typeface="B Nazanin" panose="00000400000000000000" pitchFamily="2" charset="-78"/>
          </a:endParaRPr>
        </a:p>
      </dsp:txBody>
      <dsp:txXfrm rot="5400000">
        <a:off x="919133" y="1332248"/>
        <a:ext cx="2215472" cy="450299"/>
      </dsp:txXfrm>
    </dsp:sp>
    <dsp:sp modelId="{6863CF3F-6473-49ED-9294-155A44CE8A5F}">
      <dsp:nvSpPr>
        <dsp:cNvPr id="0" name=""/>
        <dsp:cNvSpPr/>
      </dsp:nvSpPr>
      <dsp:spPr>
        <a:xfrm rot="16200000">
          <a:off x="2042274" y="2596489"/>
          <a:ext cx="396975" cy="337724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959DF7-3A13-4AC7-B61A-465860EB01CC}">
      <dsp:nvSpPr>
        <dsp:cNvPr id="0" name=""/>
        <dsp:cNvSpPr/>
      </dsp:nvSpPr>
      <dsp:spPr>
        <a:xfrm>
          <a:off x="124355" y="449661"/>
          <a:ext cx="1677364" cy="270179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justLow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cs typeface="B Nazanin" panose="00000400000000000000" pitchFamily="2" charset="-78"/>
            </a:rPr>
            <a:t>پرهيز از تأثيرات  تضادگونه بين ابزارهاي سياستي </a:t>
          </a:r>
          <a:endParaRPr lang="fa-IR" sz="2400" kern="1200" dirty="0" smtClean="0">
            <a:cs typeface="B Nazanin" panose="00000400000000000000" pitchFamily="2" charset="-78"/>
          </a:endParaRPr>
        </a:p>
        <a:p>
          <a:pPr lvl="0" algn="justLow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cs typeface="B Nazanin" panose="00000400000000000000" pitchFamily="2" charset="-78"/>
            </a:rPr>
            <a:t>بیشینه‌سازي هم­افزايي بين ابزارها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24355" y="449661"/>
        <a:ext cx="1677364" cy="2701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9EDF-3110-454C-8DD9-ADF93568EFC5}">
      <dsp:nvSpPr>
        <dsp:cNvPr id="0" name=""/>
        <dsp:cNvSpPr/>
      </dsp:nvSpPr>
      <dsp:spPr>
        <a:xfrm>
          <a:off x="0" y="160"/>
          <a:ext cx="8147248" cy="584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anose="00000400000000000000" pitchFamily="2" charset="-78"/>
            </a:rPr>
            <a:t>ویژگیهای مساله:</a:t>
          </a:r>
          <a:endParaRPr lang="en-US" sz="3200" kern="1200" dirty="0">
            <a:cs typeface="B Nazanin" panose="00000400000000000000" pitchFamily="2" charset="-78"/>
          </a:endParaRPr>
        </a:p>
      </dsp:txBody>
      <dsp:txXfrm>
        <a:off x="28541" y="28701"/>
        <a:ext cx="8090166" cy="527580"/>
      </dsp:txXfrm>
    </dsp:sp>
    <dsp:sp modelId="{E0793756-2701-4A69-80D1-7F9BE5B471F6}">
      <dsp:nvSpPr>
        <dsp:cNvPr id="0" name=""/>
        <dsp:cNvSpPr/>
      </dsp:nvSpPr>
      <dsp:spPr>
        <a:xfrm>
          <a:off x="0" y="584823"/>
          <a:ext cx="8147248" cy="332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30480" rIns="170688" bIns="30480" numCol="1" spcCol="1270" anchor="t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kern="1200" dirty="0" smtClean="0">
              <a:cs typeface="B Nazanin" panose="00000400000000000000" pitchFamily="2" charset="-78"/>
            </a:rPr>
            <a:t>عدم امکان الزام به </a:t>
          </a:r>
          <a:r>
            <a:rPr lang="ar-SA" sz="2400" kern="1200" dirty="0" smtClean="0">
              <a:cs typeface="B Nazanin" panose="00000400000000000000" pitchFamily="2" charset="-78"/>
            </a:rPr>
            <a:t>شركت‏ها </a:t>
          </a:r>
          <a:r>
            <a:rPr lang="fa-IR" sz="2400" kern="1200" dirty="0" smtClean="0">
              <a:cs typeface="B Nazanin" panose="00000400000000000000" pitchFamily="2" charset="-78"/>
            </a:rPr>
            <a:t>برای</a:t>
          </a:r>
          <a:r>
            <a:rPr lang="ar-SA" sz="2400" kern="1200" dirty="0" smtClean="0">
              <a:cs typeface="B Nazanin" panose="00000400000000000000" pitchFamily="2" charset="-78"/>
            </a:rPr>
            <a:t> سرمايه­گذاري در تحقيق و توسعه 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kern="1200" dirty="0" smtClean="0">
              <a:cs typeface="B Nazanin" panose="00000400000000000000" pitchFamily="2" charset="-78"/>
            </a:rPr>
            <a:t>ضرورت استفاده از </a:t>
          </a:r>
          <a:r>
            <a:rPr lang="ar-SA" sz="2400" kern="1200" dirty="0" smtClean="0">
              <a:cs typeface="B Nazanin" panose="00000400000000000000" pitchFamily="2" charset="-78"/>
            </a:rPr>
            <a:t>طيف گسترده‌اي از ابزارهاي سياستي </a:t>
          </a:r>
          <a:r>
            <a:rPr lang="fa-IR" sz="2400" kern="1200" dirty="0" smtClean="0">
              <a:cs typeface="B Nazanin" panose="00000400000000000000" pitchFamily="2" charset="-78"/>
            </a:rPr>
            <a:t>متنوع برای</a:t>
          </a:r>
          <a:endParaRPr lang="fa-IR" sz="2400" kern="1200" dirty="0">
            <a:cs typeface="B Nazanin" panose="00000400000000000000" pitchFamily="2" charset="-78"/>
          </a:endParaRPr>
        </a:p>
        <a:p>
          <a:pPr marL="457200" lvl="2" indent="-228600" algn="just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kern="1200" dirty="0" smtClean="0">
              <a:cs typeface="B Nazanin" panose="00000400000000000000" pitchFamily="2" charset="-78"/>
            </a:rPr>
            <a:t>الف) ترغیب </a:t>
          </a:r>
          <a:r>
            <a:rPr lang="ar-SA" sz="2400" kern="1200" dirty="0" smtClean="0">
              <a:cs typeface="B Nazanin" panose="00000400000000000000" pitchFamily="2" charset="-78"/>
            </a:rPr>
            <a:t>شرکت­ها نسبت به انجام تحقیق و توسعه</a:t>
          </a:r>
          <a:endParaRPr lang="fa-IR" sz="2400" kern="1200" dirty="0">
            <a:cs typeface="B Nazanin" panose="00000400000000000000" pitchFamily="2" charset="-78"/>
          </a:endParaRPr>
        </a:p>
        <a:p>
          <a:pPr marL="685800" lvl="3" indent="-228600" algn="just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kern="1200" dirty="0" smtClean="0">
              <a:cs typeface="B Nazanin" panose="00000400000000000000" pitchFamily="2" charset="-78"/>
            </a:rPr>
            <a:t>ب) رفع </a:t>
          </a:r>
          <a:r>
            <a:rPr lang="ar-SA" sz="2400" kern="1200" dirty="0" smtClean="0">
              <a:cs typeface="B Nazanin" panose="00000400000000000000" pitchFamily="2" charset="-78"/>
            </a:rPr>
            <a:t>موانع پیش روی آنها برای انجام تحقیق و توسعه </a:t>
          </a:r>
          <a:endParaRPr lang="fa-IR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kern="1200" dirty="0" smtClean="0">
              <a:cs typeface="B Nazanin" panose="00000400000000000000" pitchFamily="2" charset="-78"/>
            </a:rPr>
            <a:t>وابستگی نوع </a:t>
          </a:r>
          <a:r>
            <a:rPr lang="ar-SA" sz="2400" kern="1200" dirty="0" smtClean="0">
              <a:cs typeface="B Nazanin" panose="00000400000000000000" pitchFamily="2" charset="-78"/>
            </a:rPr>
            <a:t>ابزارهای سیاستی به شرایط هر کشور </a:t>
          </a:r>
          <a:endParaRPr lang="fa-IR" sz="2400" kern="1200" dirty="0" smtClean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kern="1200" dirty="0" smtClean="0">
              <a:cs typeface="B Nazanin" panose="00000400000000000000" pitchFamily="2" charset="-78"/>
            </a:rPr>
            <a:t>عدم امکان تقلید از</a:t>
          </a:r>
          <a:r>
            <a:rPr lang="ar-SA" sz="2400" kern="1200" dirty="0" smtClean="0">
              <a:cs typeface="B Nazanin" panose="00000400000000000000" pitchFamily="2" charset="-78"/>
            </a:rPr>
            <a:t> بسته­های سیاستی مورد استفاده در کشورهای دیگر</a:t>
          </a:r>
          <a:endParaRPr lang="fa-IR" sz="2400" kern="1200" dirty="0" smtClean="0">
            <a:cs typeface="B Nazanin" panose="00000400000000000000" pitchFamily="2" charset="-78"/>
          </a:endParaRPr>
        </a:p>
      </dsp:txBody>
      <dsp:txXfrm>
        <a:off x="0" y="584823"/>
        <a:ext cx="8147248" cy="3320053"/>
      </dsp:txXfrm>
    </dsp:sp>
    <dsp:sp modelId="{3CF5D386-C83E-4106-81E1-C82269BE10C0}">
      <dsp:nvSpPr>
        <dsp:cNvPr id="0" name=""/>
        <dsp:cNvSpPr/>
      </dsp:nvSpPr>
      <dsp:spPr>
        <a:xfrm>
          <a:off x="0" y="3587180"/>
          <a:ext cx="8147248" cy="1140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نتیجه: لزوم طراحی </a:t>
          </a:r>
          <a:r>
            <a:rPr lang="ar-SA" sz="2400" b="1" kern="1200" dirty="0" smtClean="0">
              <a:cs typeface="B Nazanin" panose="00000400000000000000" pitchFamily="2" charset="-78"/>
            </a:rPr>
            <a:t>آميزه‌اي از ابزارهاي سياستي براي ارتقاي سطح سرمايه‌گذاري بخش كسب‌وكار ايران در تحقيق و توسعه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55664" y="3642844"/>
        <a:ext cx="8035920" cy="1028964"/>
      </dsp:txXfrm>
    </dsp:sp>
    <dsp:sp modelId="{E7FE08FC-FCBA-4F83-9433-9A6ED1EDE5EA}">
      <dsp:nvSpPr>
        <dsp:cNvPr id="0" name=""/>
        <dsp:cNvSpPr/>
      </dsp:nvSpPr>
      <dsp:spPr>
        <a:xfrm>
          <a:off x="0" y="5045169"/>
          <a:ext cx="8147248" cy="8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30480" rIns="170688" bIns="30480" numCol="1" spcCol="1270" anchor="t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>
            <a:cs typeface="B Nazanin" panose="00000400000000000000" pitchFamily="2" charset="-78"/>
          </a:endParaRPr>
        </a:p>
      </dsp:txBody>
      <dsp:txXfrm>
        <a:off x="0" y="5045169"/>
        <a:ext cx="8147248" cy="80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B9EC1-990B-40CA-A50A-2F6489969672}">
      <dsp:nvSpPr>
        <dsp:cNvPr id="0" name=""/>
        <dsp:cNvSpPr/>
      </dsp:nvSpPr>
      <dsp:spPr>
        <a:xfrm>
          <a:off x="0" y="278674"/>
          <a:ext cx="807524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728" tIns="374904" rIns="626728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تأثیرگذاری مستقیم بر هدف آمیزه‌ سياستي</a:t>
          </a:r>
          <a:r>
            <a:rPr lang="fa-IR" sz="2000" b="1" kern="1200" dirty="0" smtClean="0">
              <a:cs typeface="B Nazanin" pitchFamily="2" charset="-78"/>
            </a:rPr>
            <a:t> (+)</a:t>
          </a:r>
          <a:r>
            <a:rPr lang="ar-SA" sz="2000" b="1" kern="1200" dirty="0" smtClean="0">
              <a:cs typeface="B Nazanin" pitchFamily="2" charset="-78"/>
            </a:rPr>
            <a:t> </a:t>
          </a:r>
          <a:endParaRPr lang="fa-IR" sz="2000" b="1" kern="1200" dirty="0">
            <a:cs typeface="B Nazanin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مقياس زماني اثربخشي</a:t>
          </a:r>
          <a:r>
            <a:rPr lang="fa-IR" sz="2000" b="1" kern="1200" dirty="0" smtClean="0">
              <a:cs typeface="B Nazanin" pitchFamily="2" charset="-78"/>
            </a:rPr>
            <a:t> (-)</a:t>
          </a:r>
          <a:endParaRPr lang="en-US" sz="2000" b="1" kern="1200" dirty="0">
            <a:cs typeface="B Nazanin" pitchFamily="2" charset="-78"/>
          </a:endParaRPr>
        </a:p>
      </dsp:txBody>
      <dsp:txXfrm>
        <a:off x="0" y="278674"/>
        <a:ext cx="8075240" cy="1304100"/>
      </dsp:txXfrm>
    </dsp:sp>
    <dsp:sp modelId="{229A99D2-743A-4C49-908B-AE74089A89B3}">
      <dsp:nvSpPr>
        <dsp:cNvPr id="0" name=""/>
        <dsp:cNvSpPr/>
      </dsp:nvSpPr>
      <dsp:spPr>
        <a:xfrm>
          <a:off x="578679" y="12994"/>
          <a:ext cx="7092798" cy="5313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امتیاز</a:t>
          </a:r>
          <a:r>
            <a:rPr lang="ar-SA" sz="2000" b="1" kern="1200" dirty="0" smtClean="0">
              <a:cs typeface="B Nazanin" pitchFamily="2" charset="-78"/>
            </a:rPr>
            <a:t>اثربخشي برابر است با مجموع ساده امتیاز بی­مقیاس‌شده معیارهای</a:t>
          </a:r>
          <a:endParaRPr lang="fa-IR" sz="2000" b="1" kern="1200" dirty="0" smtClean="0">
            <a:cs typeface="B Nazanin" pitchFamily="2" charset="-78"/>
          </a:endParaRPr>
        </a:p>
      </dsp:txBody>
      <dsp:txXfrm>
        <a:off x="604618" y="38933"/>
        <a:ext cx="7040920" cy="479482"/>
      </dsp:txXfrm>
    </dsp:sp>
    <dsp:sp modelId="{67E258BC-727D-4713-A12C-29A38A74A640}">
      <dsp:nvSpPr>
        <dsp:cNvPr id="0" name=""/>
        <dsp:cNvSpPr/>
      </dsp:nvSpPr>
      <dsp:spPr>
        <a:xfrm>
          <a:off x="0" y="1945654"/>
          <a:ext cx="807524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728" tIns="374904" rIns="626728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پيچيدگي فني</a:t>
          </a:r>
          <a:r>
            <a:rPr lang="fa-IR" sz="2000" b="1" kern="1200" dirty="0" smtClean="0">
              <a:cs typeface="B Nazanin" pitchFamily="2" charset="-78"/>
            </a:rPr>
            <a:t> (-) </a:t>
          </a:r>
          <a:r>
            <a:rPr lang="ar-SA" sz="2000" b="1" kern="1200" dirty="0" smtClean="0">
              <a:cs typeface="B Nazanin" pitchFamily="2" charset="-78"/>
            </a:rPr>
            <a:t>پيچيدگي نهادي</a:t>
          </a:r>
          <a:r>
            <a:rPr lang="fa-IR" sz="2000" b="1" kern="1200" dirty="0" smtClean="0">
              <a:cs typeface="B Nazanin" pitchFamily="2" charset="-78"/>
            </a:rPr>
            <a:t> (-)  </a:t>
          </a:r>
          <a:r>
            <a:rPr lang="ar-SA" sz="2000" b="1" kern="1200" dirty="0" smtClean="0">
              <a:cs typeface="B Nazanin" pitchFamily="2" charset="-78"/>
            </a:rPr>
            <a:t>هزينه‌هاي اجرايي</a:t>
          </a:r>
          <a:r>
            <a:rPr lang="fa-IR" sz="2000" b="1" kern="1200" dirty="0" smtClean="0">
              <a:cs typeface="B Nazanin" pitchFamily="2" charset="-78"/>
            </a:rPr>
            <a:t> (-)  </a:t>
          </a:r>
          <a:r>
            <a:rPr lang="ar-SA" sz="2000" b="1" kern="1200" dirty="0" smtClean="0">
              <a:cs typeface="B Nazanin" pitchFamily="2" charset="-78"/>
            </a:rPr>
            <a:t>انعطاف‌پذيري</a:t>
          </a:r>
          <a:r>
            <a:rPr lang="fa-IR" sz="2000" b="1" kern="1200" dirty="0" smtClean="0">
              <a:cs typeface="B Nazanin" pitchFamily="2" charset="-78"/>
            </a:rPr>
            <a:t>(+) </a:t>
          </a:r>
          <a:r>
            <a:rPr lang="ar-SA" sz="2000" b="1" kern="1200" dirty="0" smtClean="0">
              <a:cs typeface="B Nazanin" pitchFamily="2" charset="-78"/>
            </a:rPr>
            <a:t>عدالت</a:t>
          </a:r>
          <a:r>
            <a:rPr lang="fa-IR" sz="2000" b="1" kern="1200" dirty="0" smtClean="0">
              <a:cs typeface="B Nazanin" pitchFamily="2" charset="-78"/>
            </a:rPr>
            <a:t> (+)  </a:t>
          </a:r>
          <a:r>
            <a:rPr lang="ar-SA" sz="2000" b="1" kern="1200" dirty="0" smtClean="0">
              <a:cs typeface="B Nazanin" pitchFamily="2" charset="-78"/>
            </a:rPr>
            <a:t>مشروعيت</a:t>
          </a:r>
          <a:r>
            <a:rPr lang="fa-IR" sz="2000" b="1" kern="1200" dirty="0" smtClean="0">
              <a:cs typeface="B Nazanin" pitchFamily="2" charset="-78"/>
            </a:rPr>
            <a:t> (+)/  </a:t>
          </a:r>
          <a:r>
            <a:rPr lang="ar-SA" sz="2000" b="1" kern="1200" dirty="0" smtClean="0">
              <a:cs typeface="B Nazanin" pitchFamily="2" charset="-78"/>
            </a:rPr>
            <a:t>مقياس زماني اجرا</a:t>
          </a:r>
          <a:r>
            <a:rPr lang="fa-IR" sz="2000" b="1" kern="1200" dirty="0" smtClean="0">
              <a:cs typeface="B Nazanin" pitchFamily="2" charset="-78"/>
            </a:rPr>
            <a:t> (-)</a:t>
          </a:r>
          <a:endParaRPr lang="fa-IR" sz="2000" b="1" kern="1200" dirty="0">
            <a:cs typeface="B Nazanin" pitchFamily="2" charset="-78"/>
          </a:endParaRPr>
        </a:p>
      </dsp:txBody>
      <dsp:txXfrm>
        <a:off x="0" y="1945654"/>
        <a:ext cx="8075240" cy="1247400"/>
      </dsp:txXfrm>
    </dsp:sp>
    <dsp:sp modelId="{74F4E69E-5E65-40C1-A596-859CFFE0F19E}">
      <dsp:nvSpPr>
        <dsp:cNvPr id="0" name=""/>
        <dsp:cNvSpPr/>
      </dsp:nvSpPr>
      <dsp:spPr>
        <a:xfrm>
          <a:off x="588402" y="1679974"/>
          <a:ext cx="7083075" cy="53136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امتیاز قابلیت پیاده سازی</a:t>
          </a:r>
          <a:r>
            <a:rPr lang="ar-SA" sz="1800" b="1" kern="1200" dirty="0" smtClean="0">
              <a:cs typeface="B Nazanin" pitchFamily="2" charset="-78"/>
            </a:rPr>
            <a:t> برابر است با مجموع ساده امتیاز بی­مقیاس‌شده معیارهای</a:t>
          </a:r>
          <a:endParaRPr lang="fa-IR" sz="1800" b="1" kern="1200" dirty="0">
            <a:cs typeface="B Nazanin" pitchFamily="2" charset="-78"/>
          </a:endParaRPr>
        </a:p>
      </dsp:txBody>
      <dsp:txXfrm>
        <a:off x="614341" y="1705913"/>
        <a:ext cx="7031197" cy="479482"/>
      </dsp:txXfrm>
    </dsp:sp>
    <dsp:sp modelId="{2D7CFF9A-1AE1-463B-A955-6A7C86CF9463}">
      <dsp:nvSpPr>
        <dsp:cNvPr id="0" name=""/>
        <dsp:cNvSpPr/>
      </dsp:nvSpPr>
      <dsp:spPr>
        <a:xfrm>
          <a:off x="0" y="3555935"/>
          <a:ext cx="807524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728" tIns="374904" rIns="626728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هزينه</a:t>
          </a:r>
          <a:r>
            <a:rPr lang="fa-IR" sz="2000" b="1" kern="1200" dirty="0" smtClean="0">
              <a:cs typeface="B Nazanin" pitchFamily="2" charset="-78"/>
            </a:rPr>
            <a:t> </a:t>
          </a:r>
          <a:r>
            <a:rPr lang="ar-SA" sz="2000" b="1" kern="1200" dirty="0" smtClean="0">
              <a:cs typeface="B Nazanin" pitchFamily="2" charset="-78"/>
            </a:rPr>
            <a:t>هاي مستقيم</a:t>
          </a:r>
          <a:r>
            <a:rPr lang="fa-IR" sz="2000" b="1" kern="1200" dirty="0" smtClean="0">
              <a:cs typeface="B Nazanin" pitchFamily="2" charset="-78"/>
            </a:rPr>
            <a:t> (-)</a:t>
          </a:r>
          <a:endParaRPr lang="fa-IR" sz="2000" b="1" kern="1200" dirty="0">
            <a:cs typeface="B Nazanin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cs typeface="B Nazanin" pitchFamily="2" charset="-78"/>
            </a:rPr>
            <a:t>كاهش درآمد دولت</a:t>
          </a:r>
          <a:r>
            <a:rPr lang="fa-IR" sz="2000" b="1" kern="1200" dirty="0" smtClean="0">
              <a:cs typeface="B Nazanin" pitchFamily="2" charset="-78"/>
            </a:rPr>
            <a:t> (-)</a:t>
          </a:r>
          <a:endParaRPr lang="fa-IR" sz="2000" b="1" kern="1200" dirty="0">
            <a:cs typeface="B Nazanin" pitchFamily="2" charset="-78"/>
          </a:endParaRPr>
        </a:p>
      </dsp:txBody>
      <dsp:txXfrm>
        <a:off x="0" y="3555935"/>
        <a:ext cx="8075240" cy="1304100"/>
      </dsp:txXfrm>
    </dsp:sp>
    <dsp:sp modelId="{10A9C7D6-127D-4DEC-9F31-D574280D6BEE}">
      <dsp:nvSpPr>
        <dsp:cNvPr id="0" name=""/>
        <dsp:cNvSpPr/>
      </dsp:nvSpPr>
      <dsp:spPr>
        <a:xfrm>
          <a:off x="573479" y="3290254"/>
          <a:ext cx="7097998" cy="53136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marL="0" marR="0" lvl="0" indent="0" algn="just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b="1" kern="1200" dirty="0" smtClean="0">
              <a:cs typeface="B Nazanin" pitchFamily="2" charset="-78"/>
            </a:rPr>
            <a:t>امتیاز هزینه </a:t>
          </a:r>
          <a:r>
            <a:rPr lang="ar-SA" sz="2000" b="1" kern="1200" dirty="0" smtClean="0">
              <a:cs typeface="B Nazanin" pitchFamily="2" charset="-78"/>
            </a:rPr>
            <a:t>برابر است با مجموع ساده امتیاز بی­مقیاس‌شده معیارهای</a:t>
          </a:r>
          <a:endParaRPr lang="fa-IR" sz="2000" b="1" kern="1200" dirty="0">
            <a:cs typeface="B Nazanin" pitchFamily="2" charset="-78"/>
          </a:endParaRPr>
        </a:p>
      </dsp:txBody>
      <dsp:txXfrm>
        <a:off x="599418" y="3316193"/>
        <a:ext cx="704612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C612A50-CA38-4057-93FE-D3CBB0AEE084}" type="datetimeFigureOut">
              <a:rPr lang="ar-SA" smtClean="0"/>
              <a:pPr/>
              <a:t>23/12/1440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E6CAFC9-6060-4167-B535-BBF91147097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1885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076533-D236-432A-9EA8-7E018D7FC12F}" type="datetimeFigureOut">
              <a:rPr lang="fa-IR" smtClean="0"/>
              <a:pPr/>
              <a:t>23/12/1440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744D-1443-4A70-A5B6-A5C5773FE54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325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630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971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521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737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576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235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341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043608" cy="365760"/>
          </a:xfrm>
        </p:spPr>
        <p:txBody>
          <a:bodyPr/>
          <a:lstStyle>
            <a:lvl1pPr algn="l" rtl="1">
              <a:defRPr>
                <a:cs typeface="B Nazanin" panose="00000400000000000000" pitchFamily="2" charset="-78"/>
              </a:defRPr>
            </a:lvl1pPr>
          </a:lstStyle>
          <a:p>
            <a:fld id="{5BD99806-671D-4ADB-BF97-56D38D150EB8}" type="slidenum">
              <a:rPr lang="fa-IR" smtClean="0"/>
              <a:pPr/>
              <a:t>‹#›</a:t>
            </a:fld>
            <a:r>
              <a:rPr lang="fa-IR" dirty="0" smtClean="0"/>
              <a:t>/37</a:t>
            </a:r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899592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 smtClean="0"/>
              <a:t>/37</a:t>
            </a:r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ar-SA" sz="3200" dirty="0" smtClean="0"/>
              <a:t>آمیزه‌</a:t>
            </a:r>
            <a:r>
              <a:rPr lang="fa-IR" sz="3200" dirty="0" smtClean="0"/>
              <a:t> </a:t>
            </a:r>
            <a:r>
              <a:rPr lang="ar-SA" sz="3200" dirty="0" smtClean="0"/>
              <a:t>هاي سياستی </a:t>
            </a:r>
            <a:r>
              <a:rPr lang="fa-IR" sz="3200" dirty="0" smtClean="0"/>
              <a:t>برای</a:t>
            </a:r>
            <a:r>
              <a:rPr lang="ar-SA" sz="3200" dirty="0" smtClean="0"/>
              <a:t> علم، فناوري و نوآوري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ar-SA" b="1" dirty="0" smtClean="0"/>
              <a:t>پريسا عليزاد</a:t>
            </a:r>
            <a:r>
              <a:rPr lang="fa-IR" b="1" dirty="0" smtClean="0"/>
              <a:t>ه</a:t>
            </a:r>
            <a:endParaRPr lang="en-US" b="1" dirty="0" smtClean="0"/>
          </a:p>
          <a:p>
            <a:pPr algn="ctr"/>
            <a:r>
              <a:rPr lang="ar-SA" b="1" dirty="0" smtClean="0"/>
              <a:t>فرخنده ملكي</a:t>
            </a:r>
            <a:r>
              <a:rPr lang="fa-IR" b="1" dirty="0" smtClean="0"/>
              <a:t> </a:t>
            </a:r>
            <a:r>
              <a:rPr lang="ar-SA" b="1" dirty="0" smtClean="0"/>
              <a:t>ف</a:t>
            </a:r>
            <a:r>
              <a:rPr lang="fa-IR" b="1" dirty="0" smtClean="0"/>
              <a:t>ر</a:t>
            </a:r>
            <a:endParaRPr lang="fa-IR" b="1" dirty="0" smtClean="0">
              <a:cs typeface="B Nazanin" pitchFamily="2" charset="-78"/>
            </a:endParaRP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dirty="0" smtClean="0"/>
              <a:t>عناصر سازنده آمیزه‌ سياستي</a:t>
            </a:r>
            <a:r>
              <a:rPr lang="fa-IR" sz="3000" dirty="0" smtClean="0"/>
              <a:t>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03608579"/>
              </p:ext>
            </p:extLst>
          </p:nvPr>
        </p:nvGraphicFramePr>
        <p:xfrm>
          <a:off x="827584" y="1916832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10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dirty="0" smtClean="0"/>
              <a:t>عناصر سازنده آمیزه‌ سياستي</a:t>
            </a:r>
            <a:r>
              <a:rPr lang="fa-IR" sz="3000" dirty="0" smtClean="0"/>
              <a:t>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075240" cy="48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11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dirty="0" smtClean="0"/>
              <a:t>تأثیر متقابل (</a:t>
            </a:r>
            <a:r>
              <a:rPr lang="fa-IR" sz="3000" dirty="0" smtClean="0"/>
              <a:t>برهمكنش</a:t>
            </a:r>
            <a:r>
              <a:rPr lang="ar-SA" sz="3000" dirty="0" smtClean="0"/>
              <a:t>) ابزارها در يك آمیزه‌ سیاستی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dirty="0" smtClean="0"/>
              <a:t>نقش بنیادین </a:t>
            </a:r>
            <a:r>
              <a:rPr lang="ar-SA" dirty="0" smtClean="0"/>
              <a:t>مفهوم تأثیرات متقابل یا روابط جایگزینی بين ابزارهاي سياستي در مفهوم آمیزه‌ سياستي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fa-IR" dirty="0" smtClean="0"/>
              <a:t>وابستگی </a:t>
            </a:r>
            <a:r>
              <a:rPr lang="ar-SA" dirty="0" smtClean="0"/>
              <a:t>اثربخشي يك ابزار سياستي به </a:t>
            </a:r>
            <a:r>
              <a:rPr lang="fa-IR" dirty="0" smtClean="0"/>
              <a:t>برهمكنش </a:t>
            </a:r>
            <a:r>
              <a:rPr lang="ar-SA" dirty="0" smtClean="0"/>
              <a:t>آن ابزار </a:t>
            </a:r>
            <a:r>
              <a:rPr lang="fa-IR" dirty="0" smtClean="0"/>
              <a:t>و </a:t>
            </a:r>
            <a:r>
              <a:rPr lang="ar-SA" dirty="0" smtClean="0"/>
              <a:t>ساير ابزارها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fa-IR" dirty="0" smtClean="0"/>
              <a:t>لزوم توجه به </a:t>
            </a:r>
            <a:r>
              <a:rPr lang="ar-SA" dirty="0"/>
              <a:t>تأثیرات متقابل بين </a:t>
            </a:r>
            <a:r>
              <a:rPr lang="ar-SA" dirty="0" smtClean="0"/>
              <a:t>ابزارها</a:t>
            </a:r>
            <a:r>
              <a:rPr lang="fa-IR" dirty="0" smtClean="0"/>
              <a:t> قبل از</a:t>
            </a:r>
            <a:r>
              <a:rPr lang="ar-SA" dirty="0" smtClean="0"/>
              <a:t> </a:t>
            </a:r>
            <a:r>
              <a:rPr lang="ar-SA" dirty="0"/>
              <a:t>انتخاب </a:t>
            </a:r>
            <a:r>
              <a:rPr lang="ar-SA" dirty="0" smtClean="0"/>
              <a:t>ابزارها و طراحي آمیزه‌</a:t>
            </a:r>
            <a:r>
              <a:rPr lang="fa-IR" dirty="0" smtClean="0"/>
              <a:t> </a:t>
            </a:r>
            <a:r>
              <a:rPr lang="ar-SA" dirty="0" smtClean="0"/>
              <a:t>های سياستي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12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برهمكنش</a:t>
            </a:r>
            <a:r>
              <a:rPr lang="ar-SA" sz="3000" dirty="0" smtClean="0"/>
              <a:t> </a:t>
            </a:r>
            <a:r>
              <a:rPr lang="ar-SA" sz="3000" dirty="0"/>
              <a:t>ابزارها </a:t>
            </a:r>
            <a:r>
              <a:rPr lang="ar-SA" sz="3000" dirty="0" smtClean="0"/>
              <a:t>در يك آمیزه‌ سیاستی</a:t>
            </a:r>
            <a:r>
              <a:rPr lang="fa-IR" sz="3000" dirty="0" smtClean="0"/>
              <a:t>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751324"/>
              </p:ext>
            </p:extLst>
          </p:nvPr>
        </p:nvGraphicFramePr>
        <p:xfrm>
          <a:off x="370261" y="1484784"/>
          <a:ext cx="83268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13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815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/>
              <a:t>برهمكنش</a:t>
            </a:r>
            <a:r>
              <a:rPr lang="ar-SA" sz="3000" dirty="0"/>
              <a:t> ابزارها در يك آمیزه‌ سیاستی</a:t>
            </a:r>
            <a:r>
              <a:rPr lang="fa-IR" sz="3000" dirty="0"/>
              <a:t>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ar-SA" dirty="0"/>
              <a:t>هدف </a:t>
            </a:r>
            <a:r>
              <a:rPr lang="fa-IR" dirty="0" smtClean="0"/>
              <a:t>از </a:t>
            </a:r>
            <a:r>
              <a:rPr lang="ar-SA" dirty="0" smtClean="0"/>
              <a:t>تحليل</a:t>
            </a:r>
            <a:r>
              <a:rPr lang="fa-IR" dirty="0"/>
              <a:t> برهمكنش </a:t>
            </a:r>
            <a:r>
              <a:rPr lang="ar-SA" dirty="0"/>
              <a:t>ابزارها</a:t>
            </a:r>
            <a:r>
              <a:rPr lang="fa-IR" dirty="0"/>
              <a:t>ي </a:t>
            </a:r>
            <a:r>
              <a:rPr lang="ar-SA" dirty="0" smtClean="0"/>
              <a:t>سیاستی</a:t>
            </a:r>
            <a:r>
              <a:rPr lang="fa-IR" dirty="0" smtClean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ar-SA" dirty="0" smtClean="0"/>
              <a:t> </a:t>
            </a:r>
            <a:r>
              <a:rPr lang="ar-SA" dirty="0"/>
              <a:t>شناسايي تعارض­ها و هم­افزايي­ها بين اين ابزارهاست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fa-IR" dirty="0" smtClean="0"/>
              <a:t>دشواری </a:t>
            </a:r>
            <a:r>
              <a:rPr lang="ar-SA" dirty="0" smtClean="0"/>
              <a:t>تحليل </a:t>
            </a:r>
            <a:r>
              <a:rPr lang="fa-IR" dirty="0"/>
              <a:t>برهمكنش </a:t>
            </a:r>
            <a:r>
              <a:rPr lang="ar-SA" dirty="0"/>
              <a:t>ابزارها</a:t>
            </a:r>
            <a:r>
              <a:rPr lang="fa-IR" dirty="0"/>
              <a:t>ي </a:t>
            </a:r>
            <a:r>
              <a:rPr lang="ar-SA" dirty="0" smtClean="0"/>
              <a:t>سیاس</a:t>
            </a:r>
            <a:r>
              <a:rPr lang="fa-IR" dirty="0" smtClean="0"/>
              <a:t>تی: </a:t>
            </a:r>
          </a:p>
          <a:p>
            <a:pPr lvl="1" algn="just">
              <a:lnSpc>
                <a:spcPct val="150000"/>
              </a:lnSpc>
            </a:pPr>
            <a:r>
              <a:rPr lang="ar-SA" dirty="0" smtClean="0"/>
              <a:t>گسترش </a:t>
            </a:r>
            <a:r>
              <a:rPr lang="ar-SA" dirty="0"/>
              <a:t>طيف اهداف سياست نوآوري </a:t>
            </a:r>
            <a:endParaRPr lang="fa-IR" dirty="0" smtClean="0"/>
          </a:p>
          <a:p>
            <a:pPr lvl="1" algn="just">
              <a:lnSpc>
                <a:spcPct val="150000"/>
              </a:lnSpc>
            </a:pPr>
            <a:r>
              <a:rPr lang="ar-SA" dirty="0" smtClean="0"/>
              <a:t>درهم‌تنيدگی </a:t>
            </a:r>
            <a:r>
              <a:rPr lang="ar-SA" dirty="0"/>
              <a:t>مجموعه ابزارهاي مورد استفاده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14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57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/>
              <a:t>برهمكنش</a:t>
            </a:r>
            <a:r>
              <a:rPr lang="ar-SA" sz="3000" dirty="0"/>
              <a:t> ابزارها در يك آمیزه‌ سیاستی</a:t>
            </a:r>
            <a:r>
              <a:rPr lang="fa-IR" sz="3000" dirty="0"/>
              <a:t>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b="1" dirty="0" smtClean="0"/>
              <a:t>ملاحظات مهم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/>
              <a:t>امکان وجود</a:t>
            </a:r>
            <a:r>
              <a:rPr lang="ar-SA" dirty="0" smtClean="0"/>
              <a:t> </a:t>
            </a:r>
            <a:r>
              <a:rPr lang="fa-IR" dirty="0"/>
              <a:t>برهمکنش </a:t>
            </a:r>
            <a:r>
              <a:rPr lang="fa-IR" dirty="0" smtClean="0"/>
              <a:t>بین </a:t>
            </a:r>
            <a:r>
              <a:rPr lang="ar-SA" dirty="0" smtClean="0"/>
              <a:t>بيش </a:t>
            </a:r>
            <a:r>
              <a:rPr lang="ar-SA" dirty="0"/>
              <a:t>از دو ابزار </a:t>
            </a:r>
            <a:r>
              <a:rPr lang="fa-IR" dirty="0"/>
              <a:t>سیاستی </a:t>
            </a:r>
            <a:endParaRPr lang="fa-IR" dirty="0" smtClean="0"/>
          </a:p>
          <a:p>
            <a:pPr lvl="1" algn="just">
              <a:lnSpc>
                <a:spcPct val="150000"/>
              </a:lnSpc>
            </a:pPr>
            <a:r>
              <a:rPr lang="fa-IR" dirty="0" smtClean="0"/>
              <a:t>عدم وجود برهمکنش بین ابزارهای سیاستی در شرایطی که</a:t>
            </a:r>
          </a:p>
          <a:p>
            <a:pPr lvl="2" algn="just">
              <a:lnSpc>
                <a:spcPct val="150000"/>
              </a:lnSpc>
            </a:pPr>
            <a:r>
              <a:rPr lang="ar-SA" dirty="0" smtClean="0"/>
              <a:t>بخش­ها </a:t>
            </a:r>
            <a:r>
              <a:rPr lang="ar-SA" dirty="0"/>
              <a:t>يا گروه­هاي </a:t>
            </a:r>
            <a:r>
              <a:rPr lang="ar-SA" dirty="0" smtClean="0"/>
              <a:t>مختلف </a:t>
            </a:r>
            <a:r>
              <a:rPr lang="ar-SA" dirty="0"/>
              <a:t>را هدف قرار مي‌دهند </a:t>
            </a:r>
            <a:endParaRPr lang="fa-IR" dirty="0" smtClean="0"/>
          </a:p>
          <a:p>
            <a:pPr lvl="2" algn="just">
              <a:lnSpc>
                <a:spcPct val="150000"/>
              </a:lnSpc>
            </a:pPr>
            <a:r>
              <a:rPr lang="ar-SA" dirty="0" smtClean="0"/>
              <a:t>وقتي </a:t>
            </a:r>
            <a:r>
              <a:rPr lang="ar-SA" dirty="0"/>
              <a:t>به لحاظ زماني با يكديگر همپوشاني </a:t>
            </a:r>
            <a:r>
              <a:rPr lang="ar-SA" dirty="0" smtClean="0"/>
              <a:t>ندارند</a:t>
            </a:r>
            <a:endParaRPr lang="fa-IR" dirty="0" smtClean="0"/>
          </a:p>
          <a:p>
            <a:pPr lvl="1" algn="just">
              <a:lnSpc>
                <a:spcPct val="150000"/>
              </a:lnSpc>
            </a:pPr>
            <a:r>
              <a:rPr lang="fa-IR" dirty="0" smtClean="0"/>
              <a:t>ارزیابی برهمکنش ابزارهای سیاستی:</a:t>
            </a:r>
          </a:p>
          <a:p>
            <a:pPr lvl="2" algn="just">
              <a:lnSpc>
                <a:spcPct val="150000"/>
              </a:lnSpc>
            </a:pPr>
            <a:r>
              <a:rPr lang="fa-IR" dirty="0" smtClean="0"/>
              <a:t>پیش از پیاده سازی/ در حین پیاده سازی/ پس از پیاده سازی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15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0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ارزیابی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b="1" dirty="0" smtClean="0"/>
              <a:t>مفهوم </a:t>
            </a:r>
            <a:r>
              <a:rPr lang="ar-SA" b="1" dirty="0">
                <a:solidFill>
                  <a:srgbClr val="FF0000"/>
                </a:solidFill>
              </a:rPr>
              <a:t>سازگاري</a:t>
            </a:r>
            <a:r>
              <a:rPr lang="fa-IR" b="1" dirty="0"/>
              <a:t> </a:t>
            </a:r>
            <a:r>
              <a:rPr lang="ar-SA" b="1" dirty="0"/>
              <a:t>در يك آمیزه‌ سياستي </a:t>
            </a:r>
            <a:endParaRPr lang="fa-IR" b="1" dirty="0"/>
          </a:p>
          <a:p>
            <a:pPr lvl="1" algn="just">
              <a:lnSpc>
                <a:spcPct val="150000"/>
              </a:lnSpc>
            </a:pPr>
            <a:r>
              <a:rPr lang="ar-SA" b="1" dirty="0" smtClean="0">
                <a:solidFill>
                  <a:schemeClr val="tx1"/>
                </a:solidFill>
              </a:rPr>
              <a:t>در </a:t>
            </a:r>
            <a:r>
              <a:rPr lang="ar-SA" b="1" dirty="0">
                <a:solidFill>
                  <a:schemeClr val="tx1"/>
                </a:solidFill>
              </a:rPr>
              <a:t>حالت </a:t>
            </a:r>
            <a:r>
              <a:rPr lang="ar-SA" b="1" dirty="0" smtClean="0">
                <a:solidFill>
                  <a:srgbClr val="FF0000"/>
                </a:solidFill>
              </a:rPr>
              <a:t>ضعيف</a:t>
            </a:r>
            <a:r>
              <a:rPr lang="fa-IR" b="1" dirty="0" smtClean="0">
                <a:solidFill>
                  <a:schemeClr val="tx1"/>
                </a:solidFill>
              </a:rPr>
              <a:t>: </a:t>
            </a:r>
            <a:r>
              <a:rPr lang="ar-SA" dirty="0" smtClean="0">
                <a:solidFill>
                  <a:schemeClr val="tx1"/>
                </a:solidFill>
              </a:rPr>
              <a:t>عدم </a:t>
            </a:r>
            <a:r>
              <a:rPr lang="ar-SA" dirty="0">
                <a:solidFill>
                  <a:schemeClr val="tx1"/>
                </a:solidFill>
              </a:rPr>
              <a:t>وجود تعارض، تناقض يا تقابل بين ابزارهاي </a:t>
            </a:r>
            <a:r>
              <a:rPr lang="ar-SA" dirty="0" smtClean="0">
                <a:solidFill>
                  <a:schemeClr val="tx1"/>
                </a:solidFill>
              </a:rPr>
              <a:t>سياستي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ar-SA" b="1" dirty="0">
                <a:solidFill>
                  <a:schemeClr val="tx1"/>
                </a:solidFill>
              </a:rPr>
              <a:t>در حالت </a:t>
            </a:r>
            <a:r>
              <a:rPr lang="ar-SA" b="1" dirty="0">
                <a:solidFill>
                  <a:srgbClr val="FF0000"/>
                </a:solidFill>
              </a:rPr>
              <a:t>قوي</a:t>
            </a:r>
            <a:r>
              <a:rPr lang="fa-IR" b="1" dirty="0">
                <a:solidFill>
                  <a:schemeClr val="tx1"/>
                </a:solidFill>
              </a:rPr>
              <a:t>: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وجود </a:t>
            </a:r>
            <a:r>
              <a:rPr lang="ar-SA" dirty="0">
                <a:solidFill>
                  <a:schemeClr val="tx1"/>
                </a:solidFill>
              </a:rPr>
              <a:t>هم­افزايي، پشتيباني متقابل و تكميل­كنندگي بين ابزارهاي </a:t>
            </a:r>
            <a:r>
              <a:rPr lang="ar-SA" dirty="0" smtClean="0">
                <a:solidFill>
                  <a:schemeClr val="tx1"/>
                </a:solidFill>
              </a:rPr>
              <a:t>سياستي</a:t>
            </a:r>
            <a:endParaRPr lang="fa-I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</a:rPr>
              <a:t>ارزیابی سازگاری در یک آمیزه سیاستی</a:t>
            </a:r>
          </a:p>
          <a:p>
            <a:pPr lvl="1" algn="just">
              <a:lnSpc>
                <a:spcPct val="150000"/>
              </a:lnSpc>
            </a:pPr>
            <a:r>
              <a:rPr lang="ar-SA" dirty="0">
                <a:solidFill>
                  <a:schemeClr val="tx1"/>
                </a:solidFill>
              </a:rPr>
              <a:t>تحليل </a:t>
            </a:r>
            <a:r>
              <a:rPr lang="fa-IR" dirty="0">
                <a:solidFill>
                  <a:schemeClr val="tx1"/>
                </a:solidFill>
              </a:rPr>
              <a:t>برهمکنش ها یا </a:t>
            </a:r>
            <a:r>
              <a:rPr lang="ar-SA" dirty="0">
                <a:solidFill>
                  <a:schemeClr val="tx1"/>
                </a:solidFill>
              </a:rPr>
              <a:t>تأثير</a:t>
            </a:r>
            <a:r>
              <a:rPr lang="fa-IR" dirty="0">
                <a:solidFill>
                  <a:schemeClr val="tx1"/>
                </a:solidFill>
              </a:rPr>
              <a:t>ات</a:t>
            </a:r>
            <a:r>
              <a:rPr lang="ar-SA" dirty="0">
                <a:solidFill>
                  <a:schemeClr val="tx1"/>
                </a:solidFill>
              </a:rPr>
              <a:t> متقابل</a:t>
            </a:r>
            <a:r>
              <a:rPr lang="fa-IR" dirty="0">
                <a:solidFill>
                  <a:schemeClr val="tx1"/>
                </a:solidFill>
              </a:rPr>
              <a:t> بین</a:t>
            </a:r>
            <a:r>
              <a:rPr lang="ar-SA" dirty="0">
                <a:solidFill>
                  <a:schemeClr val="tx1"/>
                </a:solidFill>
              </a:rPr>
              <a:t> ابزارهاي سياستي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16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11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ارزیابی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/>
              <a:t>تغییر </a:t>
            </a:r>
            <a:r>
              <a:rPr lang="ar-SA" dirty="0" smtClean="0"/>
              <a:t>بهينگي </a:t>
            </a:r>
            <a:r>
              <a:rPr lang="ar-SA" dirty="0"/>
              <a:t>آمیزه‌ </a:t>
            </a:r>
            <a:r>
              <a:rPr lang="fa-IR" dirty="0" smtClean="0"/>
              <a:t>سیاستی به واسطه </a:t>
            </a:r>
            <a:r>
              <a:rPr lang="ar-SA" dirty="0"/>
              <a:t>تغيير بافتار نهادي</a:t>
            </a:r>
            <a:r>
              <a:rPr lang="fa-IR" dirty="0"/>
              <a:t> </a:t>
            </a:r>
            <a:r>
              <a:rPr lang="fa-IR" dirty="0" smtClean="0"/>
              <a:t>پویا</a:t>
            </a:r>
          </a:p>
          <a:p>
            <a:pPr algn="just">
              <a:lnSpc>
                <a:spcPct val="150000"/>
              </a:lnSpc>
            </a:pPr>
            <a:r>
              <a:rPr lang="ar-SA" dirty="0"/>
              <a:t>تحول و تكامل </a:t>
            </a:r>
            <a:r>
              <a:rPr lang="ar-SA" dirty="0" smtClean="0"/>
              <a:t>آمیزه‌­هاي </a:t>
            </a:r>
            <a:r>
              <a:rPr lang="ar-SA" dirty="0"/>
              <a:t>سياستي در طول </a:t>
            </a:r>
            <a:r>
              <a:rPr lang="ar-SA" dirty="0" smtClean="0"/>
              <a:t>زمان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fa-IR" dirty="0" smtClean="0"/>
              <a:t>ضرورت </a:t>
            </a:r>
            <a:r>
              <a:rPr lang="ar-SA" dirty="0" smtClean="0"/>
              <a:t>حلقه‌هاي </a:t>
            </a:r>
            <a:r>
              <a:rPr lang="ar-SA" dirty="0"/>
              <a:t>بازخورد از ارزيابي پسيني </a:t>
            </a:r>
            <a:r>
              <a:rPr lang="ar-SA" dirty="0" smtClean="0"/>
              <a:t>تاثيرات متقابل ابزارها</a:t>
            </a:r>
            <a:r>
              <a:rPr lang="fa-IR" dirty="0" smtClean="0"/>
              <a:t> </a:t>
            </a:r>
            <a:r>
              <a:rPr lang="ar-SA" dirty="0" smtClean="0"/>
              <a:t>به </a:t>
            </a:r>
            <a:r>
              <a:rPr lang="ar-SA" dirty="0"/>
              <a:t>ارزيابي پيشيني اين تاثيرات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fa-IR" dirty="0" smtClean="0"/>
              <a:t>لزوم </a:t>
            </a:r>
            <a:r>
              <a:rPr lang="ar-SA" dirty="0" smtClean="0"/>
              <a:t>تحليل </a:t>
            </a:r>
            <a:r>
              <a:rPr lang="ar-SA" dirty="0"/>
              <a:t>سيستمي تأثیرات متقابل بين ابزارهاي سياستي </a:t>
            </a:r>
            <a:endParaRPr lang="fa-IR" dirty="0" smtClean="0"/>
          </a:p>
          <a:p>
            <a:pPr lvl="1" algn="just">
              <a:lnSpc>
                <a:spcPct val="150000"/>
              </a:lnSpc>
            </a:pPr>
            <a:r>
              <a:rPr lang="ar-SA" dirty="0" smtClean="0"/>
              <a:t>محدوده </a:t>
            </a:r>
            <a:r>
              <a:rPr lang="ar-SA" dirty="0"/>
              <a:t>ابزارها، ماهيت اهداف، زمان­بندي ابزارها، نحوه عمل ابزارها و فرآيند اجراي آنها</a:t>
            </a: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17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40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ارزیابی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r-SA" b="1" dirty="0"/>
              <a:t>ارزيابي هماهنگي </a:t>
            </a:r>
            <a:r>
              <a:rPr lang="fa-IR" b="1" dirty="0" smtClean="0"/>
              <a:t>در آمیزه سیاستی</a:t>
            </a:r>
            <a:endParaRPr lang="fa-IR" b="1" dirty="0"/>
          </a:p>
          <a:p>
            <a:pPr lvl="1" algn="just">
              <a:lnSpc>
                <a:spcPct val="150000"/>
              </a:lnSpc>
            </a:pPr>
            <a:r>
              <a:rPr lang="ar-SA" dirty="0">
                <a:solidFill>
                  <a:schemeClr val="tx1"/>
                </a:solidFill>
              </a:rPr>
              <a:t>طراحي و </a:t>
            </a:r>
            <a:r>
              <a:rPr lang="ar-SA" dirty="0" smtClean="0">
                <a:solidFill>
                  <a:schemeClr val="tx1"/>
                </a:solidFill>
              </a:rPr>
              <a:t>اجرا</a:t>
            </a:r>
            <a:r>
              <a:rPr lang="fa-IR" dirty="0" smtClean="0">
                <a:solidFill>
                  <a:schemeClr val="tx1"/>
                </a:solidFill>
              </a:rPr>
              <a:t>ی آمیزه سیاستی توسط</a:t>
            </a:r>
            <a:r>
              <a:rPr lang="ar-SA" dirty="0" smtClean="0">
                <a:solidFill>
                  <a:schemeClr val="tx1"/>
                </a:solidFill>
              </a:rPr>
              <a:t> كنشگران </a:t>
            </a:r>
            <a:r>
              <a:rPr lang="ar-SA" dirty="0">
                <a:solidFill>
                  <a:schemeClr val="tx1"/>
                </a:solidFill>
              </a:rPr>
              <a:t>مختلف دولت در سطوح اجرايي مختلف </a:t>
            </a:r>
            <a:endParaRPr lang="fa-IR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ar-SA" dirty="0" smtClean="0">
                <a:solidFill>
                  <a:schemeClr val="tx1"/>
                </a:solidFill>
              </a:rPr>
              <a:t>تحول </a:t>
            </a:r>
            <a:r>
              <a:rPr lang="ar-SA" dirty="0">
                <a:solidFill>
                  <a:schemeClr val="tx1"/>
                </a:solidFill>
              </a:rPr>
              <a:t>و تكامل </a:t>
            </a:r>
            <a:r>
              <a:rPr lang="ar-SA" dirty="0" smtClean="0">
                <a:solidFill>
                  <a:schemeClr val="tx1"/>
                </a:solidFill>
              </a:rPr>
              <a:t>آمیزه‌­هاي </a:t>
            </a:r>
            <a:r>
              <a:rPr lang="ar-SA" dirty="0">
                <a:solidFill>
                  <a:schemeClr val="tx1"/>
                </a:solidFill>
              </a:rPr>
              <a:t>سياستي در طول </a:t>
            </a:r>
            <a:r>
              <a:rPr lang="ar-SA" dirty="0" smtClean="0">
                <a:solidFill>
                  <a:schemeClr val="tx1"/>
                </a:solidFill>
              </a:rPr>
              <a:t>زمان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ar-SA" dirty="0" smtClean="0">
                <a:solidFill>
                  <a:schemeClr val="tx1"/>
                </a:solidFill>
              </a:rPr>
              <a:t>دشوار</a:t>
            </a:r>
            <a:r>
              <a:rPr lang="fa-IR" dirty="0" smtClean="0">
                <a:solidFill>
                  <a:schemeClr val="tx1"/>
                </a:solidFill>
              </a:rPr>
              <a:t>ی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و </a:t>
            </a:r>
            <a:r>
              <a:rPr lang="ar-SA" dirty="0" smtClean="0">
                <a:solidFill>
                  <a:schemeClr val="tx1"/>
                </a:solidFill>
              </a:rPr>
              <a:t>پيچيد</a:t>
            </a:r>
            <a:r>
              <a:rPr lang="fa-IR" dirty="0" smtClean="0">
                <a:solidFill>
                  <a:schemeClr val="tx1"/>
                </a:solidFill>
              </a:rPr>
              <a:t>گی</a:t>
            </a:r>
            <a:r>
              <a:rPr lang="ar-SA" dirty="0" smtClean="0">
                <a:solidFill>
                  <a:schemeClr val="tx1"/>
                </a:solidFill>
              </a:rPr>
              <a:t> ارزيابي </a:t>
            </a:r>
            <a:r>
              <a:rPr lang="ar-SA" dirty="0">
                <a:solidFill>
                  <a:schemeClr val="tx1"/>
                </a:solidFill>
              </a:rPr>
              <a:t>هماهنگي در سطح كل آمیزه‌ </a:t>
            </a:r>
            <a:r>
              <a:rPr lang="ar-SA" dirty="0" smtClean="0">
                <a:solidFill>
                  <a:schemeClr val="tx1"/>
                </a:solidFill>
              </a:rPr>
              <a:t>سياستي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18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7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طراحی یک آمیزه سیاستی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020646"/>
              </p:ext>
            </p:extLst>
          </p:nvPr>
        </p:nvGraphicFramePr>
        <p:xfrm>
          <a:off x="1115616" y="1840276"/>
          <a:ext cx="6913140" cy="360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19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708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41416"/>
              </p:ext>
            </p:extLst>
          </p:nvPr>
        </p:nvGraphicFramePr>
        <p:xfrm>
          <a:off x="827584" y="2060848"/>
          <a:ext cx="75608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طراحی یک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67552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2400" b="1" dirty="0" smtClean="0"/>
              <a:t>مراحل طراحی یک آمیزه سیاستی</a:t>
            </a:r>
            <a:endParaRPr lang="ar-SA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39208"/>
            <a:ext cx="7776864" cy="246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20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طراحی یک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1560" y="1916832"/>
            <a:ext cx="8075240" cy="47525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پويايي طراحي آمیزه‌ سياستي و ضرورت توجه به بازخوردهاي حاصل از </a:t>
            </a:r>
            <a:r>
              <a:rPr lang="ar-SA" b="1" dirty="0" smtClean="0"/>
              <a:t>اجرا</a:t>
            </a:r>
            <a:endParaRPr lang="fa-IR" b="1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موقتي</a:t>
            </a:r>
            <a:r>
              <a:rPr lang="fa-IR" dirty="0" smtClean="0"/>
              <a:t> بودن فرآیند </a:t>
            </a:r>
            <a:r>
              <a:rPr lang="ar-SA" dirty="0" smtClean="0"/>
              <a:t>تدوين </a:t>
            </a:r>
            <a:r>
              <a:rPr lang="ar-SA" dirty="0" smtClean="0">
                <a:solidFill>
                  <a:schemeClr val="tx1"/>
                </a:solidFill>
              </a:rPr>
              <a:t>سياست</a:t>
            </a:r>
            <a:r>
              <a:rPr lang="fa-IR" dirty="0" smtClean="0">
                <a:solidFill>
                  <a:schemeClr val="tx1"/>
                </a:solidFill>
              </a:rPr>
              <a:t>ها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(به طور عام) به دلیل تغییر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محتواي سياست و بروندادها در طول </a:t>
            </a:r>
            <a:r>
              <a:rPr lang="ar-SA" dirty="0" smtClean="0">
                <a:solidFill>
                  <a:schemeClr val="tx1"/>
                </a:solidFill>
              </a:rPr>
              <a:t>زمان</a:t>
            </a:r>
            <a:endParaRPr lang="fa-IR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ضرورت </a:t>
            </a:r>
            <a:r>
              <a:rPr lang="ar-SA" dirty="0" smtClean="0">
                <a:solidFill>
                  <a:schemeClr val="tx1"/>
                </a:solidFill>
              </a:rPr>
              <a:t>درك </a:t>
            </a:r>
            <a:r>
              <a:rPr lang="ar-SA" dirty="0">
                <a:solidFill>
                  <a:schemeClr val="tx1"/>
                </a:solidFill>
              </a:rPr>
              <a:t>فرآيند تكامل و تحول سياست­ها </a:t>
            </a:r>
            <a:r>
              <a:rPr lang="fa-IR" dirty="0" smtClean="0">
                <a:solidFill>
                  <a:schemeClr val="tx1"/>
                </a:solidFill>
              </a:rPr>
              <a:t>به منظور آشکارسازی </a:t>
            </a:r>
            <a:r>
              <a:rPr lang="ar-SA" dirty="0" smtClean="0">
                <a:solidFill>
                  <a:schemeClr val="tx1"/>
                </a:solidFill>
              </a:rPr>
              <a:t>وابستگي </a:t>
            </a:r>
            <a:r>
              <a:rPr lang="ar-SA" dirty="0">
                <a:solidFill>
                  <a:schemeClr val="tx1"/>
                </a:solidFill>
              </a:rPr>
              <a:t>به مسير يا قفل­شدگي </a:t>
            </a:r>
            <a:r>
              <a:rPr lang="ar-SA" dirty="0" smtClean="0">
                <a:solidFill>
                  <a:schemeClr val="tx1"/>
                </a:solidFill>
              </a:rPr>
              <a:t>سیاستگذاران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ar-SA" dirty="0" smtClean="0">
                <a:solidFill>
                  <a:schemeClr val="tx1"/>
                </a:solidFill>
              </a:rPr>
              <a:t>پیاده­سازی آمیزه‌ سیاستی </a:t>
            </a:r>
            <a:r>
              <a:rPr lang="fa-IR" dirty="0" smtClean="0">
                <a:solidFill>
                  <a:schemeClr val="tx1"/>
                </a:solidFill>
              </a:rPr>
              <a:t>طی زمان- </a:t>
            </a:r>
            <a:r>
              <a:rPr lang="ar-SA" dirty="0" smtClean="0">
                <a:solidFill>
                  <a:schemeClr val="tx1"/>
                </a:solidFill>
              </a:rPr>
              <a:t>شناسایی دقیق برهمکنش­های ابزارهای سیاستی </a:t>
            </a:r>
            <a:r>
              <a:rPr lang="fa-IR" dirty="0" smtClean="0">
                <a:solidFill>
                  <a:schemeClr val="tx1"/>
                </a:solidFill>
              </a:rPr>
              <a:t>- </a:t>
            </a:r>
            <a:r>
              <a:rPr lang="ar-SA" dirty="0" smtClean="0">
                <a:solidFill>
                  <a:schemeClr val="tx1"/>
                </a:solidFill>
              </a:rPr>
              <a:t>بازخورد براي اصلاح آمیزه‌ سياستي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21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228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504"/>
            <a:ext cx="8229600" cy="474303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پويايي طراحي آمیزه‌ سياستي و ضرورت توجه به بازخوردهاي حاصل از </a:t>
            </a:r>
            <a:r>
              <a:rPr lang="ar-SA" b="1" dirty="0" smtClean="0"/>
              <a:t>اجرا</a:t>
            </a:r>
            <a:r>
              <a:rPr lang="fa-IR" b="1" dirty="0" smtClean="0"/>
              <a:t> (ادامه)</a:t>
            </a:r>
            <a:endParaRPr lang="fa-IR" b="1" dirty="0"/>
          </a:p>
          <a:p>
            <a:pPr algn="just">
              <a:lnSpc>
                <a:spcPct val="150000"/>
              </a:lnSpc>
            </a:pPr>
            <a:r>
              <a:rPr lang="ar-SA" dirty="0" smtClean="0"/>
              <a:t> </a:t>
            </a:r>
            <a:r>
              <a:rPr lang="fa-IR" dirty="0"/>
              <a:t>امکان تغییر برهمکنش </a:t>
            </a:r>
            <a:r>
              <a:rPr lang="ar-SA" dirty="0"/>
              <a:t>بين مداخلات سياستي، در عمل </a:t>
            </a:r>
            <a:r>
              <a:rPr lang="fa-IR" dirty="0"/>
              <a:t>و </a:t>
            </a:r>
            <a:r>
              <a:rPr lang="fa-IR" dirty="0" smtClean="0"/>
              <a:t>با</a:t>
            </a:r>
            <a:r>
              <a:rPr lang="ar-SA" dirty="0" smtClean="0"/>
              <a:t> </a:t>
            </a:r>
            <a:r>
              <a:rPr lang="ar-SA" dirty="0"/>
              <a:t>گذر </a:t>
            </a:r>
            <a:r>
              <a:rPr lang="fa-IR" dirty="0"/>
              <a:t>زمان،</a:t>
            </a:r>
            <a:r>
              <a:rPr lang="ar-SA" dirty="0"/>
              <a:t> </a:t>
            </a:r>
            <a:r>
              <a:rPr lang="fa-IR" dirty="0" smtClean="0"/>
              <a:t>ح</a:t>
            </a:r>
            <a:r>
              <a:rPr lang="ar-SA" dirty="0" smtClean="0"/>
              <a:t>تي</a:t>
            </a:r>
            <a:r>
              <a:rPr lang="fa-IR" dirty="0" smtClean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(1) </a:t>
            </a:r>
            <a:r>
              <a:rPr lang="ar-SA" dirty="0" smtClean="0">
                <a:solidFill>
                  <a:schemeClr val="tx1"/>
                </a:solidFill>
              </a:rPr>
              <a:t>با </a:t>
            </a:r>
            <a:r>
              <a:rPr lang="ar-SA" dirty="0">
                <a:solidFill>
                  <a:schemeClr val="tx1"/>
                </a:solidFill>
              </a:rPr>
              <a:t>وجود طراحي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يك آمیزه‌ سياستي </a:t>
            </a:r>
            <a:r>
              <a:rPr lang="fa-IR" dirty="0" smtClean="0">
                <a:solidFill>
                  <a:schemeClr val="tx1"/>
                </a:solidFill>
              </a:rPr>
              <a:t>بهینه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(2) با وجود عدم تغییر در مداخله سیاستی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smtClean="0"/>
              <a:t>طراحی یک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22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6578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طراحی یک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1560" y="1628800"/>
            <a:ext cx="8075240" cy="49457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پويايي طراحي آمیزه‌ سياستي و ضرورت توجه به بازخوردهاي حاصل از اجرا</a:t>
            </a:r>
            <a:r>
              <a:rPr lang="fa-IR" b="1" dirty="0"/>
              <a:t> (ادامه)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tx1"/>
                </a:solidFill>
              </a:rPr>
              <a:t>شناسایی </a:t>
            </a:r>
            <a:r>
              <a:rPr lang="ar-SA" dirty="0">
                <a:solidFill>
                  <a:schemeClr val="tx1"/>
                </a:solidFill>
              </a:rPr>
              <a:t>ابزارهاي بيشتر یا افزودن، حذف يا تغيير ابزارهاي سياستي </a:t>
            </a:r>
            <a:r>
              <a:rPr lang="fa-IR" dirty="0">
                <a:solidFill>
                  <a:schemeClr val="tx1"/>
                </a:solidFill>
              </a:rPr>
              <a:t>به واسطه بازخورد حاصل از اجرا.</a:t>
            </a:r>
            <a:endParaRPr lang="fa-IR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</a:rPr>
              <a:t>لزوم </a:t>
            </a:r>
            <a:r>
              <a:rPr lang="ar-SA" dirty="0">
                <a:solidFill>
                  <a:schemeClr val="tx1"/>
                </a:solidFill>
              </a:rPr>
              <a:t>ارزيابي مجدد تأثيرات متقابل ابزارها و سازگاري آمیزه‌ سياستي </a:t>
            </a:r>
            <a:r>
              <a:rPr lang="fa-IR" dirty="0">
                <a:solidFill>
                  <a:schemeClr val="tx1"/>
                </a:solidFill>
              </a:rPr>
              <a:t>با </a:t>
            </a:r>
            <a:r>
              <a:rPr lang="ar-SA" dirty="0">
                <a:solidFill>
                  <a:schemeClr val="tx1"/>
                </a:solidFill>
              </a:rPr>
              <a:t>هر تغييري در آمیزه‌ اوليه 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SA" dirty="0" smtClean="0"/>
              <a:t>پايش </a:t>
            </a:r>
            <a:r>
              <a:rPr lang="ar-SA" dirty="0"/>
              <a:t>نحوه بهبود يا تغيير آمیزه‌­هاي سياستي در طول زمان براي استمرار تحقق اهداف سياستي </a:t>
            </a:r>
            <a:r>
              <a:rPr lang="ar-SA" dirty="0" smtClean="0"/>
              <a:t>(يادگيري </a:t>
            </a:r>
            <a:r>
              <a:rPr lang="ar-SA" dirty="0"/>
              <a:t>سياستي</a:t>
            </a:r>
            <a:r>
              <a:rPr lang="ar-SA" dirty="0" smtClean="0"/>
              <a:t>)</a:t>
            </a: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23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318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طراحی یک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1560" y="1628800"/>
            <a:ext cx="8075240" cy="4945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لزوم استفاده از رویکردهای نظام‌مند و ابزارهای پشتیبانی </a:t>
            </a:r>
            <a:r>
              <a:rPr lang="ar-SA" b="1" dirty="0" smtClean="0"/>
              <a:t>تصمیم‌گیری</a:t>
            </a:r>
            <a:endParaRPr lang="fa-IR" b="1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پیچیدگی </a:t>
            </a:r>
            <a:r>
              <a:rPr lang="ar-SA" dirty="0" smtClean="0"/>
              <a:t>انتخاب </a:t>
            </a:r>
            <a:r>
              <a:rPr lang="ar-SA" dirty="0"/>
              <a:t>ابزارهاي سياستي و طراحي آمیزه‌­هاي </a:t>
            </a:r>
            <a:r>
              <a:rPr lang="ar-SA" dirty="0" smtClean="0"/>
              <a:t>سياستي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درگیر شدن</a:t>
            </a:r>
            <a:r>
              <a:rPr lang="ar-SA" dirty="0" smtClean="0"/>
              <a:t> چندين </a:t>
            </a:r>
            <a:r>
              <a:rPr lang="ar-SA" dirty="0"/>
              <a:t>هدف و چندين بخش در يك برنامه سياستي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ضرورت </a:t>
            </a:r>
            <a:r>
              <a:rPr lang="ar-SA" dirty="0" smtClean="0"/>
              <a:t>ايجاد </a:t>
            </a:r>
            <a:r>
              <a:rPr lang="ar-SA" dirty="0"/>
              <a:t>تعادل بين انواع ابزارهاي سياستي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/>
              <a:t>ضرورت</a:t>
            </a:r>
            <a:r>
              <a:rPr lang="ar-SA" dirty="0" smtClean="0"/>
              <a:t> </a:t>
            </a:r>
            <a:r>
              <a:rPr lang="ar-SA" dirty="0"/>
              <a:t>تحقق معيارهايي </a:t>
            </a:r>
            <a:r>
              <a:rPr lang="ar-SA" dirty="0" smtClean="0"/>
              <a:t>نظير</a:t>
            </a:r>
            <a:r>
              <a:rPr lang="fa-IR" dirty="0" smtClean="0"/>
              <a:t> سازگاری برای بهینگی آمیزه سیاستی</a:t>
            </a:r>
          </a:p>
          <a:p>
            <a:pPr>
              <a:lnSpc>
                <a:spcPct val="150000"/>
              </a:lnSpc>
            </a:pPr>
            <a:r>
              <a:rPr lang="fa-IR" dirty="0"/>
              <a:t>ضرورت</a:t>
            </a:r>
            <a:r>
              <a:rPr lang="fa-IR" dirty="0" smtClean="0"/>
              <a:t> </a:t>
            </a:r>
            <a:r>
              <a:rPr lang="ar-SA" dirty="0" smtClean="0"/>
              <a:t>پرهيز </a:t>
            </a:r>
            <a:r>
              <a:rPr lang="ar-SA" dirty="0"/>
              <a:t>از تزايد ابزارهاي </a:t>
            </a:r>
            <a:r>
              <a:rPr lang="ar-SA" dirty="0" smtClean="0"/>
              <a:t>سياستي</a:t>
            </a:r>
            <a:endParaRPr lang="fa-IR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24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64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طراحی یک آمیزه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1560" y="1628800"/>
            <a:ext cx="8075240" cy="494573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lnSpc>
                <a:spcPct val="150000"/>
              </a:lnSpc>
              <a:buNone/>
            </a:pPr>
            <a:r>
              <a:rPr lang="ar-SA" b="1" dirty="0"/>
              <a:t>لزوم استفاده از رویکردهای نظام‌مند و ابزارهای پشتیبانی </a:t>
            </a:r>
            <a:r>
              <a:rPr lang="ar-SA" b="1" dirty="0" smtClean="0"/>
              <a:t>تصمیم‌گیری</a:t>
            </a:r>
            <a:r>
              <a:rPr lang="fa-IR" b="1" dirty="0" smtClean="0"/>
              <a:t> (ادامه)</a:t>
            </a:r>
          </a:p>
          <a:p>
            <a:pPr>
              <a:lnSpc>
                <a:spcPct val="150000"/>
              </a:lnSpc>
            </a:pPr>
            <a:r>
              <a:rPr lang="ar-SA" dirty="0"/>
              <a:t>محدوديت­هاي زمان و هزينه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اينرسي</a:t>
            </a:r>
            <a:r>
              <a:rPr lang="ar-SA" dirty="0"/>
              <a:t>، وابستگي به مسير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تعدد </a:t>
            </a:r>
            <a:r>
              <a:rPr lang="ar-SA" dirty="0"/>
              <a:t>گزینه­ها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 smtClean="0"/>
              <a:t>محدودیت­های </a:t>
            </a:r>
            <a:r>
              <a:rPr lang="ar-SA" dirty="0"/>
              <a:t>ذهن انسان </a:t>
            </a:r>
            <a:r>
              <a:rPr lang="fa-IR" dirty="0" smtClean="0"/>
              <a:t>برای </a:t>
            </a:r>
            <a:r>
              <a:rPr lang="ar-SA" dirty="0" smtClean="0"/>
              <a:t>تحلیل </a:t>
            </a:r>
            <a:r>
              <a:rPr lang="ar-SA" dirty="0"/>
              <a:t>و جستجو در میان تعداد زیادی از آمیزه‌ها و رسیدن به بهترین راه­حل با در نظر گرفتن محدودیت­های مختلف</a:t>
            </a:r>
            <a:endParaRPr lang="en-US" dirty="0"/>
          </a:p>
          <a:p>
            <a:pPr marL="109728" indent="0" algn="just">
              <a:lnSpc>
                <a:spcPct val="150000"/>
              </a:lnSpc>
              <a:buNone/>
            </a:pP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25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55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rtl="0"/>
            <a:r>
              <a:rPr lang="ar-SA" dirty="0"/>
              <a:t>مطالعه </a:t>
            </a:r>
            <a:r>
              <a:rPr lang="ar-SA" dirty="0" smtClean="0"/>
              <a:t>موردی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1560" y="1628800"/>
            <a:ext cx="8075240" cy="49457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ct val="150000"/>
              </a:lnSpc>
              <a:buNone/>
            </a:pPr>
            <a:r>
              <a:rPr lang="ar-SA" b="1" dirty="0"/>
              <a:t>طراحي آميزه­اي از ابزارهاي سياستي براي ارتقاي هزينه­كرد بخش كسب و كار ايران در فعاليت­هاي تحقيق و </a:t>
            </a:r>
            <a:r>
              <a:rPr lang="ar-SA" b="1" dirty="0" smtClean="0"/>
              <a:t>توسعه</a:t>
            </a:r>
            <a:endParaRPr lang="fa-IR" b="1" dirty="0" smtClean="0"/>
          </a:p>
          <a:p>
            <a:pPr marL="109728" indent="0" algn="ctr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</a:rPr>
              <a:t>اهمیت مساله در نظام نوآوری: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بالا بودن </a:t>
            </a:r>
            <a:r>
              <a:rPr lang="ar-SA" dirty="0" smtClean="0"/>
              <a:t>احتمال </a:t>
            </a:r>
            <a:r>
              <a:rPr lang="ar-SA" dirty="0"/>
              <a:t>تجاري­سازي نتايج فعاليت­هاي تحقيق و توسعه­اي که در بخش کسب‌وکار انجام می­شود، 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تآکید اغلب </a:t>
            </a:r>
            <a:r>
              <a:rPr lang="ar-SA" dirty="0" smtClean="0"/>
              <a:t>دولت­ها </a:t>
            </a:r>
            <a:r>
              <a:rPr lang="fa-IR" dirty="0" smtClean="0"/>
              <a:t>بر </a:t>
            </a:r>
            <a:r>
              <a:rPr lang="ar-SA" dirty="0" smtClean="0"/>
              <a:t>افزايش </a:t>
            </a:r>
            <a:r>
              <a:rPr lang="ar-SA" dirty="0"/>
              <a:t>كميت و اثربخشي سرمايه­گذاري براي انجام پژوهش </a:t>
            </a:r>
            <a:r>
              <a:rPr lang="ar-SA" dirty="0" smtClean="0"/>
              <a:t>هستند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پایین بودن </a:t>
            </a:r>
            <a:r>
              <a:rPr lang="ar-SA" dirty="0"/>
              <a:t>سبت هزینه­کرد بخش کسب‌وکار </a:t>
            </a:r>
            <a:r>
              <a:rPr lang="fa-IR" dirty="0" smtClean="0"/>
              <a:t>ایران </a:t>
            </a:r>
            <a:r>
              <a:rPr lang="ar-SA" dirty="0" smtClean="0"/>
              <a:t>در </a:t>
            </a:r>
            <a:r>
              <a:rPr lang="ar-SA" dirty="0"/>
              <a:t>فعالیت­های تحقیق و توسعه به هزينه­كرد كل بخش­هاي </a:t>
            </a:r>
            <a:r>
              <a:rPr lang="fa-IR" dirty="0" smtClean="0"/>
              <a:t>کشور</a:t>
            </a:r>
            <a:endParaRPr lang="fa-IR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26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404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ar-SA" dirty="0"/>
              <a:t>مطالعه </a:t>
            </a:r>
            <a:r>
              <a:rPr lang="ar-SA" dirty="0" smtClean="0"/>
              <a:t>موردی</a:t>
            </a:r>
            <a:r>
              <a:rPr lang="fa-IR" dirty="0" smtClean="0"/>
              <a:t> (ادامه)</a:t>
            </a:r>
            <a:endParaRPr lang="ar-S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4749488"/>
              </p:ext>
            </p:extLst>
          </p:nvPr>
        </p:nvGraphicFramePr>
        <p:xfrm>
          <a:off x="498376" y="1556792"/>
          <a:ext cx="8147248" cy="512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27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7121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2000"/>
            <a:ext cx="8229600" cy="1066800"/>
          </a:xfrm>
        </p:spPr>
        <p:txBody>
          <a:bodyPr>
            <a:normAutofit/>
          </a:bodyPr>
          <a:lstStyle/>
          <a:p>
            <a:pPr rtl="0"/>
            <a:r>
              <a:rPr lang="ar-SA" dirty="0"/>
              <a:t>مطالعه </a:t>
            </a:r>
            <a:r>
              <a:rPr lang="ar-SA" dirty="0" smtClean="0"/>
              <a:t>موردی</a:t>
            </a:r>
            <a:r>
              <a:rPr lang="fa-IR" dirty="0" smtClean="0"/>
              <a:t> (ادامه)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3568" y="1628800"/>
            <a:ext cx="8003232" cy="494573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</a:rPr>
              <a:t>مراحل حل مساله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1. محدودسازی ذخیره ابزارهای سیاستی با توجه به عوامل موثر بر هزینه کرد بخش کسب و کار در فعالیت های تحقیق و توسعه (32 ابزار)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2. پیش ارزیابی مشخصه های طراحی ابزارهای سیاستی در سه دسته: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/>
              <a:t>	</a:t>
            </a:r>
            <a:r>
              <a:rPr lang="fa-IR" dirty="0" smtClean="0"/>
              <a:t>- اثربخشی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/>
              <a:t>	</a:t>
            </a:r>
            <a:r>
              <a:rPr lang="fa-IR" dirty="0" smtClean="0"/>
              <a:t>- قابلیت پیاده سازی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/>
              <a:t>	</a:t>
            </a:r>
            <a:r>
              <a:rPr lang="fa-IR" dirty="0" smtClean="0"/>
              <a:t>- هزینه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محاسبه </a:t>
            </a:r>
            <a:r>
              <a:rPr lang="ar-SA" dirty="0" smtClean="0"/>
              <a:t>امتیازات </a:t>
            </a:r>
            <a:r>
              <a:rPr lang="fa-IR" dirty="0" smtClean="0"/>
              <a:t>(</a:t>
            </a:r>
            <a:r>
              <a:rPr lang="ar-SA" dirty="0" smtClean="0"/>
              <a:t>و اوزان</a:t>
            </a:r>
            <a:r>
              <a:rPr lang="fa-IR" dirty="0" smtClean="0"/>
              <a:t>) ابزارهای سیاستی</a:t>
            </a:r>
            <a:r>
              <a:rPr lang="ar-SA" dirty="0" smtClean="0"/>
              <a:t> </a:t>
            </a:r>
            <a:r>
              <a:rPr lang="ar-SA" dirty="0"/>
              <a:t>به صورت میانگین ساده امتیازدهی </a:t>
            </a:r>
            <a:r>
              <a:rPr lang="ar-SA" dirty="0" smtClean="0"/>
              <a:t>خبرگان</a:t>
            </a:r>
            <a:r>
              <a:rPr lang="fa-IR" dirty="0" smtClean="0"/>
              <a:t> </a:t>
            </a:r>
            <a:r>
              <a:rPr lang="ar-SA" dirty="0" smtClean="0"/>
              <a:t>با </a:t>
            </a:r>
            <a:r>
              <a:rPr lang="ar-SA" dirty="0"/>
              <a:t>استفاده از مقياس دوقطبي فاصله­اي طيف </a:t>
            </a:r>
            <a:r>
              <a:rPr lang="ar-SA" dirty="0" smtClean="0"/>
              <a:t>ليكرت</a:t>
            </a: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28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59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مطالعه موردی(ادامه)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731305"/>
              </p:ext>
            </p:extLst>
          </p:nvPr>
        </p:nvGraphicFramePr>
        <p:xfrm>
          <a:off x="467544" y="1700808"/>
          <a:ext cx="8075240" cy="48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29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66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fa-IR" dirty="0" smtClean="0"/>
              <a:t>لزوم بكارگيري </a:t>
            </a:r>
            <a:r>
              <a:rPr lang="ar-SA" dirty="0" smtClean="0"/>
              <a:t>ترتيبات پيچيده</a:t>
            </a:r>
            <a:r>
              <a:rPr lang="fa-IR" dirty="0" smtClean="0"/>
              <a:t> اي از</a:t>
            </a:r>
            <a:r>
              <a:rPr lang="ar-SA" dirty="0" smtClean="0"/>
              <a:t> نهادها و ابزارها </a:t>
            </a:r>
            <a:r>
              <a:rPr lang="fa-IR" dirty="0" smtClean="0"/>
              <a:t>براي حل </a:t>
            </a:r>
            <a:r>
              <a:rPr lang="ar-SA" dirty="0" smtClean="0"/>
              <a:t>مسائل پيچيده يا چند وجهي</a:t>
            </a:r>
            <a:r>
              <a:rPr lang="fa-IR" dirty="0" smtClean="0"/>
              <a:t> در نظام نوآوري</a:t>
            </a:r>
            <a:r>
              <a:rPr lang="ar-SA" dirty="0" smtClean="0"/>
              <a:t> </a:t>
            </a:r>
            <a:endParaRPr lang="fa-IR" dirty="0" smtClean="0"/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fa-IR" dirty="0" smtClean="0"/>
              <a:t>م</a:t>
            </a:r>
            <a:r>
              <a:rPr lang="ar-SA" dirty="0" smtClean="0"/>
              <a:t>تنوع</a:t>
            </a:r>
            <a:r>
              <a:rPr lang="fa-IR" dirty="0" smtClean="0"/>
              <a:t> شدن</a:t>
            </a:r>
            <a:r>
              <a:rPr lang="ar-SA" dirty="0" smtClean="0"/>
              <a:t> ابزارهای سیاستی</a:t>
            </a:r>
            <a:endParaRPr lang="fa-IR" dirty="0" smtClean="0"/>
          </a:p>
          <a:p>
            <a:pPr marL="657225" lvl="1" indent="58738" algn="justLow">
              <a:lnSpc>
                <a:spcPct val="150000"/>
              </a:lnSpc>
              <a:buNone/>
            </a:pPr>
            <a:r>
              <a:rPr lang="ar-SA" sz="2400" dirty="0" smtClean="0"/>
              <a:t>گسترش عرضي</a:t>
            </a:r>
            <a:r>
              <a:rPr lang="fa-IR" sz="2400" dirty="0" smtClean="0"/>
              <a:t>- </a:t>
            </a:r>
            <a:r>
              <a:rPr lang="ar-SA" sz="2400" dirty="0" smtClean="0"/>
              <a:t>گسترش دامنه اقدامات براي سياست نوآوري </a:t>
            </a:r>
            <a:endParaRPr lang="fa-IR" sz="2400" dirty="0" smtClean="0"/>
          </a:p>
          <a:p>
            <a:pPr marL="715963" lvl="2" indent="-12700" algn="justLow">
              <a:lnSpc>
                <a:spcPct val="150000"/>
              </a:lnSpc>
              <a:buNone/>
            </a:pPr>
            <a:r>
              <a:rPr lang="ar-SA" dirty="0" smtClean="0">
                <a:solidFill>
                  <a:schemeClr val="accent2"/>
                </a:solidFill>
              </a:rPr>
              <a:t>گسترش عمقي ـ معرفي ابزارهاي سياستي جديد و پيچيده</a:t>
            </a:r>
            <a:r>
              <a:rPr lang="fa-IR" dirty="0" smtClean="0">
                <a:solidFill>
                  <a:schemeClr val="accent2"/>
                </a:solidFill>
              </a:rPr>
              <a:t> </a:t>
            </a:r>
            <a:r>
              <a:rPr lang="ar-SA" dirty="0" smtClean="0">
                <a:solidFill>
                  <a:schemeClr val="accent2"/>
                </a:solidFill>
              </a:rPr>
              <a:t>تر </a:t>
            </a:r>
            <a:endParaRPr lang="en-US" dirty="0" smtClean="0">
              <a:solidFill>
                <a:schemeClr val="accent2"/>
              </a:solidFill>
            </a:endParaRP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fa-IR" dirty="0" smtClean="0"/>
              <a:t>افزايش </a:t>
            </a:r>
            <a:r>
              <a:rPr lang="ar-SA" dirty="0" smtClean="0"/>
              <a:t>توجه سیاستگذاران به تدوین برنامه</a:t>
            </a:r>
            <a:r>
              <a:rPr lang="fa-IR" dirty="0" smtClean="0"/>
              <a:t> </a:t>
            </a:r>
            <a:r>
              <a:rPr lang="ar-SA" dirty="0" smtClean="0"/>
              <a:t>ها</a:t>
            </a:r>
            <a:r>
              <a:rPr lang="fa-IR" dirty="0" smtClean="0"/>
              <a:t>، </a:t>
            </a:r>
            <a:r>
              <a:rPr lang="ar-SA" dirty="0" smtClean="0"/>
              <a:t>بسته</a:t>
            </a:r>
            <a:r>
              <a:rPr lang="fa-IR" dirty="0" smtClean="0"/>
              <a:t> </a:t>
            </a:r>
            <a:r>
              <a:rPr lang="ar-SA" dirty="0" smtClean="0"/>
              <a:t>ها</a:t>
            </a:r>
            <a:r>
              <a:rPr lang="fa-IR" dirty="0" smtClean="0"/>
              <a:t> يا آميزه هاي</a:t>
            </a:r>
            <a:r>
              <a:rPr lang="ar-SA" dirty="0" smtClean="0"/>
              <a:t> سیاستی</a:t>
            </a:r>
            <a:r>
              <a:rPr lang="en-US" dirty="0" smtClean="0"/>
              <a:t> </a:t>
            </a:r>
            <a:r>
              <a:rPr lang="fa-IR" dirty="0" smtClean="0"/>
              <a:t>با درنظر گرفتن </a:t>
            </a:r>
            <a:r>
              <a:rPr lang="ar-SA" dirty="0" smtClean="0"/>
              <a:t>تأثیرات متقابل ابزارهای سیاستی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fa-IR" b="1" dirty="0" smtClean="0"/>
          </a:p>
          <a:p>
            <a:pPr marL="109728" indent="0" algn="ctr">
              <a:buNone/>
            </a:pPr>
            <a:r>
              <a:rPr lang="fa-IR" b="1" dirty="0" smtClean="0"/>
              <a:t>یک مثال از </a:t>
            </a:r>
            <a:r>
              <a:rPr lang="ar-SA" b="1" dirty="0" smtClean="0"/>
              <a:t>نتايج </a:t>
            </a:r>
            <a:r>
              <a:rPr lang="ar-SA" b="1" dirty="0"/>
              <a:t>ارزیابی پیشینی مشخصه­هاي ابزارهای سياستي </a:t>
            </a: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03974"/>
              </p:ext>
            </p:extLst>
          </p:nvPr>
        </p:nvGraphicFramePr>
        <p:xfrm>
          <a:off x="467544" y="3596995"/>
          <a:ext cx="8198569" cy="170421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70946">
                  <a:extLst>
                    <a:ext uri="{9D8B030D-6E8A-4147-A177-3AD203B41FA5}">
                      <a16:colId xmlns:a16="http://schemas.microsoft.com/office/drawing/2014/main" val="2254819015"/>
                    </a:ext>
                  </a:extLst>
                </a:gridCol>
                <a:gridCol w="2992608">
                  <a:extLst>
                    <a:ext uri="{9D8B030D-6E8A-4147-A177-3AD203B41FA5}">
                      <a16:colId xmlns:a16="http://schemas.microsoft.com/office/drawing/2014/main" val="3987078602"/>
                    </a:ext>
                  </a:extLst>
                </a:gridCol>
                <a:gridCol w="786904">
                  <a:extLst>
                    <a:ext uri="{9D8B030D-6E8A-4147-A177-3AD203B41FA5}">
                      <a16:colId xmlns:a16="http://schemas.microsoft.com/office/drawing/2014/main" val="3583149867"/>
                    </a:ext>
                  </a:extLst>
                </a:gridCol>
                <a:gridCol w="1100088">
                  <a:extLst>
                    <a:ext uri="{9D8B030D-6E8A-4147-A177-3AD203B41FA5}">
                      <a16:colId xmlns:a16="http://schemas.microsoft.com/office/drawing/2014/main" val="3863630696"/>
                    </a:ext>
                  </a:extLst>
                </a:gridCol>
                <a:gridCol w="727720">
                  <a:extLst>
                    <a:ext uri="{9D8B030D-6E8A-4147-A177-3AD203B41FA5}">
                      <a16:colId xmlns:a16="http://schemas.microsoft.com/office/drawing/2014/main" val="2024627320"/>
                    </a:ext>
                  </a:extLst>
                </a:gridCol>
                <a:gridCol w="973088">
                  <a:extLst>
                    <a:ext uri="{9D8B030D-6E8A-4147-A177-3AD203B41FA5}">
                      <a16:colId xmlns:a16="http://schemas.microsoft.com/office/drawing/2014/main" val="4226783579"/>
                    </a:ext>
                  </a:extLst>
                </a:gridCol>
                <a:gridCol w="1147215">
                  <a:extLst>
                    <a:ext uri="{9D8B030D-6E8A-4147-A177-3AD203B41FA5}">
                      <a16:colId xmlns:a16="http://schemas.microsoft.com/office/drawing/2014/main" val="3286497597"/>
                    </a:ext>
                  </a:extLst>
                </a:gridCol>
              </a:tblGrid>
              <a:tr h="12961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ابزار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وزن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اثربخشي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هزینه کل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اثربخشی به هزینه کل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قابلیت پیاده­سازی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112960"/>
                  </a:ext>
                </a:extLst>
              </a:tr>
              <a:tr h="4080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معافیت مالیاتی بر درآمد شركت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4/25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1/50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1/035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1/42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5/77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7995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30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03823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fa-IR" dirty="0" smtClean="0"/>
              <a:t>مدل بهینه سازی چند هدفه برای شناسایی آمیزه بهینه ابزارهای سیاستی</a:t>
            </a:r>
          </a:p>
          <a:p>
            <a:pPr marL="109728" indent="0">
              <a:buNone/>
            </a:pPr>
            <a:endParaRPr lang="fa-IR" dirty="0" smtClean="0"/>
          </a:p>
          <a:p>
            <a:r>
              <a:rPr lang="ar-SA" dirty="0" smtClean="0"/>
              <a:t>هدف </a:t>
            </a:r>
            <a:r>
              <a:rPr lang="ar-SA" dirty="0"/>
              <a:t>کلی آمیزه سياستي </a:t>
            </a:r>
            <a:r>
              <a:rPr lang="fa-IR" dirty="0" smtClean="0"/>
              <a:t>: </a:t>
            </a:r>
          </a:p>
          <a:p>
            <a:pPr lvl="1"/>
            <a:r>
              <a:rPr lang="ar-SA" dirty="0" smtClean="0"/>
              <a:t>افزايش </a:t>
            </a:r>
            <a:r>
              <a:rPr lang="ar-SA" dirty="0"/>
              <a:t>هزينه­كرد بخش كسب‌وكار ايران در فعاليت­هاي تحقيق و </a:t>
            </a:r>
            <a:r>
              <a:rPr lang="ar-SA" dirty="0" smtClean="0"/>
              <a:t>توسعه</a:t>
            </a:r>
            <a:endParaRPr lang="fa-IR" dirty="0" smtClean="0"/>
          </a:p>
          <a:p>
            <a:pPr marL="109728" indent="0">
              <a:buNone/>
            </a:pPr>
            <a:endParaRPr lang="fa-IR" b="1" dirty="0"/>
          </a:p>
          <a:p>
            <a:r>
              <a:rPr lang="ar-SA" dirty="0" smtClean="0"/>
              <a:t>زيراهداف</a:t>
            </a:r>
            <a:r>
              <a:rPr lang="fa-IR" dirty="0" smtClean="0"/>
              <a:t> (دارای قابلیت ارزیابی پیشینی)</a:t>
            </a:r>
            <a:r>
              <a:rPr lang="ar-SA" dirty="0" smtClean="0"/>
              <a:t>: </a:t>
            </a:r>
            <a:endParaRPr lang="fa-IR" dirty="0" smtClean="0"/>
          </a:p>
          <a:p>
            <a:pPr lvl="1"/>
            <a:r>
              <a:rPr lang="ar-SA" dirty="0" smtClean="0"/>
              <a:t>بیشینه‌سازی </a:t>
            </a:r>
            <a:r>
              <a:rPr lang="ar-SA" dirty="0"/>
              <a:t>مجموع امتیاز اثربخشی هزینه­اي ابزارهای درون آمیزه سیاستی (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ar-SA" dirty="0"/>
              <a:t>)؛ </a:t>
            </a:r>
            <a:endParaRPr lang="fa-IR" dirty="0" smtClean="0"/>
          </a:p>
          <a:p>
            <a:pPr lvl="1"/>
            <a:r>
              <a:rPr lang="ar-SA" dirty="0" smtClean="0"/>
              <a:t>بیشینه‌سازی </a:t>
            </a:r>
            <a:r>
              <a:rPr lang="ar-SA" dirty="0"/>
              <a:t>مجموع امتیاز قابلیت پیاده­سازی آن ابزارها (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ar-SA" dirty="0"/>
              <a:t>)؛ و </a:t>
            </a:r>
            <a:endParaRPr lang="fa-IR" dirty="0" smtClean="0"/>
          </a:p>
          <a:p>
            <a:pPr lvl="1"/>
            <a:r>
              <a:rPr lang="ar-SA" dirty="0" smtClean="0"/>
              <a:t>کمینه‌سازی </a:t>
            </a:r>
            <a:r>
              <a:rPr lang="ar-SA" dirty="0"/>
              <a:t>مجموع هزینه آن ابزارها (</a:t>
            </a:r>
            <a:r>
              <a:rPr lang="en-US" dirty="0"/>
              <a:t>F</a:t>
            </a:r>
            <a:r>
              <a:rPr lang="en-US" baseline="-25000" dirty="0"/>
              <a:t>3</a:t>
            </a:r>
            <a:r>
              <a:rPr lang="ar-SA" dirty="0"/>
              <a:t>)</a:t>
            </a:r>
            <a:endParaRPr lang="fa-I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31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8051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608576"/>
              </a:xfrm>
            </p:spPr>
            <p:txBody>
              <a:bodyPr>
                <a:normAutofit/>
              </a:bodyPr>
              <a:lstStyle/>
              <a:p>
                <a:r>
                  <a:rPr lang="fa-IR" dirty="0"/>
                  <a:t>تابع هدف : تركيب موزون توابع هدف فرعي به صورت رابطه (1)</a:t>
                </a:r>
                <a:endParaRPr lang="en-US" sz="2000" dirty="0"/>
              </a:p>
              <a:p>
                <a:pPr marL="109728" indent="0" algn="ctr">
                  <a:buNone/>
                </a:pPr>
                <a:r>
                  <a:rPr lang="ar-SA" dirty="0"/>
                  <a:t>(1)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/>
              </a:p>
              <a:p>
                <a:pPr lvl="1"/>
                <a:endParaRPr lang="fa-IR" b="1" dirty="0"/>
              </a:p>
              <a:p>
                <a:r>
                  <a:rPr lang="ar-SA" dirty="0"/>
                  <a:t>متغيرهاي تصميم مسأله </a:t>
                </a:r>
                <a:endParaRPr lang="fa-IR" dirty="0" smtClean="0"/>
              </a:p>
              <a:p>
                <a:pPr lvl="1"/>
                <a:r>
                  <a:rPr lang="ar-SA" dirty="0" smtClean="0"/>
                  <a:t>ابزارهاي </a:t>
                </a:r>
                <a:r>
                  <a:rPr lang="ar-SA" dirty="0"/>
                  <a:t>سياستي </a:t>
                </a:r>
                <a:r>
                  <a:rPr lang="fa-IR" dirty="0" smtClean="0"/>
                  <a:t>/ </a:t>
                </a:r>
                <a:r>
                  <a:rPr lang="ar-SA" dirty="0" smtClean="0"/>
                  <a:t>به </a:t>
                </a:r>
                <a:r>
                  <a:rPr lang="ar-SA" dirty="0"/>
                  <a:t>صورت صفر و </a:t>
                </a:r>
                <a:r>
                  <a:rPr lang="ar-SA" dirty="0" smtClean="0"/>
                  <a:t>يك</a:t>
                </a:r>
                <a:endParaRPr lang="fa-IR" dirty="0" smtClean="0"/>
              </a:p>
              <a:p>
                <a:pPr lvl="1"/>
                <a:endParaRPr lang="fa-IR" dirty="0" smtClean="0"/>
              </a:p>
              <a:p>
                <a:r>
                  <a:rPr lang="ar-SA" dirty="0"/>
                  <a:t>ارزیابی معيار سازگاری </a:t>
                </a:r>
                <a:r>
                  <a:rPr lang="ar-SA" dirty="0" smtClean="0"/>
                  <a:t>در</a:t>
                </a:r>
                <a:r>
                  <a:rPr lang="fa-IR" dirty="0" smtClean="0"/>
                  <a:t> مورد</a:t>
                </a:r>
                <a:r>
                  <a:rPr lang="ar-SA" dirty="0" smtClean="0"/>
                  <a:t> آميزه سیاستی</a:t>
                </a:r>
                <a:endParaRPr lang="fa-IR" dirty="0" smtClean="0"/>
              </a:p>
              <a:p>
                <a:pPr lvl="1"/>
                <a:r>
                  <a:rPr lang="fa-IR" dirty="0" smtClean="0"/>
                  <a:t>ارزیابی</a:t>
                </a:r>
                <a:r>
                  <a:rPr lang="ar-SA" dirty="0" smtClean="0"/>
                  <a:t> </a:t>
                </a:r>
                <a:r>
                  <a:rPr lang="ar-SA" dirty="0"/>
                  <a:t>تأثیر متقابل ابزارهای سیاستی </a:t>
                </a:r>
                <a:endParaRPr lang="fa-I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608576"/>
              </a:xfrm>
              <a:blipFill>
                <a:blip r:embed="rId3" cstate="print"/>
                <a:stretch>
                  <a:fillRect t="-1852" r="-7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32</a:t>
            </a:fld>
            <a:r>
              <a:rPr lang="fa-IR" dirty="0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0511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36"/>
            <a:ext cx="8229600" cy="4968616"/>
          </a:xfrm>
        </p:spPr>
        <p:txBody>
          <a:bodyPr>
            <a:noAutofit/>
          </a:bodyPr>
          <a:lstStyle/>
          <a:p>
            <a:pPr algn="just"/>
            <a:r>
              <a:rPr lang="ar-SA" dirty="0"/>
              <a:t>تغيير</a:t>
            </a:r>
            <a:r>
              <a:rPr lang="en-US" dirty="0"/>
              <a:t> </a:t>
            </a:r>
            <a:r>
              <a:rPr lang="ar-SA" dirty="0"/>
              <a:t>پيوسته </a:t>
            </a:r>
            <a:r>
              <a:rPr lang="ar-SA" dirty="0" smtClean="0"/>
              <a:t>محدوديت </a:t>
            </a:r>
            <a:r>
              <a:rPr lang="ar-SA" dirty="0"/>
              <a:t>يا قيد هزينه­اي </a:t>
            </a:r>
            <a:endParaRPr lang="en-US" dirty="0" smtClean="0"/>
          </a:p>
          <a:p>
            <a:pPr lvl="1" algn="just"/>
            <a:r>
              <a:rPr lang="ar-SA" dirty="0"/>
              <a:t>محاسبه</a:t>
            </a:r>
            <a:r>
              <a:rPr lang="en-US" dirty="0"/>
              <a:t> </a:t>
            </a:r>
            <a:r>
              <a:rPr lang="ar-SA" dirty="0"/>
              <a:t>آميزه‌هاي سياستي مختلفي كه بيشترين امتياز اثربخشي و قابليت پياده­سازي را دارند، </a:t>
            </a:r>
            <a:r>
              <a:rPr lang="ar-SA" dirty="0" smtClean="0"/>
              <a:t>به </a:t>
            </a:r>
            <a:r>
              <a:rPr lang="ar-SA" dirty="0"/>
              <a:t>ازاي مقادير مختلف </a:t>
            </a:r>
            <a:r>
              <a:rPr lang="ar-SA" dirty="0" smtClean="0"/>
              <a:t>هزينه</a:t>
            </a:r>
            <a:endParaRPr lang="fa-IR" dirty="0" smtClean="0"/>
          </a:p>
          <a:p>
            <a:pPr marL="411480" lvl="1" indent="0" algn="just">
              <a:buNone/>
            </a:pPr>
            <a:endParaRPr lang="fa-IR" dirty="0"/>
          </a:p>
          <a:p>
            <a:pPr algn="just"/>
            <a:r>
              <a:rPr lang="ar-SA" dirty="0"/>
              <a:t>مجموعه آمیزه‌های سياستي بهينه پارتو در سطوح مختلف هزينه و برای اوزان مختلف تابع هدف اثربخشی (</a:t>
            </a: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ar-SA" dirty="0"/>
              <a:t>) و تابع هدف قابلیت پیاده­سازی (</a:t>
            </a:r>
            <a:r>
              <a:rPr lang="en-US" dirty="0"/>
              <a:t>W</a:t>
            </a:r>
            <a:r>
              <a:rPr lang="en-US" baseline="-25000" dirty="0"/>
              <a:t>2</a:t>
            </a:r>
            <a:r>
              <a:rPr lang="ar-SA" dirty="0"/>
              <a:t>) </a:t>
            </a:r>
            <a:endParaRPr lang="fa-IR" dirty="0" smtClean="0"/>
          </a:p>
          <a:p>
            <a:pPr lvl="1" algn="just"/>
            <a:r>
              <a:rPr lang="ar-SA" dirty="0" smtClean="0"/>
              <a:t>10 </a:t>
            </a:r>
            <a:r>
              <a:rPr lang="ar-SA" dirty="0"/>
              <a:t>نقطه یا 10 آمیزه مختلف از ابزارهای سیاستی به ازای 10 حالت مختلف ترکیب اوزان تابع هدف اثربخشی (</a:t>
            </a: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ar-SA" dirty="0"/>
              <a:t>) و تابع هدف کارایی (</a:t>
            </a:r>
            <a:r>
              <a:rPr lang="en-US" dirty="0"/>
              <a:t>W</a:t>
            </a:r>
            <a:r>
              <a:rPr lang="en-US" baseline="-25000" dirty="0"/>
              <a:t>2</a:t>
            </a:r>
            <a:r>
              <a:rPr lang="ar-SA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33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9522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fa-IR" dirty="0"/>
              <a:t>مطالعه موردی(ادامه)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95536" y="2133917"/>
            <a:ext cx="8229600" cy="41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34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00028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ar-SA" dirty="0" smtClean="0"/>
              <a:t>در </a:t>
            </a:r>
            <a:r>
              <a:rPr lang="ar-SA" dirty="0"/>
              <a:t>9 مرحله، هر مرحله چند واحد به سقف هزینه اضافه شده و آميزه بهینه پارتو محاسبه شده است.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 smtClean="0"/>
              <a:t>بسته </a:t>
            </a:r>
            <a:r>
              <a:rPr lang="ar-SA" dirty="0"/>
              <a:t>به اینکه سقف بودجه دولت برای آميزه سیاستی چند واحد باشد یک مجموعه نقاط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 smtClean="0"/>
              <a:t>و </a:t>
            </a:r>
            <a:r>
              <a:rPr lang="ar-SA" dirty="0"/>
              <a:t>بر اساس اينكه سیاستگذار چه وزن یا ترجیحی برای دو تابع هدف اثربخشی و قابلیت پیاده­سازی (یا اجرا) قائل شده باشد،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 smtClean="0"/>
              <a:t>ابزارهایي </a:t>
            </a:r>
            <a:r>
              <a:rPr lang="ar-SA" dirty="0"/>
              <a:t>كه در آميزه سیاستی بهينه قرار می­گیرند مشخص می­شود.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35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676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482448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fa-IR" b="1" dirty="0" smtClean="0"/>
              <a:t>مهمترین مزایای استفاده از روش ریاضی: </a:t>
            </a:r>
          </a:p>
          <a:p>
            <a:pPr algn="just"/>
            <a:r>
              <a:rPr lang="fa-IR" dirty="0" smtClean="0"/>
              <a:t>امکان مدیریت </a:t>
            </a:r>
            <a:r>
              <a:rPr lang="ar-SA" dirty="0" smtClean="0"/>
              <a:t>تعاملات </a:t>
            </a:r>
            <a:r>
              <a:rPr lang="ar-SA" dirty="0"/>
              <a:t>پیچیده بین ابزارهای سیاستی </a:t>
            </a:r>
            <a:r>
              <a:rPr lang="fa-IR" dirty="0" smtClean="0"/>
              <a:t>و محاسبه </a:t>
            </a:r>
            <a:r>
              <a:rPr lang="ar-SA" dirty="0" smtClean="0"/>
              <a:t>آمیزه­های </a:t>
            </a:r>
            <a:r>
              <a:rPr lang="ar-SA" dirty="0"/>
              <a:t>سیاستی با بیشترین اثربخشی و قابلیت پیاده­سازی به ازای سطوح مختلف بودجه یا هزینه </a:t>
            </a:r>
            <a:r>
              <a:rPr lang="ar-SA" dirty="0" smtClean="0"/>
              <a:t>دولت. </a:t>
            </a:r>
            <a:endParaRPr lang="fa-IR" dirty="0" smtClean="0"/>
          </a:p>
          <a:p>
            <a:pPr algn="just"/>
            <a:endParaRPr lang="fa-IR" dirty="0" smtClean="0"/>
          </a:p>
          <a:p>
            <a:pPr algn="just"/>
            <a:r>
              <a:rPr lang="fa-IR" dirty="0" smtClean="0"/>
              <a:t>امکان انجام </a:t>
            </a:r>
            <a:r>
              <a:rPr lang="ar-SA" dirty="0" smtClean="0"/>
              <a:t>تحلیل </a:t>
            </a:r>
            <a:r>
              <a:rPr lang="ar-SA" dirty="0"/>
              <a:t>بیشتر روی ابزارهاي سياستي در هريك از مجموعه آمیزه­هاي سياستي </a:t>
            </a:r>
            <a:r>
              <a:rPr lang="ar-SA" dirty="0" smtClean="0"/>
              <a:t>پارتو</a:t>
            </a:r>
            <a:r>
              <a:rPr lang="ar-SA" dirty="0"/>
              <a:t>، </a:t>
            </a:r>
            <a:endParaRPr lang="fa-IR" dirty="0" smtClean="0"/>
          </a:p>
          <a:p>
            <a:pPr lvl="1" algn="just"/>
            <a:r>
              <a:rPr lang="ar-SA" dirty="0" smtClean="0"/>
              <a:t>ابزارهايي </a:t>
            </a:r>
            <a:r>
              <a:rPr lang="ar-SA" dirty="0"/>
              <a:t>كه بيشترين اشتراك را در آمیزه­هاي سیاستی </a:t>
            </a:r>
            <a:r>
              <a:rPr lang="fa-IR" dirty="0" smtClean="0"/>
              <a:t>داشتند</a:t>
            </a:r>
          </a:p>
          <a:p>
            <a:pPr lvl="1" algn="just"/>
            <a:r>
              <a:rPr lang="ar-SA" dirty="0" smtClean="0"/>
              <a:t>ابزارهايي </a:t>
            </a:r>
            <a:r>
              <a:rPr lang="ar-SA" dirty="0"/>
              <a:t>كه </a:t>
            </a:r>
            <a:r>
              <a:rPr lang="ar-SA" dirty="0" smtClean="0"/>
              <a:t>در </a:t>
            </a:r>
            <a:r>
              <a:rPr lang="ar-SA" dirty="0"/>
              <a:t>تمامي تركيب­هاي بهينه پارتو صرفنظر از سقف هزینه یا بودجه دولت </a:t>
            </a:r>
            <a:r>
              <a:rPr lang="ar-SA" dirty="0" smtClean="0"/>
              <a:t>و </a:t>
            </a:r>
            <a:r>
              <a:rPr lang="ar-SA" dirty="0"/>
              <a:t>پارامترهای مدل، قرار </a:t>
            </a:r>
            <a:r>
              <a:rPr lang="ar-SA" dirty="0" smtClean="0"/>
              <a:t>گرفته­اند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36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03807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482448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ar-SA" dirty="0"/>
              <a:t>ابزارهایی که بیشترین اشتراك را در </a:t>
            </a:r>
            <a:r>
              <a:rPr lang="fa-IR" dirty="0" smtClean="0"/>
              <a:t>آمیزه های بهینه </a:t>
            </a:r>
            <a:r>
              <a:rPr lang="ar-SA" dirty="0" smtClean="0"/>
              <a:t>داشته</a:t>
            </a:r>
            <a:r>
              <a:rPr lang="en-US" dirty="0" smtClean="0"/>
              <a:t> </a:t>
            </a:r>
            <a:r>
              <a:rPr lang="ar-SA" dirty="0" smtClean="0"/>
              <a:t>اند </a:t>
            </a:r>
            <a:r>
              <a:rPr lang="ar-SA" dirty="0"/>
              <a:t>عبارتند از</a:t>
            </a:r>
            <a:r>
              <a:rPr lang="ar-SA" dirty="0" smtClean="0"/>
              <a:t>: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 </a:t>
            </a:r>
            <a:r>
              <a:rPr lang="ar-SA" dirty="0"/>
              <a:t>اعتبارهاي مالیاتی بر خرید دولتی </a:t>
            </a:r>
            <a:r>
              <a:rPr lang="ar-SA" dirty="0" smtClean="0"/>
              <a:t>تحقیق</a:t>
            </a:r>
            <a:r>
              <a:rPr lang="fa-IR" dirty="0" smtClean="0"/>
              <a:t> </a:t>
            </a:r>
            <a:r>
              <a:rPr lang="ar-SA" dirty="0" smtClean="0"/>
              <a:t>وتوسعه</a:t>
            </a:r>
            <a:r>
              <a:rPr lang="ar-SA" dirty="0"/>
              <a:t>، 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خرید </a:t>
            </a:r>
            <a:r>
              <a:rPr lang="ar-SA" dirty="0"/>
              <a:t>دولتی محصولات نوآورانه، 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تأسیس </a:t>
            </a:r>
            <a:r>
              <a:rPr lang="ar-SA" dirty="0"/>
              <a:t>و کمک به اداره صحیح هاي مشاوره (عمدتاً با هدف مشاوره بازار </a:t>
            </a:r>
            <a:endParaRPr lang="fa-IR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استهلاك </a:t>
            </a:r>
            <a:r>
              <a:rPr lang="ar-SA" dirty="0"/>
              <a:t>تسریع شده </a:t>
            </a:r>
            <a:r>
              <a:rPr lang="ar-SA" dirty="0" smtClean="0"/>
              <a:t>دارایی</a:t>
            </a:r>
            <a:r>
              <a:rPr lang="fa-IR" dirty="0" smtClean="0"/>
              <a:t> </a:t>
            </a:r>
            <a:r>
              <a:rPr lang="ar-SA" dirty="0" smtClean="0"/>
              <a:t>هاي سرمایه</a:t>
            </a:r>
            <a:r>
              <a:rPr lang="fa-IR" dirty="0" smtClean="0"/>
              <a:t> </a:t>
            </a:r>
            <a:r>
              <a:rPr lang="ar-SA" dirty="0" smtClean="0"/>
              <a:t>اي 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ضمانت </a:t>
            </a:r>
            <a:r>
              <a:rPr lang="ar-SA" dirty="0"/>
              <a:t>وام، 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گرنتها </a:t>
            </a:r>
            <a:r>
              <a:rPr lang="ar-SA" dirty="0"/>
              <a:t>براي </a:t>
            </a:r>
            <a:r>
              <a:rPr lang="ar-SA" dirty="0" smtClean="0"/>
              <a:t>تحقیق</a:t>
            </a:r>
            <a:r>
              <a:rPr lang="fa-IR" dirty="0" smtClean="0"/>
              <a:t> </a:t>
            </a:r>
            <a:r>
              <a:rPr lang="ar-SA" dirty="0" smtClean="0"/>
              <a:t>وتوسعه </a:t>
            </a:r>
            <a:r>
              <a:rPr lang="ar-SA" dirty="0"/>
              <a:t>همکارانه 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ar-SA" dirty="0" smtClean="0"/>
              <a:t>و </a:t>
            </a:r>
            <a:r>
              <a:rPr lang="ar-SA" dirty="0"/>
              <a:t>حمایت مالی از اتحادهاي </a:t>
            </a:r>
            <a:r>
              <a:rPr lang="ar-SA" dirty="0" smtClean="0"/>
              <a:t>تحقیق</a:t>
            </a:r>
            <a:r>
              <a:rPr lang="fa-IR" dirty="0" smtClean="0"/>
              <a:t> </a:t>
            </a:r>
            <a:r>
              <a:rPr lang="ar-SA" dirty="0" smtClean="0"/>
              <a:t>وتوسعه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37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18174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fa-IR" sz="3200" dirty="0"/>
              <a:t>مطالعه موردی(ادامه)</a:t>
            </a:r>
            <a:endParaRPr lang="ar-S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482448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1- اهمیت ابزارهای تحریک طرف تقاضا: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ت</a:t>
            </a:r>
            <a:r>
              <a:rPr lang="ar-SA" dirty="0" smtClean="0"/>
              <a:t>قاضاي </a:t>
            </a:r>
            <a:r>
              <a:rPr lang="ar-SA" dirty="0"/>
              <a:t>دولت براي خرید محصولات </a:t>
            </a:r>
            <a:r>
              <a:rPr lang="ar-SA" dirty="0" smtClean="0"/>
              <a:t>نوآورانه</a:t>
            </a:r>
            <a:endParaRPr lang="fa-IR" dirty="0" smtClean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2- اهمیت ابزارهایی که اطلاعات شرکتها نسبت به بازار را افزایش می دهند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dirty="0" smtClean="0"/>
              <a:t>تکرار این ابزارها در همه آمیزه های سیاستی صرفنظر از بودجه آمیزه سیاستی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38</a:t>
            </a:fld>
            <a:r>
              <a:rPr lang="fa-IR" smtClean="0"/>
              <a:t>/38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277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مفهوم آميزه سياستي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dirty="0" smtClean="0"/>
              <a:t>نخستين بار </a:t>
            </a:r>
            <a:r>
              <a:rPr lang="fa-IR" dirty="0" smtClean="0"/>
              <a:t>توسط </a:t>
            </a:r>
            <a:r>
              <a:rPr lang="ar-SA" dirty="0" smtClean="0"/>
              <a:t>ماندل</a:t>
            </a:r>
            <a:r>
              <a:rPr lang="fa-IR" dirty="0" smtClean="0"/>
              <a:t> </a:t>
            </a:r>
            <a:r>
              <a:rPr lang="ar-SA" dirty="0" smtClean="0"/>
              <a:t>در دهه 1960 </a:t>
            </a:r>
            <a:r>
              <a:rPr lang="fa-IR" dirty="0" smtClean="0"/>
              <a:t>- </a:t>
            </a:r>
            <a:r>
              <a:rPr lang="ar-SA" dirty="0" smtClean="0"/>
              <a:t>پژوهش‌های سياست اقتصادي</a:t>
            </a:r>
            <a:r>
              <a:rPr lang="fa-IR" dirty="0" smtClean="0"/>
              <a:t> و در خصوص </a:t>
            </a:r>
            <a:r>
              <a:rPr lang="ar-SA" dirty="0" smtClean="0"/>
              <a:t>آمیزه‌ سياست مالي/ پولي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 smtClean="0"/>
              <a:t>در اوايل دهه 1990 </a:t>
            </a:r>
            <a:r>
              <a:rPr lang="fa-IR" dirty="0" smtClean="0"/>
              <a:t>- </a:t>
            </a:r>
            <a:r>
              <a:rPr lang="ar-SA" dirty="0" smtClean="0"/>
              <a:t>حوزه</a:t>
            </a:r>
            <a:r>
              <a:rPr lang="fa-IR" dirty="0" smtClean="0"/>
              <a:t> </a:t>
            </a:r>
            <a:r>
              <a:rPr lang="ar-SA" dirty="0" smtClean="0"/>
              <a:t>هاي سياستگذاري عمومي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/>
              <a:t>از اواسط دهه </a:t>
            </a:r>
            <a:r>
              <a:rPr lang="ar-SA" dirty="0" smtClean="0"/>
              <a:t>1990</a:t>
            </a:r>
            <a:r>
              <a:rPr lang="fa-IR" dirty="0" smtClean="0"/>
              <a:t> و</a:t>
            </a:r>
            <a:r>
              <a:rPr lang="ar-SA" dirty="0" smtClean="0"/>
              <a:t> </a:t>
            </a:r>
            <a:r>
              <a:rPr lang="ar-SA" dirty="0"/>
              <a:t>اوايل دهه 2000 میلادی </a:t>
            </a:r>
            <a:r>
              <a:rPr lang="fa-IR" dirty="0"/>
              <a:t>-</a:t>
            </a:r>
            <a:r>
              <a:rPr lang="ar-SA" dirty="0" smtClean="0"/>
              <a:t> حوزه سیاست نوآوری 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4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مفهوم آميزه سياستي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b="1" dirty="0" smtClean="0"/>
              <a:t>تعريف محدود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آميزه سياستي </a:t>
            </a:r>
            <a:r>
              <a:rPr lang="ar-SA" dirty="0" smtClean="0">
                <a:solidFill>
                  <a:schemeClr val="tx1"/>
                </a:solidFill>
              </a:rPr>
              <a:t>سبدي متشكل از چندين ابزار سياستي</a:t>
            </a:r>
            <a:r>
              <a:rPr lang="fa-IR" dirty="0" smtClean="0">
                <a:solidFill>
                  <a:schemeClr val="tx1"/>
                </a:solidFill>
              </a:rPr>
              <a:t> است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عدم توجه به </a:t>
            </a:r>
            <a:r>
              <a:rPr lang="ar-SA" dirty="0" smtClean="0">
                <a:solidFill>
                  <a:schemeClr val="tx1"/>
                </a:solidFill>
              </a:rPr>
              <a:t>برهمكنش ابزارهاي سياستي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ارائه </a:t>
            </a:r>
            <a:r>
              <a:rPr lang="ar-SA" dirty="0" smtClean="0">
                <a:solidFill>
                  <a:schemeClr val="tx1"/>
                </a:solidFill>
              </a:rPr>
              <a:t>توصيه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هاي سياستي پراكنده و بيش از حد ساده براي سياستگذاران</a:t>
            </a:r>
            <a:endParaRPr lang="fa-IR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5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a-IR" b="1" dirty="0"/>
              <a:t>تعريف</a:t>
            </a:r>
            <a:r>
              <a:rPr lang="en-US" b="1" dirty="0"/>
              <a:t> </a:t>
            </a:r>
            <a:r>
              <a:rPr lang="fa-IR" b="1" dirty="0"/>
              <a:t>جامع</a:t>
            </a:r>
          </a:p>
          <a:p>
            <a:pPr lvl="1" algn="just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</a:rPr>
              <a:t>آميزه سياستي </a:t>
            </a:r>
            <a:r>
              <a:rPr lang="ar-SA" dirty="0">
                <a:solidFill>
                  <a:schemeClr val="tx1"/>
                </a:solidFill>
              </a:rPr>
              <a:t>چیزی بیش از سبد ساده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ای از ابزارهای سیاستی مجزا و منفرد</a:t>
            </a:r>
            <a:r>
              <a:rPr lang="fa-IR" dirty="0">
                <a:solidFill>
                  <a:schemeClr val="tx1"/>
                </a:solidFill>
              </a:rPr>
              <a:t> است</a:t>
            </a:r>
          </a:p>
          <a:p>
            <a:pPr lvl="1" algn="just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</a:rPr>
              <a:t>توجه به </a:t>
            </a:r>
            <a:r>
              <a:rPr lang="ar-SA" dirty="0">
                <a:solidFill>
                  <a:schemeClr val="tx1"/>
                </a:solidFill>
              </a:rPr>
              <a:t>تأثير برهمكنش ابزارهاي سياست</a:t>
            </a:r>
            <a:r>
              <a:rPr lang="fa-IR" dirty="0">
                <a:solidFill>
                  <a:schemeClr val="tx1"/>
                </a:solidFill>
              </a:rPr>
              <a:t>ي بر:</a:t>
            </a:r>
          </a:p>
          <a:p>
            <a:pPr lvl="2" algn="just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</a:rPr>
              <a:t>انتخاب ابزارهاي سياستي بهينه</a:t>
            </a:r>
            <a:endParaRPr lang="en-US" dirty="0">
              <a:solidFill>
                <a:schemeClr val="tx1"/>
              </a:solidFill>
            </a:endParaRPr>
          </a:p>
          <a:p>
            <a:pPr lvl="2" algn="just">
              <a:lnSpc>
                <a:spcPct val="150000"/>
              </a:lnSpc>
            </a:pPr>
            <a:r>
              <a:rPr lang="ar-SA" dirty="0">
                <a:solidFill>
                  <a:schemeClr val="tx1"/>
                </a:solidFill>
              </a:rPr>
              <a:t>ميزان تحقق بروندادهاي سياستي</a:t>
            </a:r>
            <a:endParaRPr lang="fa-I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6</a:t>
            </a:fld>
            <a:r>
              <a:rPr lang="fa-IR" smtClean="0"/>
              <a:t>/37</a:t>
            </a:r>
            <a:endParaRPr lang="fa-I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smtClean="0">
                <a:solidFill>
                  <a:schemeClr val="accent1">
                    <a:lumMod val="75000"/>
                  </a:schemeClr>
                </a:solidFill>
              </a:rPr>
              <a:t>مفهوم آميزه سياستي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1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dirty="0" smtClean="0"/>
              <a:t>عناصر سازنده آمیزه‌ سياستي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640" y="2060848"/>
          <a:ext cx="664542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7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dirty="0" smtClean="0"/>
              <a:t>عناصر سازنده آمیزه‌ سياستي</a:t>
            </a:r>
            <a:r>
              <a:rPr lang="fa-IR" sz="3000" dirty="0" smtClean="0"/>
              <a:t>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/>
              <a:t>هدف (اهداف) سياستي</a:t>
            </a:r>
          </a:p>
          <a:p>
            <a:pPr lvl="1" algn="just"/>
            <a:r>
              <a:rPr lang="ar-SA" dirty="0" smtClean="0"/>
              <a:t>سه سطح</a:t>
            </a:r>
            <a:r>
              <a:rPr lang="fa-IR" dirty="0" smtClean="0"/>
              <a:t>: </a:t>
            </a:r>
            <a:r>
              <a:rPr lang="ar-SA" dirty="0" smtClean="0"/>
              <a:t>كلان، مياني و </a:t>
            </a:r>
            <a:r>
              <a:rPr lang="fa-IR" dirty="0" smtClean="0"/>
              <a:t>عملیاتی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هدف </a:t>
            </a:r>
            <a:r>
              <a:rPr lang="ar-SA" dirty="0" smtClean="0">
                <a:solidFill>
                  <a:schemeClr val="tx1"/>
                </a:solidFill>
              </a:rPr>
              <a:t>كلي</a:t>
            </a:r>
            <a:r>
              <a:rPr lang="fa-IR" dirty="0" smtClean="0">
                <a:solidFill>
                  <a:schemeClr val="tx1"/>
                </a:solidFill>
              </a:rPr>
              <a:t>- </a:t>
            </a:r>
            <a:r>
              <a:rPr lang="ar-SA" dirty="0" smtClean="0">
                <a:solidFill>
                  <a:schemeClr val="tx1"/>
                </a:solidFill>
              </a:rPr>
              <a:t>ايده كلي حاكم بر توسعه سياست چيست؟ (براي مثال، افزايش هزينه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كرد تحقيق و توسعه).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اهداف مياني</a:t>
            </a:r>
            <a:r>
              <a:rPr lang="fa-IR" dirty="0" smtClean="0">
                <a:solidFill>
                  <a:schemeClr val="tx1"/>
                </a:solidFill>
              </a:rPr>
              <a:t> - </a:t>
            </a:r>
            <a:r>
              <a:rPr lang="ar-SA" dirty="0" smtClean="0">
                <a:solidFill>
                  <a:schemeClr val="tx1"/>
                </a:solidFill>
              </a:rPr>
              <a:t>سياست م</a:t>
            </a:r>
            <a:r>
              <a:rPr lang="fa-IR" dirty="0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رد نظر چه هدف</a:t>
            </a:r>
            <a:r>
              <a:rPr lang="fa-IR" dirty="0" smtClean="0">
                <a:solidFill>
                  <a:schemeClr val="tx1"/>
                </a:solidFill>
              </a:rPr>
              <a:t> مشخص</a:t>
            </a:r>
            <a:r>
              <a:rPr lang="ar-SA" dirty="0" smtClean="0">
                <a:solidFill>
                  <a:schemeClr val="tx1"/>
                </a:solidFill>
              </a:rPr>
              <a:t>ي را دنبال مي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كند؟ (براي مثال، ارتقاي هزينه‌كرد بخش کسب‌وکار در تحقيق و توسعه).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اهداف عملیاتی - </a:t>
            </a:r>
            <a:r>
              <a:rPr lang="ar-SA" dirty="0" smtClean="0">
                <a:solidFill>
                  <a:schemeClr val="tx1"/>
                </a:solidFill>
              </a:rPr>
              <a:t>الزامات سياستي مشخص در سطح عملياتي چيست؟ (براي مثال، تأمین منابع مالي و نيروي انساني كافي)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8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dirty="0" smtClean="0"/>
              <a:t>عناصر سازنده آمیزه‌ سياستي</a:t>
            </a:r>
            <a:r>
              <a:rPr lang="fa-IR" sz="3000" dirty="0" smtClean="0"/>
              <a:t>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/>
              <a:t>ابزارهاي سياستي</a:t>
            </a: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تکنیک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های حکمرانی که مسائل سیاستی را هدف قرار می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دهند و توسط دولت و جهت دستیابی به یک هدف سیاستی استفاده می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شوند.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تعدد و تنوع </a:t>
            </a:r>
            <a:r>
              <a:rPr lang="ar-SA" dirty="0" smtClean="0">
                <a:solidFill>
                  <a:schemeClr val="tx1"/>
                </a:solidFill>
              </a:rPr>
              <a:t>ابزارهای مؤثر بر يك هدف (براي مثل ميزان سرمايه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گذاري در تحقيق و توسعه)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گسترش </a:t>
            </a:r>
            <a:r>
              <a:rPr lang="ar-SA" dirty="0" smtClean="0">
                <a:solidFill>
                  <a:schemeClr val="tx1"/>
                </a:solidFill>
              </a:rPr>
              <a:t>رویکرد سیاستگذاری از سیاست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های مالی و مالیاتی </a:t>
            </a:r>
            <a:r>
              <a:rPr lang="fa-IR" dirty="0" smtClean="0">
                <a:solidFill>
                  <a:schemeClr val="tx1"/>
                </a:solidFill>
              </a:rPr>
              <a:t>به </a:t>
            </a:r>
            <a:r>
              <a:rPr lang="ar-SA" dirty="0" smtClean="0">
                <a:solidFill>
                  <a:schemeClr val="tx1"/>
                </a:solidFill>
              </a:rPr>
              <a:t>طیف متنوعی از سیاست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های حمایتی غیرمالی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گسترش </a:t>
            </a:r>
            <a:r>
              <a:rPr lang="ar-SA" dirty="0" smtClean="0">
                <a:solidFill>
                  <a:schemeClr val="tx1"/>
                </a:solidFill>
              </a:rPr>
              <a:t>دامنه ابزارهای سیاستی حمایت از تحقیق و توسعه </a:t>
            </a:r>
            <a:r>
              <a:rPr lang="fa-IR" dirty="0" smtClean="0">
                <a:solidFill>
                  <a:schemeClr val="tx1"/>
                </a:solidFill>
              </a:rPr>
              <a:t>به</a:t>
            </a:r>
            <a:r>
              <a:rPr lang="ar-SA" dirty="0" smtClean="0">
                <a:solidFill>
                  <a:schemeClr val="tx1"/>
                </a:solidFill>
              </a:rPr>
              <a:t> ابزارهای سیاست نوآوری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9</a:t>
            </a:fld>
            <a:r>
              <a:rPr lang="fa-IR" smtClean="0"/>
              <a:t>/38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1408</TotalTime>
  <Words>2097</Words>
  <Application>Microsoft Office PowerPoint</Application>
  <PresentationFormat>On-screen Show (4:3)</PresentationFormat>
  <Paragraphs>293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Wingdings 2</vt:lpstr>
      <vt:lpstr>Arial</vt:lpstr>
      <vt:lpstr>Times New Roman</vt:lpstr>
      <vt:lpstr>Trebuchet MS</vt:lpstr>
      <vt:lpstr>Calibri</vt:lpstr>
      <vt:lpstr>B Titr</vt:lpstr>
      <vt:lpstr>Georgia</vt:lpstr>
      <vt:lpstr>B Nazanin</vt:lpstr>
      <vt:lpstr>Cambria Math</vt:lpstr>
      <vt:lpstr>Urban</vt:lpstr>
      <vt:lpstr>آمیزه‌ هاي سياستی برای علم، فناوري و نوآوري</vt:lpstr>
      <vt:lpstr>فهرست مطالب</vt:lpstr>
      <vt:lpstr>مقدمه</vt:lpstr>
      <vt:lpstr>مفهوم آميزه سياستي</vt:lpstr>
      <vt:lpstr>مفهوم آميزه سياستي (ادامه)</vt:lpstr>
      <vt:lpstr>PowerPoint Presentation</vt:lpstr>
      <vt:lpstr>عناصر سازنده آمیزه‌ سياستي</vt:lpstr>
      <vt:lpstr>عناصر سازنده آمیزه‌ سياستي (ادامه)</vt:lpstr>
      <vt:lpstr>عناصر سازنده آمیزه‌ سياستي (ادامه)</vt:lpstr>
      <vt:lpstr>عناصر سازنده آمیزه‌ سياستي (ادامه)</vt:lpstr>
      <vt:lpstr>عناصر سازنده آمیزه‌ سياستي (ادامه)</vt:lpstr>
      <vt:lpstr>تأثیر متقابل (برهمكنش) ابزارها در يك آمیزه‌ سیاستی</vt:lpstr>
      <vt:lpstr>برهمكنش ابزارها در يك آمیزه‌ سیاستی (ادامه)</vt:lpstr>
      <vt:lpstr>برهمكنش ابزارها در يك آمیزه‌ سیاستی (ادامه)</vt:lpstr>
      <vt:lpstr>برهمكنش ابزارها در يك آمیزه‌ سیاستی (ادامه)</vt:lpstr>
      <vt:lpstr>ارزیابی آمیزه سیاستی (ادامه)</vt:lpstr>
      <vt:lpstr>ارزیابی آمیزه سیاستی (ادامه)</vt:lpstr>
      <vt:lpstr>ارزیابی آمیزه سیاستی (ادامه)</vt:lpstr>
      <vt:lpstr>طراحی یک آمیزه سیاستی</vt:lpstr>
      <vt:lpstr>طراحی یک آمیزه سیاستی (ادامه)</vt:lpstr>
      <vt:lpstr>طراحی یک آمیزه سیاستی (ادامه)</vt:lpstr>
      <vt:lpstr>PowerPoint Presentation</vt:lpstr>
      <vt:lpstr>طراحی یک آمیزه سیاستی (ادامه)</vt:lpstr>
      <vt:lpstr>طراحی یک آمیزه سیاستی (ادامه)</vt:lpstr>
      <vt:lpstr>طراحی یک آمیزه سیاستی (ادامه)</vt:lpstr>
      <vt:lpstr>مطالعه موردی</vt:lpstr>
      <vt:lpstr>مطالعه موردی (ادامه)</vt:lpstr>
      <vt:lpstr>مطالعه موردی (ادامه)</vt:lpstr>
      <vt:lpstr>مطالعه موردی(ادامه)</vt:lpstr>
      <vt:lpstr>مطالعه موردی(ادامه)</vt:lpstr>
      <vt:lpstr>مطالعه موردی(ادامه)</vt:lpstr>
      <vt:lpstr>مطالعه موردی(ادامه)</vt:lpstr>
      <vt:lpstr>مطالعه موردی(ادامه)</vt:lpstr>
      <vt:lpstr>مطالعه موردی(ادامه)</vt:lpstr>
      <vt:lpstr>مطالعه موردی(ادامه)</vt:lpstr>
      <vt:lpstr>مطالعه موردی(ادامه)</vt:lpstr>
      <vt:lpstr>مطالعه موردی(ادامه)</vt:lpstr>
      <vt:lpstr>مطالعه موردی(ادامه)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157</cp:revision>
  <dcterms:created xsi:type="dcterms:W3CDTF">2019-05-01T06:29:46Z</dcterms:created>
  <dcterms:modified xsi:type="dcterms:W3CDTF">2019-08-24T17:28:47Z</dcterms:modified>
</cp:coreProperties>
</file>