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3"/>
  </p:notesMasterIdLst>
  <p:sldIdLst>
    <p:sldId id="256" r:id="rId2"/>
    <p:sldId id="266" r:id="rId3"/>
    <p:sldId id="267" r:id="rId4"/>
    <p:sldId id="282" r:id="rId5"/>
    <p:sldId id="268" r:id="rId6"/>
    <p:sldId id="283" r:id="rId7"/>
    <p:sldId id="284" r:id="rId8"/>
    <p:sldId id="269" r:id="rId9"/>
    <p:sldId id="285" r:id="rId10"/>
    <p:sldId id="270" r:id="rId11"/>
    <p:sldId id="286" r:id="rId12"/>
    <p:sldId id="294" r:id="rId13"/>
    <p:sldId id="271" r:id="rId14"/>
    <p:sldId id="289" r:id="rId15"/>
    <p:sldId id="290" r:id="rId16"/>
    <p:sldId id="291" r:id="rId17"/>
    <p:sldId id="292" r:id="rId18"/>
    <p:sldId id="293" r:id="rId19"/>
    <p:sldId id="288" r:id="rId20"/>
    <p:sldId id="272" r:id="rId21"/>
    <p:sldId id="296" r:id="rId22"/>
    <p:sldId id="295" r:id="rId23"/>
    <p:sldId id="297" r:id="rId24"/>
    <p:sldId id="309" r:id="rId25"/>
    <p:sldId id="273" r:id="rId26"/>
    <p:sldId id="274" r:id="rId27"/>
    <p:sldId id="275" r:id="rId28"/>
    <p:sldId id="298" r:id="rId29"/>
    <p:sldId id="276" r:id="rId30"/>
    <p:sldId id="307" r:id="rId31"/>
    <p:sldId id="308" r:id="rId32"/>
    <p:sldId id="277" r:id="rId33"/>
    <p:sldId id="303" r:id="rId34"/>
    <p:sldId id="299" r:id="rId35"/>
    <p:sldId id="300" r:id="rId36"/>
    <p:sldId id="301" r:id="rId37"/>
    <p:sldId id="302" r:id="rId38"/>
    <p:sldId id="278" r:id="rId39"/>
    <p:sldId id="304" r:id="rId40"/>
    <p:sldId id="305" r:id="rId41"/>
    <p:sldId id="306" r:id="rId42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B Nazanin" panose="00000400000000000000" pitchFamily="2" charset="-78"/>
      <p:regular r:id="rId53"/>
      <p:bold r:id="rId54"/>
    </p:embeddedFont>
    <p:embeddedFont>
      <p:font typeface="B Titr" panose="00000700000000000000" pitchFamily="2" charset="-78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E68"/>
    <a:srgbClr val="48A299"/>
    <a:srgbClr val="57B5AC"/>
    <a:srgbClr val="99052F"/>
    <a:srgbClr val="8FCDC7"/>
    <a:srgbClr val="556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BC84F-9B58-409C-991B-DF680E8408A4}" type="doc">
      <dgm:prSet loTypeId="urn:microsoft.com/office/officeart/2005/8/layout/pyramid2" loCatId="list" qsTypeId="urn:microsoft.com/office/officeart/2005/8/quickstyle/3d4" qsCatId="3D" csTypeId="urn:microsoft.com/office/officeart/2005/8/colors/accent2_5" csCatId="accent2" phldr="1"/>
      <dgm:spPr/>
    </dgm:pt>
    <dgm:pt modelId="{D08EFA05-C20B-40E3-B55A-DCC78C40AE4C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dirty="0" smtClean="0">
              <a:cs typeface="B Nazanin" panose="00000400000000000000" pitchFamily="2" charset="-78"/>
            </a:rPr>
            <a:t>ظرفیت جذب بالقوه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dirty="0" smtClean="0">
              <a:cs typeface="B Nazanin" panose="00000400000000000000" pitchFamily="2" charset="-78"/>
            </a:rPr>
            <a:t> (</a:t>
          </a:r>
          <a:r>
            <a:rPr lang="en-US" sz="2000" dirty="0" smtClean="0">
              <a:cs typeface="B Nazanin" panose="00000400000000000000" pitchFamily="2" charset="-78"/>
            </a:rPr>
            <a:t>PACAP</a:t>
          </a:r>
          <a:r>
            <a:rPr lang="fa-IR" sz="2000" dirty="0" smtClean="0">
              <a:cs typeface="B Nazanin" panose="00000400000000000000" pitchFamily="2" charset="-78"/>
            </a:rPr>
            <a:t>)</a:t>
          </a:r>
          <a:endParaRPr lang="en-US" sz="2000" dirty="0">
            <a:cs typeface="B Nazanin" panose="00000400000000000000" pitchFamily="2" charset="-78"/>
          </a:endParaRPr>
        </a:p>
      </dgm:t>
    </dgm:pt>
    <dgm:pt modelId="{29F44388-25E7-422B-8EAD-59E111D62C0C}" type="parTrans" cxnId="{D6C7400B-42CB-4A43-8A86-C507CCEF100B}">
      <dgm:prSet/>
      <dgm:spPr/>
      <dgm:t>
        <a:bodyPr/>
        <a:lstStyle/>
        <a:p>
          <a:endParaRPr lang="en-US" sz="2200"/>
        </a:p>
      </dgm:t>
    </dgm:pt>
    <dgm:pt modelId="{15B766FF-08EF-4A5F-A1B6-65417C297FFF}" type="sibTrans" cxnId="{D6C7400B-42CB-4A43-8A86-C507CCEF100B}">
      <dgm:prSet/>
      <dgm:spPr/>
      <dgm:t>
        <a:bodyPr/>
        <a:lstStyle/>
        <a:p>
          <a:endParaRPr lang="en-US" sz="2200"/>
        </a:p>
      </dgm:t>
    </dgm:pt>
    <dgm:pt modelId="{B92F2E85-5AC2-44D4-8C83-3A65F96ED2B4}">
      <dgm:prSet phldrT="[Text]" custT="1"/>
      <dgm:spPr/>
      <dgm:t>
        <a:bodyPr/>
        <a:lstStyle/>
        <a:p>
          <a:pPr rtl="1"/>
          <a:r>
            <a:rPr lang="fa-IR" sz="2000" dirty="0" smtClean="0">
              <a:cs typeface="B Nazanin" panose="00000400000000000000" pitchFamily="2" charset="-78"/>
            </a:rPr>
            <a:t>ظرفیت جذب بالفعل</a:t>
          </a:r>
        </a:p>
        <a:p>
          <a:pPr rtl="1"/>
          <a:r>
            <a:rPr lang="fa-IR" sz="2000" dirty="0" smtClean="0">
              <a:cs typeface="B Nazanin" panose="00000400000000000000" pitchFamily="2" charset="-78"/>
            </a:rPr>
            <a:t> (</a:t>
          </a:r>
          <a:r>
            <a:rPr lang="en-US" sz="2000" dirty="0" smtClean="0">
              <a:cs typeface="B Nazanin" panose="00000400000000000000" pitchFamily="2" charset="-78"/>
            </a:rPr>
            <a:t>RACAP</a:t>
          </a:r>
          <a:r>
            <a:rPr lang="fa-IR" sz="2000" dirty="0" smtClean="0">
              <a:cs typeface="B Nazanin" panose="00000400000000000000" pitchFamily="2" charset="-78"/>
            </a:rPr>
            <a:t>)</a:t>
          </a:r>
          <a:endParaRPr lang="en-US" sz="2000" dirty="0">
            <a:cs typeface="B Nazanin" panose="00000400000000000000" pitchFamily="2" charset="-78"/>
          </a:endParaRPr>
        </a:p>
      </dgm:t>
    </dgm:pt>
    <dgm:pt modelId="{A607293A-B5E6-4CA0-88C3-E2B892ED4A50}" type="parTrans" cxnId="{3314673B-9AEC-4DA9-BE61-F26113D024EE}">
      <dgm:prSet/>
      <dgm:spPr/>
      <dgm:t>
        <a:bodyPr/>
        <a:lstStyle/>
        <a:p>
          <a:endParaRPr lang="en-US" sz="2200"/>
        </a:p>
      </dgm:t>
    </dgm:pt>
    <dgm:pt modelId="{2C5D5F7E-7F14-41F4-8BC6-9A0AA2A28B83}" type="sibTrans" cxnId="{3314673B-9AEC-4DA9-BE61-F26113D024EE}">
      <dgm:prSet/>
      <dgm:spPr/>
      <dgm:t>
        <a:bodyPr/>
        <a:lstStyle/>
        <a:p>
          <a:endParaRPr lang="en-US" sz="2200"/>
        </a:p>
      </dgm:t>
    </dgm:pt>
    <dgm:pt modelId="{597A08AC-4128-4CEF-8949-DBF61139BF07}" type="pres">
      <dgm:prSet presAssocID="{D8CBC84F-9B58-409C-991B-DF680E8408A4}" presName="compositeShape" presStyleCnt="0">
        <dgm:presLayoutVars>
          <dgm:dir/>
          <dgm:resizeHandles/>
        </dgm:presLayoutVars>
      </dgm:prSet>
      <dgm:spPr/>
    </dgm:pt>
    <dgm:pt modelId="{947D6A6B-79E0-4555-A9FF-86B33B2427E8}" type="pres">
      <dgm:prSet presAssocID="{D8CBC84F-9B58-409C-991B-DF680E8408A4}" presName="pyramid" presStyleLbl="node1" presStyleIdx="0" presStyleCnt="1"/>
      <dgm:spPr/>
    </dgm:pt>
    <dgm:pt modelId="{4E909003-D5A3-46E5-9A42-ADD914A5121C}" type="pres">
      <dgm:prSet presAssocID="{D8CBC84F-9B58-409C-991B-DF680E8408A4}" presName="theList" presStyleCnt="0"/>
      <dgm:spPr/>
    </dgm:pt>
    <dgm:pt modelId="{0A048ADB-5D2A-472A-9D9C-5FA535E44419}" type="pres">
      <dgm:prSet presAssocID="{D08EFA05-C20B-40E3-B55A-DCC78C40AE4C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0C901-84C0-437B-807D-5826FB07C2A0}" type="pres">
      <dgm:prSet presAssocID="{D08EFA05-C20B-40E3-B55A-DCC78C40AE4C}" presName="aSpace" presStyleCnt="0"/>
      <dgm:spPr/>
    </dgm:pt>
    <dgm:pt modelId="{3F1BD54E-ABDE-460C-B366-EFED8FBF91D9}" type="pres">
      <dgm:prSet presAssocID="{B92F2E85-5AC2-44D4-8C83-3A65F96ED2B4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4838-41DF-4227-9539-CCFBE2DE1E2C}" type="pres">
      <dgm:prSet presAssocID="{B92F2E85-5AC2-44D4-8C83-3A65F96ED2B4}" presName="aSpace" presStyleCnt="0"/>
      <dgm:spPr/>
    </dgm:pt>
  </dgm:ptLst>
  <dgm:cxnLst>
    <dgm:cxn modelId="{97AED3EF-2E5B-4188-AB49-3AAF2BE74B80}" type="presOf" srcId="{D08EFA05-C20B-40E3-B55A-DCC78C40AE4C}" destId="{0A048ADB-5D2A-472A-9D9C-5FA535E44419}" srcOrd="0" destOrd="0" presId="urn:microsoft.com/office/officeart/2005/8/layout/pyramid2"/>
    <dgm:cxn modelId="{8B36A9BE-8D26-4C0D-AE4B-2668623BA264}" type="presOf" srcId="{B92F2E85-5AC2-44D4-8C83-3A65F96ED2B4}" destId="{3F1BD54E-ABDE-460C-B366-EFED8FBF91D9}" srcOrd="0" destOrd="0" presId="urn:microsoft.com/office/officeart/2005/8/layout/pyramid2"/>
    <dgm:cxn modelId="{3314673B-9AEC-4DA9-BE61-F26113D024EE}" srcId="{D8CBC84F-9B58-409C-991B-DF680E8408A4}" destId="{B92F2E85-5AC2-44D4-8C83-3A65F96ED2B4}" srcOrd="1" destOrd="0" parTransId="{A607293A-B5E6-4CA0-88C3-E2B892ED4A50}" sibTransId="{2C5D5F7E-7F14-41F4-8BC6-9A0AA2A28B83}"/>
    <dgm:cxn modelId="{D6C7400B-42CB-4A43-8A86-C507CCEF100B}" srcId="{D8CBC84F-9B58-409C-991B-DF680E8408A4}" destId="{D08EFA05-C20B-40E3-B55A-DCC78C40AE4C}" srcOrd="0" destOrd="0" parTransId="{29F44388-25E7-422B-8EAD-59E111D62C0C}" sibTransId="{15B766FF-08EF-4A5F-A1B6-65417C297FFF}"/>
    <dgm:cxn modelId="{5FE169C4-CC72-4851-B9D0-61BCB8AEA187}" type="presOf" srcId="{D8CBC84F-9B58-409C-991B-DF680E8408A4}" destId="{597A08AC-4128-4CEF-8949-DBF61139BF07}" srcOrd="0" destOrd="0" presId="urn:microsoft.com/office/officeart/2005/8/layout/pyramid2"/>
    <dgm:cxn modelId="{0645E756-504D-4D40-93A7-5B32BF344586}" type="presParOf" srcId="{597A08AC-4128-4CEF-8949-DBF61139BF07}" destId="{947D6A6B-79E0-4555-A9FF-86B33B2427E8}" srcOrd="0" destOrd="0" presId="urn:microsoft.com/office/officeart/2005/8/layout/pyramid2"/>
    <dgm:cxn modelId="{187573A7-CA4F-402A-A5AE-DCC5D622BE40}" type="presParOf" srcId="{597A08AC-4128-4CEF-8949-DBF61139BF07}" destId="{4E909003-D5A3-46E5-9A42-ADD914A5121C}" srcOrd="1" destOrd="0" presId="urn:microsoft.com/office/officeart/2005/8/layout/pyramid2"/>
    <dgm:cxn modelId="{55A05CF5-B78E-4A13-BF75-BB3319E5DB7E}" type="presParOf" srcId="{4E909003-D5A3-46E5-9A42-ADD914A5121C}" destId="{0A048ADB-5D2A-472A-9D9C-5FA535E44419}" srcOrd="0" destOrd="0" presId="urn:microsoft.com/office/officeart/2005/8/layout/pyramid2"/>
    <dgm:cxn modelId="{A40D00BA-E72C-4EF0-B922-36EB360B01CE}" type="presParOf" srcId="{4E909003-D5A3-46E5-9A42-ADD914A5121C}" destId="{7BC0C901-84C0-437B-807D-5826FB07C2A0}" srcOrd="1" destOrd="0" presId="urn:microsoft.com/office/officeart/2005/8/layout/pyramid2"/>
    <dgm:cxn modelId="{5D8A40AC-90DA-41C3-8F34-AB956D5D399F}" type="presParOf" srcId="{4E909003-D5A3-46E5-9A42-ADD914A5121C}" destId="{3F1BD54E-ABDE-460C-B366-EFED8FBF91D9}" srcOrd="2" destOrd="0" presId="urn:microsoft.com/office/officeart/2005/8/layout/pyramid2"/>
    <dgm:cxn modelId="{9FEC0A1A-7FDB-4971-894B-C46C261053BA}" type="presParOf" srcId="{4E909003-D5A3-46E5-9A42-ADD914A5121C}" destId="{56024838-41DF-4227-9539-CCFBE2DE1E2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3C9A7-3FDE-4955-BB29-65F6104BDB4C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9343F20-4560-4625-B823-460566C797F3}">
      <dgm:prSet phldrT="[Text]" custT="1"/>
      <dgm:spPr/>
      <dgm:t>
        <a:bodyPr/>
        <a:lstStyle/>
        <a:p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تقلید کپی بردارانه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8266DBB-FB88-4036-B355-8CFDC831A9FE}" type="parTrans" cxnId="{274D4C1B-BD1A-466E-84E0-654DF0BEED03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4FD3362-D84D-4BDF-9A45-D0ECE9241D9A}" type="sibTrans" cxnId="{274D4C1B-BD1A-466E-84E0-654DF0BEED03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80A9E03-A3C6-457E-B8E1-01EBF88BA443}">
      <dgm:prSet phldrT="[Text]" custT="1"/>
      <dgm:spPr/>
      <dgm:t>
        <a:bodyPr/>
        <a:lstStyle/>
        <a:p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تقلید خلاقانه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DBF6AEF-9B91-4527-84ED-F2430CC3B1CD}" type="parTrans" cxnId="{EC38D3D7-6DBD-4378-B0AA-D0FF1CD1E5F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8FF3E3-5D66-4AC1-8E42-953BEEC16E24}" type="sibTrans" cxnId="{EC38D3D7-6DBD-4378-B0AA-D0FF1CD1E5F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48A0A88-7D34-4355-94E8-AFBD4340CFA2}">
      <dgm:prSet phldrT="[Text]" custT="1"/>
      <dgm:spPr/>
      <dgm:t>
        <a:bodyPr/>
        <a:lstStyle/>
        <a:p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نوآوری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A9C1634-9AE7-4264-9D7A-6CE931D6E1D7}" type="parTrans" cxnId="{BF40E933-F07F-42C9-AF80-3CE9514D7952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DADF158-1BBD-4E69-B1D5-B0E9C8FC6783}" type="sibTrans" cxnId="{BF40E933-F07F-42C9-AF80-3CE9514D7952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093CD48-1BA5-46E5-95B5-EBC02FBBF211}" type="pres">
      <dgm:prSet presAssocID="{A673C9A7-3FDE-4955-BB29-65F6104BDB4C}" presName="CompostProcess" presStyleCnt="0">
        <dgm:presLayoutVars>
          <dgm:dir val="rev"/>
          <dgm:resizeHandles val="exact"/>
        </dgm:presLayoutVars>
      </dgm:prSet>
      <dgm:spPr/>
    </dgm:pt>
    <dgm:pt modelId="{0BA8CE0E-4565-4DDF-BD53-74E62B9B6619}" type="pres">
      <dgm:prSet presAssocID="{A673C9A7-3FDE-4955-BB29-65F6104BDB4C}" presName="arrow" presStyleLbl="bgShp" presStyleIdx="0" presStyleCnt="1" custLinFactNeighborX="-29" custLinFactNeighborY="-615"/>
      <dgm:spPr/>
    </dgm:pt>
    <dgm:pt modelId="{3C503899-EF39-4BD5-86EC-5B8996FA6033}" type="pres">
      <dgm:prSet presAssocID="{A673C9A7-3FDE-4955-BB29-65F6104BDB4C}" presName="linearProcess" presStyleCnt="0"/>
      <dgm:spPr/>
    </dgm:pt>
    <dgm:pt modelId="{1CB33319-49C7-4B53-BA62-1060131D9604}" type="pres">
      <dgm:prSet presAssocID="{69343F20-4560-4625-B823-460566C797F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E83358-7BA1-4ED3-9E75-FF6F09C7A886}" type="pres">
      <dgm:prSet presAssocID="{54FD3362-D84D-4BDF-9A45-D0ECE9241D9A}" presName="sibTrans" presStyleCnt="0"/>
      <dgm:spPr/>
    </dgm:pt>
    <dgm:pt modelId="{DBA5D9F3-B76C-4A7F-8AF3-D45BBBF04574}" type="pres">
      <dgm:prSet presAssocID="{280A9E03-A3C6-457E-B8E1-01EBF88BA4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2EAED0-2839-48E9-A933-5FC20A98BBDB}" type="pres">
      <dgm:prSet presAssocID="{6A8FF3E3-5D66-4AC1-8E42-953BEEC16E24}" presName="sibTrans" presStyleCnt="0"/>
      <dgm:spPr/>
    </dgm:pt>
    <dgm:pt modelId="{BDCABA8B-8FAB-4DEB-B815-98BC731A6183}" type="pres">
      <dgm:prSet presAssocID="{348A0A88-7D34-4355-94E8-AFBD4340CFA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38D3D7-6DBD-4378-B0AA-D0FF1CD1E5FF}" srcId="{A673C9A7-3FDE-4955-BB29-65F6104BDB4C}" destId="{280A9E03-A3C6-457E-B8E1-01EBF88BA443}" srcOrd="1" destOrd="0" parTransId="{8DBF6AEF-9B91-4527-84ED-F2430CC3B1CD}" sibTransId="{6A8FF3E3-5D66-4AC1-8E42-953BEEC16E24}"/>
    <dgm:cxn modelId="{274D4C1B-BD1A-466E-84E0-654DF0BEED03}" srcId="{A673C9A7-3FDE-4955-BB29-65F6104BDB4C}" destId="{69343F20-4560-4625-B823-460566C797F3}" srcOrd="0" destOrd="0" parTransId="{E8266DBB-FB88-4036-B355-8CFDC831A9FE}" sibTransId="{54FD3362-D84D-4BDF-9A45-D0ECE9241D9A}"/>
    <dgm:cxn modelId="{38E905F8-9DA0-4BEC-87EE-2CE6FECB479D}" type="presOf" srcId="{69343F20-4560-4625-B823-460566C797F3}" destId="{1CB33319-49C7-4B53-BA62-1060131D9604}" srcOrd="0" destOrd="0" presId="urn:microsoft.com/office/officeart/2005/8/layout/hProcess9"/>
    <dgm:cxn modelId="{17CACB41-18EF-44EC-AEBB-B058F26CB06A}" type="presOf" srcId="{A673C9A7-3FDE-4955-BB29-65F6104BDB4C}" destId="{E093CD48-1BA5-46E5-95B5-EBC02FBBF211}" srcOrd="0" destOrd="0" presId="urn:microsoft.com/office/officeart/2005/8/layout/hProcess9"/>
    <dgm:cxn modelId="{BF40E933-F07F-42C9-AF80-3CE9514D7952}" srcId="{A673C9A7-3FDE-4955-BB29-65F6104BDB4C}" destId="{348A0A88-7D34-4355-94E8-AFBD4340CFA2}" srcOrd="2" destOrd="0" parTransId="{DA9C1634-9AE7-4264-9D7A-6CE931D6E1D7}" sibTransId="{CDADF158-1BBD-4E69-B1D5-B0E9C8FC6783}"/>
    <dgm:cxn modelId="{2495B73C-A6EC-44EC-A3FD-2935CB7D7F01}" type="presOf" srcId="{280A9E03-A3C6-457E-B8E1-01EBF88BA443}" destId="{DBA5D9F3-B76C-4A7F-8AF3-D45BBBF04574}" srcOrd="0" destOrd="0" presId="urn:microsoft.com/office/officeart/2005/8/layout/hProcess9"/>
    <dgm:cxn modelId="{B16560D3-6914-4DD0-9033-51396D2B62DD}" type="presOf" srcId="{348A0A88-7D34-4355-94E8-AFBD4340CFA2}" destId="{BDCABA8B-8FAB-4DEB-B815-98BC731A6183}" srcOrd="0" destOrd="0" presId="urn:microsoft.com/office/officeart/2005/8/layout/hProcess9"/>
    <dgm:cxn modelId="{11979893-E3D6-4474-A087-F502DCD27404}" type="presParOf" srcId="{E093CD48-1BA5-46E5-95B5-EBC02FBBF211}" destId="{0BA8CE0E-4565-4DDF-BD53-74E62B9B6619}" srcOrd="0" destOrd="0" presId="urn:microsoft.com/office/officeart/2005/8/layout/hProcess9"/>
    <dgm:cxn modelId="{DB3A3A05-4358-4B49-96D8-B8910F52E34A}" type="presParOf" srcId="{E093CD48-1BA5-46E5-95B5-EBC02FBBF211}" destId="{3C503899-EF39-4BD5-86EC-5B8996FA6033}" srcOrd="1" destOrd="0" presId="urn:microsoft.com/office/officeart/2005/8/layout/hProcess9"/>
    <dgm:cxn modelId="{FB43F9FC-A987-4831-A75D-57DF6F1798B5}" type="presParOf" srcId="{3C503899-EF39-4BD5-86EC-5B8996FA6033}" destId="{1CB33319-49C7-4B53-BA62-1060131D9604}" srcOrd="0" destOrd="0" presId="urn:microsoft.com/office/officeart/2005/8/layout/hProcess9"/>
    <dgm:cxn modelId="{A6723FA0-5B40-4CC4-979E-28C6E7406DBB}" type="presParOf" srcId="{3C503899-EF39-4BD5-86EC-5B8996FA6033}" destId="{AEE83358-7BA1-4ED3-9E75-FF6F09C7A886}" srcOrd="1" destOrd="0" presId="urn:microsoft.com/office/officeart/2005/8/layout/hProcess9"/>
    <dgm:cxn modelId="{3F699236-F5E2-4E10-8469-721AA5242222}" type="presParOf" srcId="{3C503899-EF39-4BD5-86EC-5B8996FA6033}" destId="{DBA5D9F3-B76C-4A7F-8AF3-D45BBBF04574}" srcOrd="2" destOrd="0" presId="urn:microsoft.com/office/officeart/2005/8/layout/hProcess9"/>
    <dgm:cxn modelId="{5E6911F9-2747-4E56-9486-A5F0B5C752A4}" type="presParOf" srcId="{3C503899-EF39-4BD5-86EC-5B8996FA6033}" destId="{0C2EAED0-2839-48E9-A933-5FC20A98BBDB}" srcOrd="3" destOrd="0" presId="urn:microsoft.com/office/officeart/2005/8/layout/hProcess9"/>
    <dgm:cxn modelId="{3F704A22-E2D6-423E-9273-644CF43E53D8}" type="presParOf" srcId="{3C503899-EF39-4BD5-86EC-5B8996FA6033}" destId="{BDCABA8B-8FAB-4DEB-B815-98BC731A61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BAAA1-3BB2-43DF-89F2-58372165CFF9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98D96AD-5ABA-488A-8E80-9DEECB1306D7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نوآوری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584A591-5A7A-4097-96ED-9D27AC2808B2}" type="parTrans" cxnId="{B813BB28-5183-4A1E-9366-2D4890BD795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93AA65-B4F4-48CD-9953-674868167AC8}" type="sibTrans" cxnId="{B813BB28-5183-4A1E-9366-2D4890BD795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470BD93-410A-4C39-BF59-2F16AB0A22A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سرمایه‌گذاری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AE484A5-0664-4CB2-9C20-B93D74821266}" type="parTrans" cxnId="{8202C25E-AD20-47E6-906B-CDEF14D22010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5DF5E5E-DB06-4FA4-9443-23764FBC5721}" type="sibTrans" cxnId="{8202C25E-AD20-47E6-906B-CDEF14D22010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3A7F3E9-33A5-462E-8298-EAA73E56775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2200" b="1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تولید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6DADCE5-2BE0-431D-9615-78AF44F0CF4C}" type="parTrans" cxnId="{946D8BF8-759F-434A-99B8-882884CC214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BF4B653-3362-4EDB-882A-E4E653C0EC89}" type="sibTrans" cxnId="{946D8BF8-759F-434A-99B8-882884CC214F}">
      <dgm:prSet/>
      <dgm:spPr/>
      <dgm:t>
        <a:bodyPr/>
        <a:lstStyle/>
        <a:p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26FC920-F483-42F8-B282-EBB9CA376A9F}" type="pres">
      <dgm:prSet presAssocID="{CFCBAAA1-3BB2-43DF-89F2-58372165CFF9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0E4AF9C-408B-48D9-9E8B-2880703FB238}" type="pres">
      <dgm:prSet presAssocID="{598D96AD-5ABA-488A-8E80-9DEECB1306D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9CEDE-AE23-446F-A9A8-02298D088EA5}" type="pres">
      <dgm:prSet presAssocID="{6A93AA65-B4F4-48CD-9953-674868167AC8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63D826-5B9B-4A6D-BC48-6C42C8200834}" type="pres">
      <dgm:prSet presAssocID="{0470BD93-410A-4C39-BF59-2F16AB0A22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8D09F-7A05-47C0-9895-743D9AEA2838}" type="pres">
      <dgm:prSet presAssocID="{E5DF5E5E-DB06-4FA4-9443-23764FBC5721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C7CF32C-1B86-4B6D-9493-7B8237332977}" type="pres">
      <dgm:prSet presAssocID="{D3A7F3E9-33A5-462E-8298-EAA73E5677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46D8BF8-759F-434A-99B8-882884CC214F}" srcId="{CFCBAAA1-3BB2-43DF-89F2-58372165CFF9}" destId="{D3A7F3E9-33A5-462E-8298-EAA73E56775E}" srcOrd="2" destOrd="0" parTransId="{86DADCE5-2BE0-431D-9615-78AF44F0CF4C}" sibTransId="{5BF4B653-3362-4EDB-882A-E4E653C0EC89}"/>
    <dgm:cxn modelId="{B813BB28-5183-4A1E-9366-2D4890BD795F}" srcId="{CFCBAAA1-3BB2-43DF-89F2-58372165CFF9}" destId="{598D96AD-5ABA-488A-8E80-9DEECB1306D7}" srcOrd="0" destOrd="0" parTransId="{1584A591-5A7A-4097-96ED-9D27AC2808B2}" sibTransId="{6A93AA65-B4F4-48CD-9953-674868167AC8}"/>
    <dgm:cxn modelId="{033D0903-1631-4AD1-B932-77CF0747171C}" type="presOf" srcId="{0470BD93-410A-4C39-BF59-2F16AB0A22A3}" destId="{E863D826-5B9B-4A6D-BC48-6C42C8200834}" srcOrd="0" destOrd="0" presId="urn:microsoft.com/office/officeart/2005/8/layout/chevron1"/>
    <dgm:cxn modelId="{8202C25E-AD20-47E6-906B-CDEF14D22010}" srcId="{CFCBAAA1-3BB2-43DF-89F2-58372165CFF9}" destId="{0470BD93-410A-4C39-BF59-2F16AB0A22A3}" srcOrd="1" destOrd="0" parTransId="{BAE484A5-0664-4CB2-9C20-B93D74821266}" sibTransId="{E5DF5E5E-DB06-4FA4-9443-23764FBC5721}"/>
    <dgm:cxn modelId="{387BCAC4-5917-491B-B6BE-A656DCD9C342}" type="presOf" srcId="{CFCBAAA1-3BB2-43DF-89F2-58372165CFF9}" destId="{126FC920-F483-42F8-B282-EBB9CA376A9F}" srcOrd="0" destOrd="0" presId="urn:microsoft.com/office/officeart/2005/8/layout/chevron1"/>
    <dgm:cxn modelId="{2F9CCC75-4B57-4780-A528-8F84170008CB}" type="presOf" srcId="{598D96AD-5ABA-488A-8E80-9DEECB1306D7}" destId="{90E4AF9C-408B-48D9-9E8B-2880703FB238}" srcOrd="0" destOrd="0" presId="urn:microsoft.com/office/officeart/2005/8/layout/chevron1"/>
    <dgm:cxn modelId="{6A46CF73-233E-460F-87BA-7FD6329473A7}" type="presOf" srcId="{D3A7F3E9-33A5-462E-8298-EAA73E56775E}" destId="{5C7CF32C-1B86-4B6D-9493-7B8237332977}" srcOrd="0" destOrd="0" presId="urn:microsoft.com/office/officeart/2005/8/layout/chevron1"/>
    <dgm:cxn modelId="{BFBDC7B8-3743-46B7-8B4E-4E903FB270E1}" type="presParOf" srcId="{126FC920-F483-42F8-B282-EBB9CA376A9F}" destId="{90E4AF9C-408B-48D9-9E8B-2880703FB238}" srcOrd="0" destOrd="0" presId="urn:microsoft.com/office/officeart/2005/8/layout/chevron1"/>
    <dgm:cxn modelId="{C04BD042-453C-400F-944F-A17E8D3ACECE}" type="presParOf" srcId="{126FC920-F483-42F8-B282-EBB9CA376A9F}" destId="{FA89CEDE-AE23-446F-A9A8-02298D088EA5}" srcOrd="1" destOrd="0" presId="urn:microsoft.com/office/officeart/2005/8/layout/chevron1"/>
    <dgm:cxn modelId="{9D904169-ABF3-47F4-A45F-AB1C0E57FD52}" type="presParOf" srcId="{126FC920-F483-42F8-B282-EBB9CA376A9F}" destId="{E863D826-5B9B-4A6D-BC48-6C42C8200834}" srcOrd="2" destOrd="0" presId="urn:microsoft.com/office/officeart/2005/8/layout/chevron1"/>
    <dgm:cxn modelId="{F8D4A0CF-C8FE-461D-BD51-720422C4097E}" type="presParOf" srcId="{126FC920-F483-42F8-B282-EBB9CA376A9F}" destId="{D938D09F-7A05-47C0-9895-743D9AEA2838}" srcOrd="3" destOrd="0" presId="urn:microsoft.com/office/officeart/2005/8/layout/chevron1"/>
    <dgm:cxn modelId="{AAE68005-2863-48F1-9AC5-3BA28237E888}" type="presParOf" srcId="{126FC920-F483-42F8-B282-EBB9CA376A9F}" destId="{5C7CF32C-1B86-4B6D-9493-7B82373329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BAAA1-3BB2-43DF-89F2-58372165CFF9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98D96AD-5ABA-488A-8E80-9DEECB1306D7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b="1" smtClean="0">
              <a:solidFill>
                <a:schemeClr val="tx1"/>
              </a:solidFill>
              <a:cs typeface="B Nazanin" panose="00000400000000000000" pitchFamily="2" charset="-78"/>
            </a:rPr>
            <a:t>توانمندی تولید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584A591-5A7A-4097-96ED-9D27AC2808B2}" type="parTrans" cxnId="{B813BB28-5183-4A1E-9366-2D4890BD795F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93AA65-B4F4-48CD-9953-674868167AC8}" type="sibTrans" cxnId="{B813BB28-5183-4A1E-9366-2D4890BD795F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470BD93-410A-4C39-BF59-2F16AB0A22A3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b="1" smtClean="0">
              <a:solidFill>
                <a:schemeClr val="tx1"/>
              </a:solidFill>
              <a:cs typeface="B Nazanin" panose="00000400000000000000" pitchFamily="2" charset="-78"/>
            </a:rPr>
            <a:t>توانمندی سرمایه‌گذاری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AE484A5-0664-4CB2-9C20-B93D74821266}" type="parTrans" cxnId="{8202C25E-AD20-47E6-906B-CDEF14D22010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5DF5E5E-DB06-4FA4-9443-23764FBC5721}" type="sibTrans" cxnId="{8202C25E-AD20-47E6-906B-CDEF14D22010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3A7F3E9-33A5-462E-8298-EAA73E56775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2200" b="1" smtClean="0">
              <a:solidFill>
                <a:schemeClr val="tx1"/>
              </a:solidFill>
              <a:cs typeface="B Nazanin" panose="00000400000000000000" pitchFamily="2" charset="-78"/>
            </a:rPr>
            <a:t>توانمندی نوآوری</a:t>
          </a:r>
          <a:endParaRPr lang="en-US" sz="22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6DADCE5-2BE0-431D-9615-78AF44F0CF4C}" type="parTrans" cxnId="{946D8BF8-759F-434A-99B8-882884CC214F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BF4B653-3362-4EDB-882A-E4E653C0EC89}" type="sibTrans" cxnId="{946D8BF8-759F-434A-99B8-882884CC214F}">
      <dgm:prSet/>
      <dgm:spPr/>
      <dgm:t>
        <a:bodyPr/>
        <a:lstStyle/>
        <a:p>
          <a:pPr rtl="1"/>
          <a:endParaRPr lang="en-US" sz="22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26FC920-F483-42F8-B282-EBB9CA376A9F}" type="pres">
      <dgm:prSet presAssocID="{CFCBAAA1-3BB2-43DF-89F2-58372165CFF9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0E4AF9C-408B-48D9-9E8B-2880703FB238}" type="pres">
      <dgm:prSet presAssocID="{598D96AD-5ABA-488A-8E80-9DEECB1306D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9CEDE-AE23-446F-A9A8-02298D088EA5}" type="pres">
      <dgm:prSet presAssocID="{6A93AA65-B4F4-48CD-9953-674868167AC8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63D826-5B9B-4A6D-BC48-6C42C8200834}" type="pres">
      <dgm:prSet presAssocID="{0470BD93-410A-4C39-BF59-2F16AB0A22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8D09F-7A05-47C0-9895-743D9AEA2838}" type="pres">
      <dgm:prSet presAssocID="{E5DF5E5E-DB06-4FA4-9443-23764FBC5721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C7CF32C-1B86-4B6D-9493-7B8237332977}" type="pres">
      <dgm:prSet presAssocID="{D3A7F3E9-33A5-462E-8298-EAA73E5677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2C25E-AD20-47E6-906B-CDEF14D22010}" srcId="{CFCBAAA1-3BB2-43DF-89F2-58372165CFF9}" destId="{0470BD93-410A-4C39-BF59-2F16AB0A22A3}" srcOrd="1" destOrd="0" parTransId="{BAE484A5-0664-4CB2-9C20-B93D74821266}" sibTransId="{E5DF5E5E-DB06-4FA4-9443-23764FBC5721}"/>
    <dgm:cxn modelId="{19DB37C2-DB90-4106-8A40-F97DBF2EFAAA}" type="presOf" srcId="{598D96AD-5ABA-488A-8E80-9DEECB1306D7}" destId="{90E4AF9C-408B-48D9-9E8B-2880703FB238}" srcOrd="0" destOrd="0" presId="urn:microsoft.com/office/officeart/2005/8/layout/chevron1"/>
    <dgm:cxn modelId="{B813BB28-5183-4A1E-9366-2D4890BD795F}" srcId="{CFCBAAA1-3BB2-43DF-89F2-58372165CFF9}" destId="{598D96AD-5ABA-488A-8E80-9DEECB1306D7}" srcOrd="0" destOrd="0" parTransId="{1584A591-5A7A-4097-96ED-9D27AC2808B2}" sibTransId="{6A93AA65-B4F4-48CD-9953-674868167AC8}"/>
    <dgm:cxn modelId="{946D8BF8-759F-434A-99B8-882884CC214F}" srcId="{CFCBAAA1-3BB2-43DF-89F2-58372165CFF9}" destId="{D3A7F3E9-33A5-462E-8298-EAA73E56775E}" srcOrd="2" destOrd="0" parTransId="{86DADCE5-2BE0-431D-9615-78AF44F0CF4C}" sibTransId="{5BF4B653-3362-4EDB-882A-E4E653C0EC89}"/>
    <dgm:cxn modelId="{74000876-DD5F-4BB7-8195-C7DEDE84C9AE}" type="presOf" srcId="{D3A7F3E9-33A5-462E-8298-EAA73E56775E}" destId="{5C7CF32C-1B86-4B6D-9493-7B8237332977}" srcOrd="0" destOrd="0" presId="urn:microsoft.com/office/officeart/2005/8/layout/chevron1"/>
    <dgm:cxn modelId="{59A75097-0340-4CE8-AC37-896C27F754EF}" type="presOf" srcId="{CFCBAAA1-3BB2-43DF-89F2-58372165CFF9}" destId="{126FC920-F483-42F8-B282-EBB9CA376A9F}" srcOrd="0" destOrd="0" presId="urn:microsoft.com/office/officeart/2005/8/layout/chevron1"/>
    <dgm:cxn modelId="{39C4FD95-5D2E-4440-8CA5-0AB260DE812E}" type="presOf" srcId="{0470BD93-410A-4C39-BF59-2F16AB0A22A3}" destId="{E863D826-5B9B-4A6D-BC48-6C42C8200834}" srcOrd="0" destOrd="0" presId="urn:microsoft.com/office/officeart/2005/8/layout/chevron1"/>
    <dgm:cxn modelId="{4CB710F8-4679-4753-8E46-1CCC2A5313DA}" type="presParOf" srcId="{126FC920-F483-42F8-B282-EBB9CA376A9F}" destId="{90E4AF9C-408B-48D9-9E8B-2880703FB238}" srcOrd="0" destOrd="0" presId="urn:microsoft.com/office/officeart/2005/8/layout/chevron1"/>
    <dgm:cxn modelId="{6631AC61-C23D-4BCD-AABE-845B89362692}" type="presParOf" srcId="{126FC920-F483-42F8-B282-EBB9CA376A9F}" destId="{FA89CEDE-AE23-446F-A9A8-02298D088EA5}" srcOrd="1" destOrd="0" presId="urn:microsoft.com/office/officeart/2005/8/layout/chevron1"/>
    <dgm:cxn modelId="{894148AA-456B-4636-96EE-1B3FF8214AAB}" type="presParOf" srcId="{126FC920-F483-42F8-B282-EBB9CA376A9F}" destId="{E863D826-5B9B-4A6D-BC48-6C42C8200834}" srcOrd="2" destOrd="0" presId="urn:microsoft.com/office/officeart/2005/8/layout/chevron1"/>
    <dgm:cxn modelId="{876C4497-AD2B-4C0C-8BF7-5F43DE618F7D}" type="presParOf" srcId="{126FC920-F483-42F8-B282-EBB9CA376A9F}" destId="{D938D09F-7A05-47C0-9895-743D9AEA2838}" srcOrd="3" destOrd="0" presId="urn:microsoft.com/office/officeart/2005/8/layout/chevron1"/>
    <dgm:cxn modelId="{43CD2E91-1B1B-41AF-819A-620D1FD8BE32}" type="presParOf" srcId="{126FC920-F483-42F8-B282-EBB9CA376A9F}" destId="{5C7CF32C-1B86-4B6D-9493-7B82373329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F75D24-BD79-4059-9F08-BB1BFD06160B}" type="doc">
      <dgm:prSet loTypeId="urn:microsoft.com/office/officeart/2008/layout/AlternatingHexagon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841B14-0DCB-4A03-BC7B-91ACDBA9F815}">
      <dgm:prSet phldrT="[Text]" custT="1"/>
      <dgm:spPr/>
      <dgm:t>
        <a:bodyPr lIns="0" tIns="0" rIns="0" bIns="0"/>
        <a:lstStyle/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ابزارهای ماشینی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6B297F2-F550-4BA7-93C5-52549BFE00DD}" type="parTrans" cxnId="{F410AD28-8C0E-4289-AC6F-BB4B3B8DAC3F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3557A1C-24C7-4D89-9D38-ADF580FD75D6}" type="sibTrans" cxnId="{F410AD28-8C0E-4289-AC6F-BB4B3B8DAC3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A71DA63-9FD9-4AC2-888A-6ABF03E2BC00}">
      <dgm:prSet phldrT="[Text]" custT="1"/>
      <dgm:spPr/>
      <dgm:t>
        <a:bodyPr lIns="0" tIns="0" rIns="0" bIns="0"/>
        <a:lstStyle/>
        <a:p>
          <a:endParaRPr lang="en-US" sz="1800" b="1" smtClean="0">
            <a:solidFill>
              <a:schemeClr val="tx1"/>
            </a:solidFill>
            <a:cs typeface="B Nazanin" panose="00000400000000000000" pitchFamily="2" charset="-78"/>
          </a:endParaRPr>
        </a:p>
        <a:p>
          <a:r>
            <a:rPr lang="fa-IR" sz="1800" b="1" smtClean="0">
              <a:solidFill>
                <a:schemeClr val="tx1"/>
              </a:solidFill>
              <a:cs typeface="B Nazanin" panose="00000400000000000000" pitchFamily="2" charset="-78"/>
            </a:rPr>
            <a:t>خودرو سازی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12EEE98-5EFB-4D30-90AE-0AEA94094A0E}" type="parTrans" cxnId="{84F6870D-6E1B-4EC6-AD6E-D95C3908B81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A439F6B-DCED-4768-AC05-F73C14B38B18}" type="sibTrans" cxnId="{84F6870D-6E1B-4EC6-AD6E-D95C3908B81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17DE697-9AA1-4525-911B-936822E2470F}">
      <dgm:prSet phldrT="[Text]" custT="1"/>
      <dgm:spPr/>
      <dgm:t>
        <a:bodyPr/>
        <a:lstStyle/>
        <a:p>
          <a:r>
            <a:rPr lang="fa-IR" sz="1800" b="1" smtClean="0">
              <a:solidFill>
                <a:schemeClr val="tx1"/>
              </a:solidFill>
              <a:cs typeface="B Nazanin" panose="00000400000000000000" pitchFamily="2" charset="-78"/>
            </a:rPr>
            <a:t>کشتی سازی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EABFA0-0222-4244-9BF1-77D42B82421C}" type="parTrans" cxnId="{2BA68A34-A07E-4E49-B4D1-F7EF923202F6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43B403F-6E43-470B-9BD0-56DF466657A2}" type="sibTrans" cxnId="{2BA68A34-A07E-4E49-B4D1-F7EF923202F6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06BBC4C-1C8D-405A-8C80-94005C846BD1}">
      <dgm:prSet custT="1"/>
      <dgm:spPr/>
      <dgm:t>
        <a:bodyPr lIns="0" tIns="0" rIns="0" bIns="0"/>
        <a:lstStyle/>
        <a:p>
          <a:r>
            <a:rPr lang="fa-IR" sz="1800" b="1" smtClean="0">
              <a:solidFill>
                <a:schemeClr val="tx1"/>
              </a:solidFill>
              <a:cs typeface="B Nazanin" panose="00000400000000000000" pitchFamily="2" charset="-78"/>
            </a:rPr>
            <a:t>سایر بخش های سنتی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86449A-4AB1-4A7F-A6D3-2F42B05105E7}" type="parTrans" cxnId="{1A05F6A8-6120-4959-B8AE-4D755BA747DA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7745BDB-7E5D-4A3C-A049-11B3B38B01D3}" type="sibTrans" cxnId="{1A05F6A8-6120-4959-B8AE-4D755BA747DA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7075947-3BD3-4BEC-A1BC-74E4478F7C84}" type="pres">
      <dgm:prSet presAssocID="{E4F75D24-BD79-4059-9F08-BB1BFD0616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E606AD7B-4CD8-4E4B-9EFB-F642360676E6}" type="pres">
      <dgm:prSet presAssocID="{59841B14-0DCB-4A03-BC7B-91ACDBA9F815}" presName="composite" presStyleCnt="0"/>
      <dgm:spPr/>
    </dgm:pt>
    <dgm:pt modelId="{BEB6C53D-DC68-4E60-9F95-922CC3624F11}" type="pres">
      <dgm:prSet presAssocID="{59841B14-0DCB-4A03-BC7B-91ACDBA9F81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5CE8D-DC7B-4CA5-B6CC-32F94596E91A}" type="pres">
      <dgm:prSet presAssocID="{59841B14-0DCB-4A03-BC7B-91ACDBA9F81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CF960-9DDB-4E48-9DAB-8CFD734B556C}" type="pres">
      <dgm:prSet presAssocID="{59841B14-0DCB-4A03-BC7B-91ACDBA9F815}" presName="BalanceSpacing" presStyleCnt="0"/>
      <dgm:spPr/>
    </dgm:pt>
    <dgm:pt modelId="{41BA6B24-7A44-4B00-8270-F8E4BD693E48}" type="pres">
      <dgm:prSet presAssocID="{59841B14-0DCB-4A03-BC7B-91ACDBA9F815}" presName="BalanceSpacing1" presStyleCnt="0"/>
      <dgm:spPr/>
    </dgm:pt>
    <dgm:pt modelId="{50148BBA-BDA5-4C91-8043-98549787438F}" type="pres">
      <dgm:prSet presAssocID="{33557A1C-24C7-4D89-9D38-ADF580FD75D6}" presName="Accent1Text" presStyleLbl="node1" presStyleIdx="1" presStyleCnt="8"/>
      <dgm:spPr/>
      <dgm:t>
        <a:bodyPr/>
        <a:lstStyle/>
        <a:p>
          <a:pPr rtl="1"/>
          <a:endParaRPr lang="fa-IR"/>
        </a:p>
      </dgm:t>
    </dgm:pt>
    <dgm:pt modelId="{26739D2F-6007-4CBE-9BEA-F0C57DF6EF0D}" type="pres">
      <dgm:prSet presAssocID="{33557A1C-24C7-4D89-9D38-ADF580FD75D6}" presName="spaceBetweenRectangles" presStyleCnt="0"/>
      <dgm:spPr/>
    </dgm:pt>
    <dgm:pt modelId="{DBF85382-CC95-4963-AEDA-8CB116ABC7AA}" type="pres">
      <dgm:prSet presAssocID="{5A71DA63-9FD9-4AC2-888A-6ABF03E2BC00}" presName="composite" presStyleCnt="0"/>
      <dgm:spPr/>
    </dgm:pt>
    <dgm:pt modelId="{2991B151-9DAA-4656-B015-36311893A1FB}" type="pres">
      <dgm:prSet presAssocID="{5A71DA63-9FD9-4AC2-888A-6ABF03E2BC00}" presName="Parent1" presStyleLbl="node1" presStyleIdx="2" presStyleCnt="8" custLinFactNeighborX="406" custLinFactNeighborY="1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45E69-69E7-4E62-86A7-034D191F05CE}" type="pres">
      <dgm:prSet presAssocID="{5A71DA63-9FD9-4AC2-888A-6ABF03E2BC0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6D68-208D-4A5E-9BE6-4C4AA1F457DA}" type="pres">
      <dgm:prSet presAssocID="{5A71DA63-9FD9-4AC2-888A-6ABF03E2BC00}" presName="BalanceSpacing" presStyleCnt="0"/>
      <dgm:spPr/>
    </dgm:pt>
    <dgm:pt modelId="{9E3FD43A-D12C-4464-8DF4-CAB62E589008}" type="pres">
      <dgm:prSet presAssocID="{5A71DA63-9FD9-4AC2-888A-6ABF03E2BC00}" presName="BalanceSpacing1" presStyleCnt="0"/>
      <dgm:spPr/>
    </dgm:pt>
    <dgm:pt modelId="{2BF041ED-A2D5-4CE2-863B-9E25C5A411E4}" type="pres">
      <dgm:prSet presAssocID="{EA439F6B-DCED-4768-AC05-F73C14B38B18}" presName="Accent1Text" presStyleLbl="node1" presStyleIdx="3" presStyleCnt="8"/>
      <dgm:spPr/>
      <dgm:t>
        <a:bodyPr/>
        <a:lstStyle/>
        <a:p>
          <a:pPr rtl="1"/>
          <a:endParaRPr lang="fa-IR"/>
        </a:p>
      </dgm:t>
    </dgm:pt>
    <dgm:pt modelId="{3E905356-068A-4D4F-B49F-7B681B95334D}" type="pres">
      <dgm:prSet presAssocID="{EA439F6B-DCED-4768-AC05-F73C14B38B18}" presName="spaceBetweenRectangles" presStyleCnt="0"/>
      <dgm:spPr/>
    </dgm:pt>
    <dgm:pt modelId="{B55B2DD8-3F7D-48D0-880A-9AE1597FBFA0}" type="pres">
      <dgm:prSet presAssocID="{517DE697-9AA1-4525-911B-936822E2470F}" presName="composite" presStyleCnt="0"/>
      <dgm:spPr/>
    </dgm:pt>
    <dgm:pt modelId="{4D3C1C56-0C6E-424A-8906-1006BADA8D47}" type="pres">
      <dgm:prSet presAssocID="{517DE697-9AA1-4525-911B-936822E2470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A67B03-F850-48A9-BDB8-FCA3292A6489}" type="pres">
      <dgm:prSet presAssocID="{517DE697-9AA1-4525-911B-936822E2470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FFA09-AFDF-43E5-92BE-45456D5ED59D}" type="pres">
      <dgm:prSet presAssocID="{517DE697-9AA1-4525-911B-936822E2470F}" presName="BalanceSpacing" presStyleCnt="0"/>
      <dgm:spPr/>
    </dgm:pt>
    <dgm:pt modelId="{555AF163-89C3-42B3-AF76-CF9341D7B159}" type="pres">
      <dgm:prSet presAssocID="{517DE697-9AA1-4525-911B-936822E2470F}" presName="BalanceSpacing1" presStyleCnt="0"/>
      <dgm:spPr/>
    </dgm:pt>
    <dgm:pt modelId="{81047346-44A9-4F2C-9B4B-A4BE61FBAB96}" type="pres">
      <dgm:prSet presAssocID="{743B403F-6E43-470B-9BD0-56DF466657A2}" presName="Accent1Text" presStyleLbl="node1" presStyleIdx="5" presStyleCnt="8"/>
      <dgm:spPr/>
      <dgm:t>
        <a:bodyPr/>
        <a:lstStyle/>
        <a:p>
          <a:pPr rtl="1"/>
          <a:endParaRPr lang="fa-IR"/>
        </a:p>
      </dgm:t>
    </dgm:pt>
    <dgm:pt modelId="{CCCFE180-22F0-43AD-A9AE-80AD50F337BB}" type="pres">
      <dgm:prSet presAssocID="{743B403F-6E43-470B-9BD0-56DF466657A2}" presName="spaceBetweenRectangles" presStyleCnt="0"/>
      <dgm:spPr/>
    </dgm:pt>
    <dgm:pt modelId="{5D7C4141-6AD9-4149-B3B0-F80E7D58514D}" type="pres">
      <dgm:prSet presAssocID="{A06BBC4C-1C8D-405A-8C80-94005C846BD1}" presName="composite" presStyleCnt="0"/>
      <dgm:spPr/>
    </dgm:pt>
    <dgm:pt modelId="{5E7B17DF-6B19-4954-98F3-78EB7D667D84}" type="pres">
      <dgm:prSet presAssocID="{A06BBC4C-1C8D-405A-8C80-94005C846BD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C355A-BA03-4314-B71F-6506502D1E23}" type="pres">
      <dgm:prSet presAssocID="{A06BBC4C-1C8D-405A-8C80-94005C846BD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50B699F-783D-4E63-BEFC-9A3201B22CCF}" type="pres">
      <dgm:prSet presAssocID="{A06BBC4C-1C8D-405A-8C80-94005C846BD1}" presName="BalanceSpacing" presStyleCnt="0"/>
      <dgm:spPr/>
    </dgm:pt>
    <dgm:pt modelId="{961D8016-CF14-4BBC-B6B6-387A15AA671A}" type="pres">
      <dgm:prSet presAssocID="{A06BBC4C-1C8D-405A-8C80-94005C846BD1}" presName="BalanceSpacing1" presStyleCnt="0"/>
      <dgm:spPr/>
    </dgm:pt>
    <dgm:pt modelId="{2F090408-8BB3-4CE7-95E4-7494D8E31B63}" type="pres">
      <dgm:prSet presAssocID="{27745BDB-7E5D-4A3C-A049-11B3B38B01D3}" presName="Accent1Text" presStyleLbl="node1" presStyleIdx="7" presStyleCnt="8"/>
      <dgm:spPr/>
      <dgm:t>
        <a:bodyPr/>
        <a:lstStyle/>
        <a:p>
          <a:pPr rtl="1"/>
          <a:endParaRPr lang="fa-IR"/>
        </a:p>
      </dgm:t>
    </dgm:pt>
  </dgm:ptLst>
  <dgm:cxnLst>
    <dgm:cxn modelId="{734D002F-CAD3-4357-BE14-D58A259729CF}" type="presOf" srcId="{743B403F-6E43-470B-9BD0-56DF466657A2}" destId="{81047346-44A9-4F2C-9B4B-A4BE61FBAB96}" srcOrd="0" destOrd="0" presId="urn:microsoft.com/office/officeart/2008/layout/AlternatingHexagons"/>
    <dgm:cxn modelId="{C0067C9D-5424-409F-8919-0C8ED2E66441}" type="presOf" srcId="{59841B14-0DCB-4A03-BC7B-91ACDBA9F815}" destId="{BEB6C53D-DC68-4E60-9F95-922CC3624F11}" srcOrd="0" destOrd="0" presId="urn:microsoft.com/office/officeart/2008/layout/AlternatingHexagons"/>
    <dgm:cxn modelId="{410C7943-CEC8-4784-A716-8FFDB3250843}" type="presOf" srcId="{5A71DA63-9FD9-4AC2-888A-6ABF03E2BC00}" destId="{2991B151-9DAA-4656-B015-36311893A1FB}" srcOrd="0" destOrd="0" presId="urn:microsoft.com/office/officeart/2008/layout/AlternatingHexagons"/>
    <dgm:cxn modelId="{84F6870D-6E1B-4EC6-AD6E-D95C3908B811}" srcId="{E4F75D24-BD79-4059-9F08-BB1BFD06160B}" destId="{5A71DA63-9FD9-4AC2-888A-6ABF03E2BC00}" srcOrd="1" destOrd="0" parTransId="{612EEE98-5EFB-4D30-90AE-0AEA94094A0E}" sibTransId="{EA439F6B-DCED-4768-AC05-F73C14B38B18}"/>
    <dgm:cxn modelId="{1A05F6A8-6120-4959-B8AE-4D755BA747DA}" srcId="{E4F75D24-BD79-4059-9F08-BB1BFD06160B}" destId="{A06BBC4C-1C8D-405A-8C80-94005C846BD1}" srcOrd="3" destOrd="0" parTransId="{DB86449A-4AB1-4A7F-A6D3-2F42B05105E7}" sibTransId="{27745BDB-7E5D-4A3C-A049-11B3B38B01D3}"/>
    <dgm:cxn modelId="{4DF37189-DE54-4B62-86C4-5090324DA757}" type="presOf" srcId="{EA439F6B-DCED-4768-AC05-F73C14B38B18}" destId="{2BF041ED-A2D5-4CE2-863B-9E25C5A411E4}" srcOrd="0" destOrd="0" presId="urn:microsoft.com/office/officeart/2008/layout/AlternatingHexagons"/>
    <dgm:cxn modelId="{096F1CBC-2A63-47DD-B1BF-56225BBEA623}" type="presOf" srcId="{517DE697-9AA1-4525-911B-936822E2470F}" destId="{4D3C1C56-0C6E-424A-8906-1006BADA8D47}" srcOrd="0" destOrd="0" presId="urn:microsoft.com/office/officeart/2008/layout/AlternatingHexagons"/>
    <dgm:cxn modelId="{EDF0561E-1164-45AE-9F29-7BA4FFC89864}" type="presOf" srcId="{E4F75D24-BD79-4059-9F08-BB1BFD06160B}" destId="{07075947-3BD3-4BEC-A1BC-74E4478F7C84}" srcOrd="0" destOrd="0" presId="urn:microsoft.com/office/officeart/2008/layout/AlternatingHexagons"/>
    <dgm:cxn modelId="{2BA68A34-A07E-4E49-B4D1-F7EF923202F6}" srcId="{E4F75D24-BD79-4059-9F08-BB1BFD06160B}" destId="{517DE697-9AA1-4525-911B-936822E2470F}" srcOrd="2" destOrd="0" parTransId="{DBEABFA0-0222-4244-9BF1-77D42B82421C}" sibTransId="{743B403F-6E43-470B-9BD0-56DF466657A2}"/>
    <dgm:cxn modelId="{F3E13953-0C9B-4551-A5FF-546BEA30EBB1}" type="presOf" srcId="{33557A1C-24C7-4D89-9D38-ADF580FD75D6}" destId="{50148BBA-BDA5-4C91-8043-98549787438F}" srcOrd="0" destOrd="0" presId="urn:microsoft.com/office/officeart/2008/layout/AlternatingHexagons"/>
    <dgm:cxn modelId="{6F4B972E-CB41-47D8-A3F5-FFA6CDBC5E16}" type="presOf" srcId="{27745BDB-7E5D-4A3C-A049-11B3B38B01D3}" destId="{2F090408-8BB3-4CE7-95E4-7494D8E31B63}" srcOrd="0" destOrd="0" presId="urn:microsoft.com/office/officeart/2008/layout/AlternatingHexagons"/>
    <dgm:cxn modelId="{33CBFBEE-6476-4153-8EA0-6F5FF580A7C7}" type="presOf" srcId="{A06BBC4C-1C8D-405A-8C80-94005C846BD1}" destId="{5E7B17DF-6B19-4954-98F3-78EB7D667D84}" srcOrd="0" destOrd="0" presId="urn:microsoft.com/office/officeart/2008/layout/AlternatingHexagons"/>
    <dgm:cxn modelId="{F410AD28-8C0E-4289-AC6F-BB4B3B8DAC3F}" srcId="{E4F75D24-BD79-4059-9F08-BB1BFD06160B}" destId="{59841B14-0DCB-4A03-BC7B-91ACDBA9F815}" srcOrd="0" destOrd="0" parTransId="{46B297F2-F550-4BA7-93C5-52549BFE00DD}" sibTransId="{33557A1C-24C7-4D89-9D38-ADF580FD75D6}"/>
    <dgm:cxn modelId="{71DDEF65-9225-4B25-8C5A-BB66B231CE62}" type="presParOf" srcId="{07075947-3BD3-4BEC-A1BC-74E4478F7C84}" destId="{E606AD7B-4CD8-4E4B-9EFB-F642360676E6}" srcOrd="0" destOrd="0" presId="urn:microsoft.com/office/officeart/2008/layout/AlternatingHexagons"/>
    <dgm:cxn modelId="{86B3897C-7467-46AA-A0CC-2049D572406B}" type="presParOf" srcId="{E606AD7B-4CD8-4E4B-9EFB-F642360676E6}" destId="{BEB6C53D-DC68-4E60-9F95-922CC3624F11}" srcOrd="0" destOrd="0" presId="urn:microsoft.com/office/officeart/2008/layout/AlternatingHexagons"/>
    <dgm:cxn modelId="{2B6998CE-C413-40C7-A39D-6C9FFEA7D2BD}" type="presParOf" srcId="{E606AD7B-4CD8-4E4B-9EFB-F642360676E6}" destId="{AC65CE8D-DC7B-4CA5-B6CC-32F94596E91A}" srcOrd="1" destOrd="0" presId="urn:microsoft.com/office/officeart/2008/layout/AlternatingHexagons"/>
    <dgm:cxn modelId="{FF318D2E-B553-4307-9681-DF1A97349AD6}" type="presParOf" srcId="{E606AD7B-4CD8-4E4B-9EFB-F642360676E6}" destId="{20FCF960-9DDB-4E48-9DAB-8CFD734B556C}" srcOrd="2" destOrd="0" presId="urn:microsoft.com/office/officeart/2008/layout/AlternatingHexagons"/>
    <dgm:cxn modelId="{0A2C5EED-3007-4179-AC0A-85CF07323195}" type="presParOf" srcId="{E606AD7B-4CD8-4E4B-9EFB-F642360676E6}" destId="{41BA6B24-7A44-4B00-8270-F8E4BD693E48}" srcOrd="3" destOrd="0" presId="urn:microsoft.com/office/officeart/2008/layout/AlternatingHexagons"/>
    <dgm:cxn modelId="{56F8C3FD-2458-4549-AEF9-8E2337F489C0}" type="presParOf" srcId="{E606AD7B-4CD8-4E4B-9EFB-F642360676E6}" destId="{50148BBA-BDA5-4C91-8043-98549787438F}" srcOrd="4" destOrd="0" presId="urn:microsoft.com/office/officeart/2008/layout/AlternatingHexagons"/>
    <dgm:cxn modelId="{6557B565-6191-42F1-BB59-02A050B89D53}" type="presParOf" srcId="{07075947-3BD3-4BEC-A1BC-74E4478F7C84}" destId="{26739D2F-6007-4CBE-9BEA-F0C57DF6EF0D}" srcOrd="1" destOrd="0" presId="urn:microsoft.com/office/officeart/2008/layout/AlternatingHexagons"/>
    <dgm:cxn modelId="{DE41C989-96F6-4DC1-B5FA-27F24E76F689}" type="presParOf" srcId="{07075947-3BD3-4BEC-A1BC-74E4478F7C84}" destId="{DBF85382-CC95-4963-AEDA-8CB116ABC7AA}" srcOrd="2" destOrd="0" presId="urn:microsoft.com/office/officeart/2008/layout/AlternatingHexagons"/>
    <dgm:cxn modelId="{4471C57D-A0B1-45CB-B68E-67A7B42F41C5}" type="presParOf" srcId="{DBF85382-CC95-4963-AEDA-8CB116ABC7AA}" destId="{2991B151-9DAA-4656-B015-36311893A1FB}" srcOrd="0" destOrd="0" presId="urn:microsoft.com/office/officeart/2008/layout/AlternatingHexagons"/>
    <dgm:cxn modelId="{34389D6F-8183-4FA2-BEB9-B97D0D08EC42}" type="presParOf" srcId="{DBF85382-CC95-4963-AEDA-8CB116ABC7AA}" destId="{44945E69-69E7-4E62-86A7-034D191F05CE}" srcOrd="1" destOrd="0" presId="urn:microsoft.com/office/officeart/2008/layout/AlternatingHexagons"/>
    <dgm:cxn modelId="{6B1E3BC2-C270-47BB-9A43-C0407EAAD42B}" type="presParOf" srcId="{DBF85382-CC95-4963-AEDA-8CB116ABC7AA}" destId="{13F56D68-208D-4A5E-9BE6-4C4AA1F457DA}" srcOrd="2" destOrd="0" presId="urn:microsoft.com/office/officeart/2008/layout/AlternatingHexagons"/>
    <dgm:cxn modelId="{D545DC15-DB97-433B-B5BA-792914E61B6B}" type="presParOf" srcId="{DBF85382-CC95-4963-AEDA-8CB116ABC7AA}" destId="{9E3FD43A-D12C-4464-8DF4-CAB62E589008}" srcOrd="3" destOrd="0" presId="urn:microsoft.com/office/officeart/2008/layout/AlternatingHexagons"/>
    <dgm:cxn modelId="{3D9EF74D-6B79-4158-8F9D-F7470144F521}" type="presParOf" srcId="{DBF85382-CC95-4963-AEDA-8CB116ABC7AA}" destId="{2BF041ED-A2D5-4CE2-863B-9E25C5A411E4}" srcOrd="4" destOrd="0" presId="urn:microsoft.com/office/officeart/2008/layout/AlternatingHexagons"/>
    <dgm:cxn modelId="{35A76AC1-1CEF-48CA-B0A1-5D0CB8E151AE}" type="presParOf" srcId="{07075947-3BD3-4BEC-A1BC-74E4478F7C84}" destId="{3E905356-068A-4D4F-B49F-7B681B95334D}" srcOrd="3" destOrd="0" presId="urn:microsoft.com/office/officeart/2008/layout/AlternatingHexagons"/>
    <dgm:cxn modelId="{36834909-2B72-4915-9BF4-26DA34A825E5}" type="presParOf" srcId="{07075947-3BD3-4BEC-A1BC-74E4478F7C84}" destId="{B55B2DD8-3F7D-48D0-880A-9AE1597FBFA0}" srcOrd="4" destOrd="0" presId="urn:microsoft.com/office/officeart/2008/layout/AlternatingHexagons"/>
    <dgm:cxn modelId="{E1C290B0-48B3-4E04-834B-884C81BBC5E0}" type="presParOf" srcId="{B55B2DD8-3F7D-48D0-880A-9AE1597FBFA0}" destId="{4D3C1C56-0C6E-424A-8906-1006BADA8D47}" srcOrd="0" destOrd="0" presId="urn:microsoft.com/office/officeart/2008/layout/AlternatingHexagons"/>
    <dgm:cxn modelId="{A39604BD-0250-44F0-AFEA-5D040853C269}" type="presParOf" srcId="{B55B2DD8-3F7D-48D0-880A-9AE1597FBFA0}" destId="{C5A67B03-F850-48A9-BDB8-FCA3292A6489}" srcOrd="1" destOrd="0" presId="urn:microsoft.com/office/officeart/2008/layout/AlternatingHexagons"/>
    <dgm:cxn modelId="{7E2D4BB7-0045-40FF-BC10-EB4467B116B7}" type="presParOf" srcId="{B55B2DD8-3F7D-48D0-880A-9AE1597FBFA0}" destId="{72EFFA09-AFDF-43E5-92BE-45456D5ED59D}" srcOrd="2" destOrd="0" presId="urn:microsoft.com/office/officeart/2008/layout/AlternatingHexagons"/>
    <dgm:cxn modelId="{EB18AD65-3754-440A-9851-2F9DCAAABBE0}" type="presParOf" srcId="{B55B2DD8-3F7D-48D0-880A-9AE1597FBFA0}" destId="{555AF163-89C3-42B3-AF76-CF9341D7B159}" srcOrd="3" destOrd="0" presId="urn:microsoft.com/office/officeart/2008/layout/AlternatingHexagons"/>
    <dgm:cxn modelId="{2D3B4D3C-C363-4ECA-97E4-ECF9E8B1FD3A}" type="presParOf" srcId="{B55B2DD8-3F7D-48D0-880A-9AE1597FBFA0}" destId="{81047346-44A9-4F2C-9B4B-A4BE61FBAB96}" srcOrd="4" destOrd="0" presId="urn:microsoft.com/office/officeart/2008/layout/AlternatingHexagons"/>
    <dgm:cxn modelId="{AE90DD5E-6AC1-4D02-8DAA-4CE7D1C51DE9}" type="presParOf" srcId="{07075947-3BD3-4BEC-A1BC-74E4478F7C84}" destId="{CCCFE180-22F0-43AD-A9AE-80AD50F337BB}" srcOrd="5" destOrd="0" presId="urn:microsoft.com/office/officeart/2008/layout/AlternatingHexagons"/>
    <dgm:cxn modelId="{CFB4B3EB-32B1-422C-AE56-13B9B3529AC4}" type="presParOf" srcId="{07075947-3BD3-4BEC-A1BC-74E4478F7C84}" destId="{5D7C4141-6AD9-4149-B3B0-F80E7D58514D}" srcOrd="6" destOrd="0" presId="urn:microsoft.com/office/officeart/2008/layout/AlternatingHexagons"/>
    <dgm:cxn modelId="{4B0170FC-7193-4879-88C6-1161C51291A4}" type="presParOf" srcId="{5D7C4141-6AD9-4149-B3B0-F80E7D58514D}" destId="{5E7B17DF-6B19-4954-98F3-78EB7D667D84}" srcOrd="0" destOrd="0" presId="urn:microsoft.com/office/officeart/2008/layout/AlternatingHexagons"/>
    <dgm:cxn modelId="{0BC87631-6D31-47F3-8BF4-385B29E02DCE}" type="presParOf" srcId="{5D7C4141-6AD9-4149-B3B0-F80E7D58514D}" destId="{652C355A-BA03-4314-B71F-6506502D1E23}" srcOrd="1" destOrd="0" presId="urn:microsoft.com/office/officeart/2008/layout/AlternatingHexagons"/>
    <dgm:cxn modelId="{42A0B09D-D456-435D-80A5-E55C436E3727}" type="presParOf" srcId="{5D7C4141-6AD9-4149-B3B0-F80E7D58514D}" destId="{C50B699F-783D-4E63-BEFC-9A3201B22CCF}" srcOrd="2" destOrd="0" presId="urn:microsoft.com/office/officeart/2008/layout/AlternatingHexagons"/>
    <dgm:cxn modelId="{D2E85C6D-5792-4798-A626-199E388CDC66}" type="presParOf" srcId="{5D7C4141-6AD9-4149-B3B0-F80E7D58514D}" destId="{961D8016-CF14-4BBC-B6B6-387A15AA671A}" srcOrd="3" destOrd="0" presId="urn:microsoft.com/office/officeart/2008/layout/AlternatingHexagons"/>
    <dgm:cxn modelId="{38098DCE-460B-4F70-B28F-2AC12C7748FF}" type="presParOf" srcId="{5D7C4141-6AD9-4149-B3B0-F80E7D58514D}" destId="{2F090408-8BB3-4CE7-95E4-7494D8E31B6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75D24-BD79-4059-9F08-BB1BFD06160B}" type="doc">
      <dgm:prSet loTypeId="urn:microsoft.com/office/officeart/2008/layout/AlternatingHexagon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841B14-0DCB-4A03-BC7B-91ACDBA9F815}">
      <dgm:prSet phldrT="[Text]" custT="1"/>
      <dgm:spPr/>
      <dgm:t>
        <a:bodyPr lIns="0" tIns="0" rIns="0" bIns="0"/>
        <a:lstStyle/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مواد شیمیایی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6B297F2-F550-4BA7-93C5-52549BFE00DD}" type="parTrans" cxnId="{F410AD28-8C0E-4289-AC6F-BB4B3B8DAC3F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3557A1C-24C7-4D89-9D38-ADF580FD75D6}" type="sibTrans" cxnId="{F410AD28-8C0E-4289-AC6F-BB4B3B8DAC3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A71DA63-9FD9-4AC2-888A-6ABF03E2BC00}">
      <dgm:prSet phldrT="[Text]" custT="1"/>
      <dgm:spPr/>
      <dgm:t>
        <a:bodyPr lIns="0" tIns="0" rIns="0" bIns="0"/>
        <a:lstStyle/>
        <a:p>
          <a:endParaRPr lang="en-US" sz="1800" b="1" dirty="0" smtClean="0">
            <a:solidFill>
              <a:schemeClr val="tx1"/>
            </a:solidFill>
            <a:cs typeface="B Nazanin" panose="00000400000000000000" pitchFamily="2" charset="-78"/>
          </a:endParaRPr>
        </a:p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دارو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12EEE98-5EFB-4D30-90AE-0AEA94094A0E}" type="parTrans" cxnId="{84F6870D-6E1B-4EC6-AD6E-D95C3908B81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A439F6B-DCED-4768-AC05-F73C14B38B18}" type="sibTrans" cxnId="{84F6870D-6E1B-4EC6-AD6E-D95C3908B81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17DE697-9AA1-4525-911B-936822E2470F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زیست فناوری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EABFA0-0222-4244-9BF1-77D42B82421C}" type="parTrans" cxnId="{2BA68A34-A07E-4E49-B4D1-F7EF923202F6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43B403F-6E43-470B-9BD0-56DF466657A2}" type="sibTrans" cxnId="{2BA68A34-A07E-4E49-B4D1-F7EF923202F6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06BBC4C-1C8D-405A-8C80-94005C846BD1}">
      <dgm:prSet custT="1"/>
      <dgm:spPr/>
      <dgm:t>
        <a:bodyPr lIns="0" tIns="0" rIns="0" bIns="0"/>
        <a:lstStyle/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نانو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86449A-4AB1-4A7F-A6D3-2F42B05105E7}" type="parTrans" cxnId="{1A05F6A8-6120-4959-B8AE-4D755BA747DA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7745BDB-7E5D-4A3C-A049-11B3B38B01D3}" type="sibTrans" cxnId="{1A05F6A8-6120-4959-B8AE-4D755BA747DA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7075947-3BD3-4BEC-A1BC-74E4478F7C84}" type="pres">
      <dgm:prSet presAssocID="{E4F75D24-BD79-4059-9F08-BB1BFD0616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E606AD7B-4CD8-4E4B-9EFB-F642360676E6}" type="pres">
      <dgm:prSet presAssocID="{59841B14-0DCB-4A03-BC7B-91ACDBA9F815}" presName="composite" presStyleCnt="0"/>
      <dgm:spPr/>
    </dgm:pt>
    <dgm:pt modelId="{BEB6C53D-DC68-4E60-9F95-922CC3624F11}" type="pres">
      <dgm:prSet presAssocID="{59841B14-0DCB-4A03-BC7B-91ACDBA9F81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5CE8D-DC7B-4CA5-B6CC-32F94596E91A}" type="pres">
      <dgm:prSet presAssocID="{59841B14-0DCB-4A03-BC7B-91ACDBA9F81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CF960-9DDB-4E48-9DAB-8CFD734B556C}" type="pres">
      <dgm:prSet presAssocID="{59841B14-0DCB-4A03-BC7B-91ACDBA9F815}" presName="BalanceSpacing" presStyleCnt="0"/>
      <dgm:spPr/>
    </dgm:pt>
    <dgm:pt modelId="{41BA6B24-7A44-4B00-8270-F8E4BD693E48}" type="pres">
      <dgm:prSet presAssocID="{59841B14-0DCB-4A03-BC7B-91ACDBA9F815}" presName="BalanceSpacing1" presStyleCnt="0"/>
      <dgm:spPr/>
    </dgm:pt>
    <dgm:pt modelId="{50148BBA-BDA5-4C91-8043-98549787438F}" type="pres">
      <dgm:prSet presAssocID="{33557A1C-24C7-4D89-9D38-ADF580FD75D6}" presName="Accent1Text" presStyleLbl="node1" presStyleIdx="1" presStyleCnt="8"/>
      <dgm:spPr/>
      <dgm:t>
        <a:bodyPr/>
        <a:lstStyle/>
        <a:p>
          <a:pPr rtl="1"/>
          <a:endParaRPr lang="fa-IR"/>
        </a:p>
      </dgm:t>
    </dgm:pt>
    <dgm:pt modelId="{26739D2F-6007-4CBE-9BEA-F0C57DF6EF0D}" type="pres">
      <dgm:prSet presAssocID="{33557A1C-24C7-4D89-9D38-ADF580FD75D6}" presName="spaceBetweenRectangles" presStyleCnt="0"/>
      <dgm:spPr/>
    </dgm:pt>
    <dgm:pt modelId="{DBF85382-CC95-4963-AEDA-8CB116ABC7AA}" type="pres">
      <dgm:prSet presAssocID="{5A71DA63-9FD9-4AC2-888A-6ABF03E2BC00}" presName="composite" presStyleCnt="0"/>
      <dgm:spPr/>
    </dgm:pt>
    <dgm:pt modelId="{2991B151-9DAA-4656-B015-36311893A1FB}" type="pres">
      <dgm:prSet presAssocID="{5A71DA63-9FD9-4AC2-888A-6ABF03E2BC00}" presName="Parent1" presStyleLbl="node1" presStyleIdx="2" presStyleCnt="8" custLinFactNeighborX="406" custLinFactNeighborY="1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45E69-69E7-4E62-86A7-034D191F05CE}" type="pres">
      <dgm:prSet presAssocID="{5A71DA63-9FD9-4AC2-888A-6ABF03E2BC0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6D68-208D-4A5E-9BE6-4C4AA1F457DA}" type="pres">
      <dgm:prSet presAssocID="{5A71DA63-9FD9-4AC2-888A-6ABF03E2BC00}" presName="BalanceSpacing" presStyleCnt="0"/>
      <dgm:spPr/>
    </dgm:pt>
    <dgm:pt modelId="{9E3FD43A-D12C-4464-8DF4-CAB62E589008}" type="pres">
      <dgm:prSet presAssocID="{5A71DA63-9FD9-4AC2-888A-6ABF03E2BC00}" presName="BalanceSpacing1" presStyleCnt="0"/>
      <dgm:spPr/>
    </dgm:pt>
    <dgm:pt modelId="{2BF041ED-A2D5-4CE2-863B-9E25C5A411E4}" type="pres">
      <dgm:prSet presAssocID="{EA439F6B-DCED-4768-AC05-F73C14B38B18}" presName="Accent1Text" presStyleLbl="node1" presStyleIdx="3" presStyleCnt="8"/>
      <dgm:spPr/>
      <dgm:t>
        <a:bodyPr/>
        <a:lstStyle/>
        <a:p>
          <a:pPr rtl="1"/>
          <a:endParaRPr lang="fa-IR"/>
        </a:p>
      </dgm:t>
    </dgm:pt>
    <dgm:pt modelId="{3E905356-068A-4D4F-B49F-7B681B95334D}" type="pres">
      <dgm:prSet presAssocID="{EA439F6B-DCED-4768-AC05-F73C14B38B18}" presName="spaceBetweenRectangles" presStyleCnt="0"/>
      <dgm:spPr/>
    </dgm:pt>
    <dgm:pt modelId="{B55B2DD8-3F7D-48D0-880A-9AE1597FBFA0}" type="pres">
      <dgm:prSet presAssocID="{517DE697-9AA1-4525-911B-936822E2470F}" presName="composite" presStyleCnt="0"/>
      <dgm:spPr/>
    </dgm:pt>
    <dgm:pt modelId="{4D3C1C56-0C6E-424A-8906-1006BADA8D47}" type="pres">
      <dgm:prSet presAssocID="{517DE697-9AA1-4525-911B-936822E2470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67B03-F850-48A9-BDB8-FCA3292A6489}" type="pres">
      <dgm:prSet presAssocID="{517DE697-9AA1-4525-911B-936822E2470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FFA09-AFDF-43E5-92BE-45456D5ED59D}" type="pres">
      <dgm:prSet presAssocID="{517DE697-9AA1-4525-911B-936822E2470F}" presName="BalanceSpacing" presStyleCnt="0"/>
      <dgm:spPr/>
    </dgm:pt>
    <dgm:pt modelId="{555AF163-89C3-42B3-AF76-CF9341D7B159}" type="pres">
      <dgm:prSet presAssocID="{517DE697-9AA1-4525-911B-936822E2470F}" presName="BalanceSpacing1" presStyleCnt="0"/>
      <dgm:spPr/>
    </dgm:pt>
    <dgm:pt modelId="{81047346-44A9-4F2C-9B4B-A4BE61FBAB96}" type="pres">
      <dgm:prSet presAssocID="{743B403F-6E43-470B-9BD0-56DF466657A2}" presName="Accent1Text" presStyleLbl="node1" presStyleIdx="5" presStyleCnt="8"/>
      <dgm:spPr/>
      <dgm:t>
        <a:bodyPr/>
        <a:lstStyle/>
        <a:p>
          <a:pPr rtl="1"/>
          <a:endParaRPr lang="fa-IR"/>
        </a:p>
      </dgm:t>
    </dgm:pt>
    <dgm:pt modelId="{CCCFE180-22F0-43AD-A9AE-80AD50F337BB}" type="pres">
      <dgm:prSet presAssocID="{743B403F-6E43-470B-9BD0-56DF466657A2}" presName="spaceBetweenRectangles" presStyleCnt="0"/>
      <dgm:spPr/>
    </dgm:pt>
    <dgm:pt modelId="{5D7C4141-6AD9-4149-B3B0-F80E7D58514D}" type="pres">
      <dgm:prSet presAssocID="{A06BBC4C-1C8D-405A-8C80-94005C846BD1}" presName="composite" presStyleCnt="0"/>
      <dgm:spPr/>
    </dgm:pt>
    <dgm:pt modelId="{5E7B17DF-6B19-4954-98F3-78EB7D667D84}" type="pres">
      <dgm:prSet presAssocID="{A06BBC4C-1C8D-405A-8C80-94005C846BD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C355A-BA03-4314-B71F-6506502D1E23}" type="pres">
      <dgm:prSet presAssocID="{A06BBC4C-1C8D-405A-8C80-94005C846BD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50B699F-783D-4E63-BEFC-9A3201B22CCF}" type="pres">
      <dgm:prSet presAssocID="{A06BBC4C-1C8D-405A-8C80-94005C846BD1}" presName="BalanceSpacing" presStyleCnt="0"/>
      <dgm:spPr/>
    </dgm:pt>
    <dgm:pt modelId="{961D8016-CF14-4BBC-B6B6-387A15AA671A}" type="pres">
      <dgm:prSet presAssocID="{A06BBC4C-1C8D-405A-8C80-94005C846BD1}" presName="BalanceSpacing1" presStyleCnt="0"/>
      <dgm:spPr/>
    </dgm:pt>
    <dgm:pt modelId="{2F090408-8BB3-4CE7-95E4-7494D8E31B63}" type="pres">
      <dgm:prSet presAssocID="{27745BDB-7E5D-4A3C-A049-11B3B38B01D3}" presName="Accent1Text" presStyleLbl="node1" presStyleIdx="7" presStyleCnt="8"/>
      <dgm:spPr/>
      <dgm:t>
        <a:bodyPr/>
        <a:lstStyle/>
        <a:p>
          <a:pPr rtl="1"/>
          <a:endParaRPr lang="fa-IR"/>
        </a:p>
      </dgm:t>
    </dgm:pt>
  </dgm:ptLst>
  <dgm:cxnLst>
    <dgm:cxn modelId="{1A05F6A8-6120-4959-B8AE-4D755BA747DA}" srcId="{E4F75D24-BD79-4059-9F08-BB1BFD06160B}" destId="{A06BBC4C-1C8D-405A-8C80-94005C846BD1}" srcOrd="3" destOrd="0" parTransId="{DB86449A-4AB1-4A7F-A6D3-2F42B05105E7}" sibTransId="{27745BDB-7E5D-4A3C-A049-11B3B38B01D3}"/>
    <dgm:cxn modelId="{4BF0541D-CA0D-4976-91BF-ACFC3CC2F618}" type="presOf" srcId="{27745BDB-7E5D-4A3C-A049-11B3B38B01D3}" destId="{2F090408-8BB3-4CE7-95E4-7494D8E31B63}" srcOrd="0" destOrd="0" presId="urn:microsoft.com/office/officeart/2008/layout/AlternatingHexagons"/>
    <dgm:cxn modelId="{2BA68A34-A07E-4E49-B4D1-F7EF923202F6}" srcId="{E4F75D24-BD79-4059-9F08-BB1BFD06160B}" destId="{517DE697-9AA1-4525-911B-936822E2470F}" srcOrd="2" destOrd="0" parTransId="{DBEABFA0-0222-4244-9BF1-77D42B82421C}" sibTransId="{743B403F-6E43-470B-9BD0-56DF466657A2}"/>
    <dgm:cxn modelId="{7DA59483-DF71-42AE-AACD-623C28ED71C6}" type="presOf" srcId="{59841B14-0DCB-4A03-BC7B-91ACDBA9F815}" destId="{BEB6C53D-DC68-4E60-9F95-922CC3624F11}" srcOrd="0" destOrd="0" presId="urn:microsoft.com/office/officeart/2008/layout/AlternatingHexagons"/>
    <dgm:cxn modelId="{84F6870D-6E1B-4EC6-AD6E-D95C3908B811}" srcId="{E4F75D24-BD79-4059-9F08-BB1BFD06160B}" destId="{5A71DA63-9FD9-4AC2-888A-6ABF03E2BC00}" srcOrd="1" destOrd="0" parTransId="{612EEE98-5EFB-4D30-90AE-0AEA94094A0E}" sibTransId="{EA439F6B-DCED-4768-AC05-F73C14B38B18}"/>
    <dgm:cxn modelId="{51DF4D39-E9DD-443B-A2B5-CF2238337426}" type="presOf" srcId="{743B403F-6E43-470B-9BD0-56DF466657A2}" destId="{81047346-44A9-4F2C-9B4B-A4BE61FBAB96}" srcOrd="0" destOrd="0" presId="urn:microsoft.com/office/officeart/2008/layout/AlternatingHexagons"/>
    <dgm:cxn modelId="{6EE3CA08-478D-4C54-8576-20FEA2764D2C}" type="presOf" srcId="{5A71DA63-9FD9-4AC2-888A-6ABF03E2BC00}" destId="{2991B151-9DAA-4656-B015-36311893A1FB}" srcOrd="0" destOrd="0" presId="urn:microsoft.com/office/officeart/2008/layout/AlternatingHexagons"/>
    <dgm:cxn modelId="{5B0219F1-96B0-4852-A7D1-EDDB9541EEE1}" type="presOf" srcId="{517DE697-9AA1-4525-911B-936822E2470F}" destId="{4D3C1C56-0C6E-424A-8906-1006BADA8D47}" srcOrd="0" destOrd="0" presId="urn:microsoft.com/office/officeart/2008/layout/AlternatingHexagons"/>
    <dgm:cxn modelId="{4020D344-F81A-42E9-9CB3-6409AB213258}" type="presOf" srcId="{A06BBC4C-1C8D-405A-8C80-94005C846BD1}" destId="{5E7B17DF-6B19-4954-98F3-78EB7D667D84}" srcOrd="0" destOrd="0" presId="urn:microsoft.com/office/officeart/2008/layout/AlternatingHexagons"/>
    <dgm:cxn modelId="{7F21C2C3-ED29-438E-B763-341418C2BF82}" type="presOf" srcId="{33557A1C-24C7-4D89-9D38-ADF580FD75D6}" destId="{50148BBA-BDA5-4C91-8043-98549787438F}" srcOrd="0" destOrd="0" presId="urn:microsoft.com/office/officeart/2008/layout/AlternatingHexagons"/>
    <dgm:cxn modelId="{3DC9BA61-25C0-4197-AA44-F0ADCB0F3EF9}" type="presOf" srcId="{EA439F6B-DCED-4768-AC05-F73C14B38B18}" destId="{2BF041ED-A2D5-4CE2-863B-9E25C5A411E4}" srcOrd="0" destOrd="0" presId="urn:microsoft.com/office/officeart/2008/layout/AlternatingHexagons"/>
    <dgm:cxn modelId="{66F3D2DC-1081-49D5-BC94-128434C70D0B}" type="presOf" srcId="{E4F75D24-BD79-4059-9F08-BB1BFD06160B}" destId="{07075947-3BD3-4BEC-A1BC-74E4478F7C84}" srcOrd="0" destOrd="0" presId="urn:microsoft.com/office/officeart/2008/layout/AlternatingHexagons"/>
    <dgm:cxn modelId="{F410AD28-8C0E-4289-AC6F-BB4B3B8DAC3F}" srcId="{E4F75D24-BD79-4059-9F08-BB1BFD06160B}" destId="{59841B14-0DCB-4A03-BC7B-91ACDBA9F815}" srcOrd="0" destOrd="0" parTransId="{46B297F2-F550-4BA7-93C5-52549BFE00DD}" sibTransId="{33557A1C-24C7-4D89-9D38-ADF580FD75D6}"/>
    <dgm:cxn modelId="{2CE7CD85-C614-4893-80FE-EDE8EE752C42}" type="presParOf" srcId="{07075947-3BD3-4BEC-A1BC-74E4478F7C84}" destId="{E606AD7B-4CD8-4E4B-9EFB-F642360676E6}" srcOrd="0" destOrd="0" presId="urn:microsoft.com/office/officeart/2008/layout/AlternatingHexagons"/>
    <dgm:cxn modelId="{BA2BB7C4-6980-4394-AB4A-BDBB8AC0CAF7}" type="presParOf" srcId="{E606AD7B-4CD8-4E4B-9EFB-F642360676E6}" destId="{BEB6C53D-DC68-4E60-9F95-922CC3624F11}" srcOrd="0" destOrd="0" presId="urn:microsoft.com/office/officeart/2008/layout/AlternatingHexagons"/>
    <dgm:cxn modelId="{5CAB7803-0563-4435-9A87-038F2430DE64}" type="presParOf" srcId="{E606AD7B-4CD8-4E4B-9EFB-F642360676E6}" destId="{AC65CE8D-DC7B-4CA5-B6CC-32F94596E91A}" srcOrd="1" destOrd="0" presId="urn:microsoft.com/office/officeart/2008/layout/AlternatingHexagons"/>
    <dgm:cxn modelId="{CE2B73A7-FB06-40EC-8ABF-61D499E39437}" type="presParOf" srcId="{E606AD7B-4CD8-4E4B-9EFB-F642360676E6}" destId="{20FCF960-9DDB-4E48-9DAB-8CFD734B556C}" srcOrd="2" destOrd="0" presId="urn:microsoft.com/office/officeart/2008/layout/AlternatingHexagons"/>
    <dgm:cxn modelId="{58F9896F-D004-4EC2-8CDB-D8836A8D013A}" type="presParOf" srcId="{E606AD7B-4CD8-4E4B-9EFB-F642360676E6}" destId="{41BA6B24-7A44-4B00-8270-F8E4BD693E48}" srcOrd="3" destOrd="0" presId="urn:microsoft.com/office/officeart/2008/layout/AlternatingHexagons"/>
    <dgm:cxn modelId="{C9AADC2C-1F78-47C1-AE19-15EBC81EDD2D}" type="presParOf" srcId="{E606AD7B-4CD8-4E4B-9EFB-F642360676E6}" destId="{50148BBA-BDA5-4C91-8043-98549787438F}" srcOrd="4" destOrd="0" presId="urn:microsoft.com/office/officeart/2008/layout/AlternatingHexagons"/>
    <dgm:cxn modelId="{6D5E55C8-8033-49DD-A77A-DCFC15719532}" type="presParOf" srcId="{07075947-3BD3-4BEC-A1BC-74E4478F7C84}" destId="{26739D2F-6007-4CBE-9BEA-F0C57DF6EF0D}" srcOrd="1" destOrd="0" presId="urn:microsoft.com/office/officeart/2008/layout/AlternatingHexagons"/>
    <dgm:cxn modelId="{9FA7C03F-95B2-4830-9678-847A1D97E4B6}" type="presParOf" srcId="{07075947-3BD3-4BEC-A1BC-74E4478F7C84}" destId="{DBF85382-CC95-4963-AEDA-8CB116ABC7AA}" srcOrd="2" destOrd="0" presId="urn:microsoft.com/office/officeart/2008/layout/AlternatingHexagons"/>
    <dgm:cxn modelId="{EE5F557F-A4F4-4EF7-85CD-0D2CC6B42F87}" type="presParOf" srcId="{DBF85382-CC95-4963-AEDA-8CB116ABC7AA}" destId="{2991B151-9DAA-4656-B015-36311893A1FB}" srcOrd="0" destOrd="0" presId="urn:microsoft.com/office/officeart/2008/layout/AlternatingHexagons"/>
    <dgm:cxn modelId="{0DC141FC-6AEC-47DB-A98C-F0F13B68D00C}" type="presParOf" srcId="{DBF85382-CC95-4963-AEDA-8CB116ABC7AA}" destId="{44945E69-69E7-4E62-86A7-034D191F05CE}" srcOrd="1" destOrd="0" presId="urn:microsoft.com/office/officeart/2008/layout/AlternatingHexagons"/>
    <dgm:cxn modelId="{4B8C0515-6231-40A3-8FE9-9CCEE84AF04E}" type="presParOf" srcId="{DBF85382-CC95-4963-AEDA-8CB116ABC7AA}" destId="{13F56D68-208D-4A5E-9BE6-4C4AA1F457DA}" srcOrd="2" destOrd="0" presId="urn:microsoft.com/office/officeart/2008/layout/AlternatingHexagons"/>
    <dgm:cxn modelId="{DD38A64D-2FE8-4DE0-8E60-98E1B6D248A1}" type="presParOf" srcId="{DBF85382-CC95-4963-AEDA-8CB116ABC7AA}" destId="{9E3FD43A-D12C-4464-8DF4-CAB62E589008}" srcOrd="3" destOrd="0" presId="urn:microsoft.com/office/officeart/2008/layout/AlternatingHexagons"/>
    <dgm:cxn modelId="{C092E59B-B9B1-4A62-9931-32525F50FDA1}" type="presParOf" srcId="{DBF85382-CC95-4963-AEDA-8CB116ABC7AA}" destId="{2BF041ED-A2D5-4CE2-863B-9E25C5A411E4}" srcOrd="4" destOrd="0" presId="urn:microsoft.com/office/officeart/2008/layout/AlternatingHexagons"/>
    <dgm:cxn modelId="{72C2B6D2-1DDF-44F5-BAF7-7C352DD2AB83}" type="presParOf" srcId="{07075947-3BD3-4BEC-A1BC-74E4478F7C84}" destId="{3E905356-068A-4D4F-B49F-7B681B95334D}" srcOrd="3" destOrd="0" presId="urn:microsoft.com/office/officeart/2008/layout/AlternatingHexagons"/>
    <dgm:cxn modelId="{A0FB9FA9-B1E5-4E9C-A99F-CA6D14924821}" type="presParOf" srcId="{07075947-3BD3-4BEC-A1BC-74E4478F7C84}" destId="{B55B2DD8-3F7D-48D0-880A-9AE1597FBFA0}" srcOrd="4" destOrd="0" presId="urn:microsoft.com/office/officeart/2008/layout/AlternatingHexagons"/>
    <dgm:cxn modelId="{AADD9CCD-59FC-4130-9389-12899C006FD4}" type="presParOf" srcId="{B55B2DD8-3F7D-48D0-880A-9AE1597FBFA0}" destId="{4D3C1C56-0C6E-424A-8906-1006BADA8D47}" srcOrd="0" destOrd="0" presId="urn:microsoft.com/office/officeart/2008/layout/AlternatingHexagons"/>
    <dgm:cxn modelId="{E7D10753-A4C8-46AF-A512-3711E745F2C6}" type="presParOf" srcId="{B55B2DD8-3F7D-48D0-880A-9AE1597FBFA0}" destId="{C5A67B03-F850-48A9-BDB8-FCA3292A6489}" srcOrd="1" destOrd="0" presId="urn:microsoft.com/office/officeart/2008/layout/AlternatingHexagons"/>
    <dgm:cxn modelId="{303A0EE6-2D12-49BF-9459-6BA06EE59C8F}" type="presParOf" srcId="{B55B2DD8-3F7D-48D0-880A-9AE1597FBFA0}" destId="{72EFFA09-AFDF-43E5-92BE-45456D5ED59D}" srcOrd="2" destOrd="0" presId="urn:microsoft.com/office/officeart/2008/layout/AlternatingHexagons"/>
    <dgm:cxn modelId="{AA3FC329-7D0D-4E83-A2C4-0461E02AA00F}" type="presParOf" srcId="{B55B2DD8-3F7D-48D0-880A-9AE1597FBFA0}" destId="{555AF163-89C3-42B3-AF76-CF9341D7B159}" srcOrd="3" destOrd="0" presId="urn:microsoft.com/office/officeart/2008/layout/AlternatingHexagons"/>
    <dgm:cxn modelId="{317FB302-FB07-4D72-A5BF-012064AFB1B9}" type="presParOf" srcId="{B55B2DD8-3F7D-48D0-880A-9AE1597FBFA0}" destId="{81047346-44A9-4F2C-9B4B-A4BE61FBAB96}" srcOrd="4" destOrd="0" presId="urn:microsoft.com/office/officeart/2008/layout/AlternatingHexagons"/>
    <dgm:cxn modelId="{6A0D1F25-EF73-4532-881D-B8BAC30752D2}" type="presParOf" srcId="{07075947-3BD3-4BEC-A1BC-74E4478F7C84}" destId="{CCCFE180-22F0-43AD-A9AE-80AD50F337BB}" srcOrd="5" destOrd="0" presId="urn:microsoft.com/office/officeart/2008/layout/AlternatingHexagons"/>
    <dgm:cxn modelId="{F13BA324-B8D8-43AA-B383-8C2BEBD11E52}" type="presParOf" srcId="{07075947-3BD3-4BEC-A1BC-74E4478F7C84}" destId="{5D7C4141-6AD9-4149-B3B0-F80E7D58514D}" srcOrd="6" destOrd="0" presId="urn:microsoft.com/office/officeart/2008/layout/AlternatingHexagons"/>
    <dgm:cxn modelId="{8A597D51-09CD-41B6-81F2-DB6802F2AC03}" type="presParOf" srcId="{5D7C4141-6AD9-4149-B3B0-F80E7D58514D}" destId="{5E7B17DF-6B19-4954-98F3-78EB7D667D84}" srcOrd="0" destOrd="0" presId="urn:microsoft.com/office/officeart/2008/layout/AlternatingHexagons"/>
    <dgm:cxn modelId="{BB5A3D6A-D619-4B9D-B07E-63B90643A56D}" type="presParOf" srcId="{5D7C4141-6AD9-4149-B3B0-F80E7D58514D}" destId="{652C355A-BA03-4314-B71F-6506502D1E23}" srcOrd="1" destOrd="0" presId="urn:microsoft.com/office/officeart/2008/layout/AlternatingHexagons"/>
    <dgm:cxn modelId="{5FFB6C4C-8162-4D4A-97C4-558A5CF88D7A}" type="presParOf" srcId="{5D7C4141-6AD9-4149-B3B0-F80E7D58514D}" destId="{C50B699F-783D-4E63-BEFC-9A3201B22CCF}" srcOrd="2" destOrd="0" presId="urn:microsoft.com/office/officeart/2008/layout/AlternatingHexagons"/>
    <dgm:cxn modelId="{387172F4-3806-4F37-AA7D-4173C5A1920B}" type="presParOf" srcId="{5D7C4141-6AD9-4149-B3B0-F80E7D58514D}" destId="{961D8016-CF14-4BBC-B6B6-387A15AA671A}" srcOrd="3" destOrd="0" presId="urn:microsoft.com/office/officeart/2008/layout/AlternatingHexagons"/>
    <dgm:cxn modelId="{461C8A0A-7922-490F-818C-AE8A7D081793}" type="presParOf" srcId="{5D7C4141-6AD9-4149-B3B0-F80E7D58514D}" destId="{2F090408-8BB3-4CE7-95E4-7494D8E31B6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B0D524-899F-4589-B75F-8118A435EEB2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BAE55C-6FF3-4724-9DA6-1D241035B8E3}">
      <dgm:prSet phldrT="[Text]"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دانشگاه‌ها و </a:t>
          </a:r>
          <a:r>
            <a:rPr lang="ar-SA" sz="2400" b="1" smtClean="0">
              <a:cs typeface="B Nazanin" panose="00000400000000000000" pitchFamily="2" charset="-78"/>
            </a:rPr>
            <a:t>سازمان­های دانش­بنیان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DF261A7-3D72-46D7-8BC6-BC262EC5FF43}" type="parTrans" cxnId="{750A513D-8D90-478F-9C63-1F5BD63ACFA7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9CD22B22-FEE0-4896-BDE6-84CC4AB30CAE}" type="sibTrans" cxnId="{750A513D-8D90-478F-9C63-1F5BD63ACFA7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47211185-5683-43FD-884B-B2D73608996D}">
      <dgm:prSet phldrT="[Text]"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تأمین­کنندگان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961935D-0567-4847-B350-36F1690E5434}" type="parTrans" cxnId="{4C5EBEB6-04D0-4F7C-9928-B42AC6C9D462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E29496B2-08FA-485D-BAE5-7A0EAD57D2C0}" type="sibTrans" cxnId="{4C5EBEB6-04D0-4F7C-9928-B42AC6C9D462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F23F71F-D66F-49F3-8FF9-60C0307D00AD}">
      <dgm:prSet phldrT="[Text]"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کاربران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2AB7325F-C25E-4A61-97C8-31517A1C6CE6}" type="parTrans" cxnId="{9B470E2E-B7A1-4B10-827E-59A5A0CC32CE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C736E86-6DFE-4873-A69E-F1CBAF4B69B7}" type="sibTrans" cxnId="{9B470E2E-B7A1-4B10-827E-59A5A0CC32CE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D25D7E64-592B-485D-B4A2-9DC97DF1D543}">
      <dgm:prSet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تحقیق و مشاورۀ دولتی 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5A8F84DC-D86C-489C-A733-38919A16C171}" type="parTrans" cxnId="{30D2D6D8-3E75-4ED0-9DA5-E6094B421046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D65732E-B721-4BE7-B7D2-85BA049AE97D}" type="sibTrans" cxnId="{30D2D6D8-3E75-4ED0-9DA5-E6094B421046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F2FD4B1-AA88-46BA-8256-332C37A6ECAC}">
      <dgm:prSet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آزمایشگاه­های تحقیق و توسعه</a:t>
          </a:r>
          <a:endParaRPr lang="en-US" sz="2400" b="1">
            <a:cs typeface="B Nazanin" panose="00000400000000000000" pitchFamily="2" charset="-78"/>
          </a:endParaRPr>
        </a:p>
      </dgm:t>
    </dgm:pt>
    <dgm:pt modelId="{EDF9819C-05D6-4F13-88AA-8B370E087E69}" type="parTrans" cxnId="{B4D76BB7-66D2-4123-9358-4EF76303C75C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92E97257-B695-491A-B12E-E8943688FC7C}" type="sibTrans" cxnId="{B4D76BB7-66D2-4123-9358-4EF76303C75C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B26D2E56-2505-41B4-A7B2-DC8E126EA4E8}">
      <dgm:prSet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دپارتمان­های مهندسی تولید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03358D63-D96E-4BF2-99E2-39EF9C01B412}" type="parTrans" cxnId="{E4E82CEC-A069-4C68-834C-5687F9557D44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112242EA-A3A2-4726-B70D-BBC7E4EFFCA5}" type="sibTrans" cxnId="{E4E82CEC-A069-4C68-834C-5687F9557D44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BB345DD5-6196-4942-88BD-0F8A5E41207E}">
      <dgm:prSet custT="1"/>
      <dgm:spPr/>
      <dgm:t>
        <a:bodyPr/>
        <a:lstStyle/>
        <a:p>
          <a:r>
            <a:rPr lang="fa-IR" sz="2400" b="1" smtClean="0">
              <a:cs typeface="B Nazanin" panose="00000400000000000000" pitchFamily="2" charset="-78"/>
            </a:rPr>
            <a:t>...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F27C4838-DBAA-461F-93D1-A047E680C058}" type="parTrans" cxnId="{070BBD53-DBBD-4BAF-ADE6-B124761AF1DB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0A7D0039-9D82-440B-9AEF-87B8B5DE76D2}" type="sibTrans" cxnId="{070BBD53-DBBD-4BAF-ADE6-B124761AF1DB}">
      <dgm:prSet/>
      <dgm:spPr/>
      <dgm:t>
        <a:bodyPr/>
        <a:lstStyle/>
        <a:p>
          <a:endParaRPr lang="en-US" sz="24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5CB3D2E-7692-4528-A9CD-357C1ECC4636}" type="pres">
      <dgm:prSet presAssocID="{FEB0D524-899F-4589-B75F-8118A435EEB2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9D566998-0DD9-4A69-AF56-B45E624A4391}" type="pres">
      <dgm:prSet presAssocID="{FEB0D524-899F-4589-B75F-8118A435EEB2}" presName="Name1" presStyleCnt="0"/>
      <dgm:spPr/>
      <dgm:t>
        <a:bodyPr/>
        <a:lstStyle/>
        <a:p>
          <a:pPr rtl="1"/>
          <a:endParaRPr lang="fa-IR"/>
        </a:p>
      </dgm:t>
    </dgm:pt>
    <dgm:pt modelId="{973E9484-1CA5-4652-8438-51AA6BB7903F}" type="pres">
      <dgm:prSet presAssocID="{FEB0D524-899F-4589-B75F-8118A435EEB2}" presName="cycle" presStyleCnt="0"/>
      <dgm:spPr/>
      <dgm:t>
        <a:bodyPr/>
        <a:lstStyle/>
        <a:p>
          <a:pPr rtl="1"/>
          <a:endParaRPr lang="fa-IR"/>
        </a:p>
      </dgm:t>
    </dgm:pt>
    <dgm:pt modelId="{01407561-0D53-476D-9E75-8E907B551759}" type="pres">
      <dgm:prSet presAssocID="{FEB0D524-899F-4589-B75F-8118A435EEB2}" presName="srcNode" presStyleLbl="node1" presStyleIdx="0" presStyleCnt="7"/>
      <dgm:spPr/>
      <dgm:t>
        <a:bodyPr/>
        <a:lstStyle/>
        <a:p>
          <a:pPr rtl="1"/>
          <a:endParaRPr lang="fa-IR"/>
        </a:p>
      </dgm:t>
    </dgm:pt>
    <dgm:pt modelId="{97C0D718-6F1C-4CE2-B92E-281F1365BD74}" type="pres">
      <dgm:prSet presAssocID="{FEB0D524-899F-4589-B75F-8118A435EEB2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43F94EDE-8491-4B4C-96CE-77A81854E39D}" type="pres">
      <dgm:prSet presAssocID="{FEB0D524-899F-4589-B75F-8118A435EEB2}" presName="extraNode" presStyleLbl="node1" presStyleIdx="0" presStyleCnt="7"/>
      <dgm:spPr/>
      <dgm:t>
        <a:bodyPr/>
        <a:lstStyle/>
        <a:p>
          <a:pPr rtl="1"/>
          <a:endParaRPr lang="fa-IR"/>
        </a:p>
      </dgm:t>
    </dgm:pt>
    <dgm:pt modelId="{A050B43F-BE89-4DB9-8007-38AF155A92B0}" type="pres">
      <dgm:prSet presAssocID="{FEB0D524-899F-4589-B75F-8118A435EEB2}" presName="dstNode" presStyleLbl="node1" presStyleIdx="0" presStyleCnt="7"/>
      <dgm:spPr/>
      <dgm:t>
        <a:bodyPr/>
        <a:lstStyle/>
        <a:p>
          <a:pPr rtl="1"/>
          <a:endParaRPr lang="fa-IR"/>
        </a:p>
      </dgm:t>
    </dgm:pt>
    <dgm:pt modelId="{278C93A6-86E8-475E-924D-1D5F0A98ED93}" type="pres">
      <dgm:prSet presAssocID="{B9BAE55C-6FF3-4724-9DA6-1D241035B8E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7E6C-316D-408B-9816-2B597AEA4750}" type="pres">
      <dgm:prSet presAssocID="{B9BAE55C-6FF3-4724-9DA6-1D241035B8E3}" presName="accent_1" presStyleCnt="0"/>
      <dgm:spPr/>
      <dgm:t>
        <a:bodyPr/>
        <a:lstStyle/>
        <a:p>
          <a:pPr rtl="1"/>
          <a:endParaRPr lang="fa-IR"/>
        </a:p>
      </dgm:t>
    </dgm:pt>
    <dgm:pt modelId="{61D975B7-1A9D-479F-83CA-30E4FB1EB476}" type="pres">
      <dgm:prSet presAssocID="{B9BAE55C-6FF3-4724-9DA6-1D241035B8E3}" presName="accentRepeatNode" presStyleLbl="solidFgAcc1" presStyleIdx="0" presStyleCnt="7"/>
      <dgm:spPr/>
      <dgm:t>
        <a:bodyPr/>
        <a:lstStyle/>
        <a:p>
          <a:pPr rtl="1"/>
          <a:endParaRPr lang="fa-IR"/>
        </a:p>
      </dgm:t>
    </dgm:pt>
    <dgm:pt modelId="{4EA4086C-4361-438A-9495-76C5A95880FA}" type="pres">
      <dgm:prSet presAssocID="{47211185-5683-43FD-884B-B2D73608996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A6883-FBDC-46D8-B38B-71843018124C}" type="pres">
      <dgm:prSet presAssocID="{47211185-5683-43FD-884B-B2D73608996D}" presName="accent_2" presStyleCnt="0"/>
      <dgm:spPr/>
      <dgm:t>
        <a:bodyPr/>
        <a:lstStyle/>
        <a:p>
          <a:pPr rtl="1"/>
          <a:endParaRPr lang="fa-IR"/>
        </a:p>
      </dgm:t>
    </dgm:pt>
    <dgm:pt modelId="{F808CA08-D54D-4478-B36A-07F5EBAF7CFB}" type="pres">
      <dgm:prSet presAssocID="{47211185-5683-43FD-884B-B2D73608996D}" presName="accentRepeatNode" presStyleLbl="solidFgAcc1" presStyleIdx="1" presStyleCnt="7"/>
      <dgm:spPr/>
      <dgm:t>
        <a:bodyPr/>
        <a:lstStyle/>
        <a:p>
          <a:pPr rtl="1"/>
          <a:endParaRPr lang="fa-IR"/>
        </a:p>
      </dgm:t>
    </dgm:pt>
    <dgm:pt modelId="{C67A58E6-527B-48FD-B2F2-4C730F4E06C1}" type="pres">
      <dgm:prSet presAssocID="{6F23F71F-D66F-49F3-8FF9-60C0307D00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A4472-37C0-4BA8-B431-15ED73F1D756}" type="pres">
      <dgm:prSet presAssocID="{6F23F71F-D66F-49F3-8FF9-60C0307D00AD}" presName="accent_3" presStyleCnt="0"/>
      <dgm:spPr/>
      <dgm:t>
        <a:bodyPr/>
        <a:lstStyle/>
        <a:p>
          <a:pPr rtl="1"/>
          <a:endParaRPr lang="fa-IR"/>
        </a:p>
      </dgm:t>
    </dgm:pt>
    <dgm:pt modelId="{EAE9AA14-FCAB-4DBE-8124-65F56AF9D995}" type="pres">
      <dgm:prSet presAssocID="{6F23F71F-D66F-49F3-8FF9-60C0307D00AD}" presName="accentRepeatNode" presStyleLbl="solidFgAcc1" presStyleIdx="2" presStyleCnt="7"/>
      <dgm:spPr/>
      <dgm:t>
        <a:bodyPr/>
        <a:lstStyle/>
        <a:p>
          <a:pPr rtl="1"/>
          <a:endParaRPr lang="fa-IR"/>
        </a:p>
      </dgm:t>
    </dgm:pt>
    <dgm:pt modelId="{0E046E29-121E-4F4D-972D-08C38F075F06}" type="pres">
      <dgm:prSet presAssocID="{D25D7E64-592B-485D-B4A2-9DC97DF1D54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1CD0B1-0557-40D2-BDD1-FF0E3E4FE697}" type="pres">
      <dgm:prSet presAssocID="{D25D7E64-592B-485D-B4A2-9DC97DF1D543}" presName="accent_4" presStyleCnt="0"/>
      <dgm:spPr/>
      <dgm:t>
        <a:bodyPr/>
        <a:lstStyle/>
        <a:p>
          <a:pPr rtl="1"/>
          <a:endParaRPr lang="fa-IR"/>
        </a:p>
      </dgm:t>
    </dgm:pt>
    <dgm:pt modelId="{89B23CA3-47AB-4A42-99D9-D9C0CD5C8A6B}" type="pres">
      <dgm:prSet presAssocID="{D25D7E64-592B-485D-B4A2-9DC97DF1D543}" presName="accentRepeatNode" presStyleLbl="solidFgAcc1" presStyleIdx="3" presStyleCnt="7"/>
      <dgm:spPr/>
      <dgm:t>
        <a:bodyPr/>
        <a:lstStyle/>
        <a:p>
          <a:pPr rtl="1"/>
          <a:endParaRPr lang="fa-IR"/>
        </a:p>
      </dgm:t>
    </dgm:pt>
    <dgm:pt modelId="{EE9BF7B6-EC30-494D-B34D-31DCB3122087}" type="pres">
      <dgm:prSet presAssocID="{5F2FD4B1-AA88-46BA-8256-332C37A6ECA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84FBBD-F125-4105-8790-D32314CCF742}" type="pres">
      <dgm:prSet presAssocID="{5F2FD4B1-AA88-46BA-8256-332C37A6ECAC}" presName="accent_5" presStyleCnt="0"/>
      <dgm:spPr/>
      <dgm:t>
        <a:bodyPr/>
        <a:lstStyle/>
        <a:p>
          <a:pPr rtl="1"/>
          <a:endParaRPr lang="fa-IR"/>
        </a:p>
      </dgm:t>
    </dgm:pt>
    <dgm:pt modelId="{A48D79BB-D965-4178-AE2B-F786F36A3E51}" type="pres">
      <dgm:prSet presAssocID="{5F2FD4B1-AA88-46BA-8256-332C37A6ECAC}" presName="accentRepeatNode" presStyleLbl="solidFgAcc1" presStyleIdx="4" presStyleCnt="7"/>
      <dgm:spPr/>
      <dgm:t>
        <a:bodyPr/>
        <a:lstStyle/>
        <a:p>
          <a:pPr rtl="1"/>
          <a:endParaRPr lang="fa-IR"/>
        </a:p>
      </dgm:t>
    </dgm:pt>
    <dgm:pt modelId="{174CB62A-BEAB-4466-8E86-E8BD5CEB8300}" type="pres">
      <dgm:prSet presAssocID="{B26D2E56-2505-41B4-A7B2-DC8E126EA4E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5A0BAB-5EA8-4573-BD8F-23D9D1208978}" type="pres">
      <dgm:prSet presAssocID="{B26D2E56-2505-41B4-A7B2-DC8E126EA4E8}" presName="accent_6" presStyleCnt="0"/>
      <dgm:spPr/>
      <dgm:t>
        <a:bodyPr/>
        <a:lstStyle/>
        <a:p>
          <a:pPr rtl="1"/>
          <a:endParaRPr lang="fa-IR"/>
        </a:p>
      </dgm:t>
    </dgm:pt>
    <dgm:pt modelId="{B99B5695-2B61-44BF-BAA6-4BBA5CDB71CB}" type="pres">
      <dgm:prSet presAssocID="{B26D2E56-2505-41B4-A7B2-DC8E126EA4E8}" presName="accentRepeatNode" presStyleLbl="solidFgAcc1" presStyleIdx="5" presStyleCnt="7"/>
      <dgm:spPr/>
      <dgm:t>
        <a:bodyPr/>
        <a:lstStyle/>
        <a:p>
          <a:pPr rtl="1"/>
          <a:endParaRPr lang="fa-IR"/>
        </a:p>
      </dgm:t>
    </dgm:pt>
    <dgm:pt modelId="{75D3324A-8E6B-418D-B9B7-0A26F13BE874}" type="pres">
      <dgm:prSet presAssocID="{BB345DD5-6196-4942-88BD-0F8A5E41207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21A94A-3233-401B-8003-B9A00D672B19}" type="pres">
      <dgm:prSet presAssocID="{BB345DD5-6196-4942-88BD-0F8A5E41207E}" presName="accent_7" presStyleCnt="0"/>
      <dgm:spPr/>
      <dgm:t>
        <a:bodyPr/>
        <a:lstStyle/>
        <a:p>
          <a:pPr rtl="1"/>
          <a:endParaRPr lang="fa-IR"/>
        </a:p>
      </dgm:t>
    </dgm:pt>
    <dgm:pt modelId="{64AB6BA8-ADFA-4E6F-9029-280562920FA2}" type="pres">
      <dgm:prSet presAssocID="{BB345DD5-6196-4942-88BD-0F8A5E41207E}" presName="accentRepeatNode" presStyleLbl="solidFgAcc1" presStyleIdx="6" presStyleCnt="7"/>
      <dgm:spPr/>
      <dgm:t>
        <a:bodyPr/>
        <a:lstStyle/>
        <a:p>
          <a:pPr rtl="1"/>
          <a:endParaRPr lang="fa-IR"/>
        </a:p>
      </dgm:t>
    </dgm:pt>
  </dgm:ptLst>
  <dgm:cxnLst>
    <dgm:cxn modelId="{4C5EBEB6-04D0-4F7C-9928-B42AC6C9D462}" srcId="{FEB0D524-899F-4589-B75F-8118A435EEB2}" destId="{47211185-5683-43FD-884B-B2D73608996D}" srcOrd="1" destOrd="0" parTransId="{0961935D-0567-4847-B350-36F1690E5434}" sibTransId="{E29496B2-08FA-485D-BAE5-7A0EAD57D2C0}"/>
    <dgm:cxn modelId="{CBEF6BC9-DD4B-4B40-BD7F-F279DCD12D1E}" type="presOf" srcId="{BB345DD5-6196-4942-88BD-0F8A5E41207E}" destId="{75D3324A-8E6B-418D-B9B7-0A26F13BE874}" srcOrd="0" destOrd="0" presId="urn:microsoft.com/office/officeart/2008/layout/VerticalCurvedList"/>
    <dgm:cxn modelId="{9B470E2E-B7A1-4B10-827E-59A5A0CC32CE}" srcId="{FEB0D524-899F-4589-B75F-8118A435EEB2}" destId="{6F23F71F-D66F-49F3-8FF9-60C0307D00AD}" srcOrd="2" destOrd="0" parTransId="{2AB7325F-C25E-4A61-97C8-31517A1C6CE6}" sibTransId="{8C736E86-6DFE-4873-A69E-F1CBAF4B69B7}"/>
    <dgm:cxn modelId="{DB288F81-5EB8-4EEA-9B51-E4A5C6326BD2}" type="presOf" srcId="{9CD22B22-FEE0-4896-BDE6-84CC4AB30CAE}" destId="{97C0D718-6F1C-4CE2-B92E-281F1365BD74}" srcOrd="0" destOrd="0" presId="urn:microsoft.com/office/officeart/2008/layout/VerticalCurvedList"/>
    <dgm:cxn modelId="{E6253303-42E3-4866-A8E5-3BAA8836EF08}" type="presOf" srcId="{47211185-5683-43FD-884B-B2D73608996D}" destId="{4EA4086C-4361-438A-9495-76C5A95880FA}" srcOrd="0" destOrd="0" presId="urn:microsoft.com/office/officeart/2008/layout/VerticalCurvedList"/>
    <dgm:cxn modelId="{CDD58A87-8B20-4309-9A14-182CF4C6136E}" type="presOf" srcId="{D25D7E64-592B-485D-B4A2-9DC97DF1D543}" destId="{0E046E29-121E-4F4D-972D-08C38F075F06}" srcOrd="0" destOrd="0" presId="urn:microsoft.com/office/officeart/2008/layout/VerticalCurvedList"/>
    <dgm:cxn modelId="{7BC8D673-D579-408D-AFA1-4B9C891E553B}" type="presOf" srcId="{B9BAE55C-6FF3-4724-9DA6-1D241035B8E3}" destId="{278C93A6-86E8-475E-924D-1D5F0A98ED93}" srcOrd="0" destOrd="0" presId="urn:microsoft.com/office/officeart/2008/layout/VerticalCurvedList"/>
    <dgm:cxn modelId="{E4E82CEC-A069-4C68-834C-5687F9557D44}" srcId="{FEB0D524-899F-4589-B75F-8118A435EEB2}" destId="{B26D2E56-2505-41B4-A7B2-DC8E126EA4E8}" srcOrd="5" destOrd="0" parTransId="{03358D63-D96E-4BF2-99E2-39EF9C01B412}" sibTransId="{112242EA-A3A2-4726-B70D-BBC7E4EFFCA5}"/>
    <dgm:cxn modelId="{C7734EF1-7067-4657-8242-8EAD64436A26}" type="presOf" srcId="{6F23F71F-D66F-49F3-8FF9-60C0307D00AD}" destId="{C67A58E6-527B-48FD-B2F2-4C730F4E06C1}" srcOrd="0" destOrd="0" presId="urn:microsoft.com/office/officeart/2008/layout/VerticalCurvedList"/>
    <dgm:cxn modelId="{30D2D6D8-3E75-4ED0-9DA5-E6094B421046}" srcId="{FEB0D524-899F-4589-B75F-8118A435EEB2}" destId="{D25D7E64-592B-485D-B4A2-9DC97DF1D543}" srcOrd="3" destOrd="0" parTransId="{5A8F84DC-D86C-489C-A733-38919A16C171}" sibTransId="{AD65732E-B721-4BE7-B7D2-85BA049AE97D}"/>
    <dgm:cxn modelId="{EE97C586-48FD-4FF7-A297-885FD76AAA63}" type="presOf" srcId="{FEB0D524-899F-4589-B75F-8118A435EEB2}" destId="{55CB3D2E-7692-4528-A9CD-357C1ECC4636}" srcOrd="0" destOrd="0" presId="urn:microsoft.com/office/officeart/2008/layout/VerticalCurvedList"/>
    <dgm:cxn modelId="{7D8B209A-5624-466A-B635-320209C3F89E}" type="presOf" srcId="{5F2FD4B1-AA88-46BA-8256-332C37A6ECAC}" destId="{EE9BF7B6-EC30-494D-B34D-31DCB3122087}" srcOrd="0" destOrd="0" presId="urn:microsoft.com/office/officeart/2008/layout/VerticalCurvedList"/>
    <dgm:cxn modelId="{B4D76BB7-66D2-4123-9358-4EF76303C75C}" srcId="{FEB0D524-899F-4589-B75F-8118A435EEB2}" destId="{5F2FD4B1-AA88-46BA-8256-332C37A6ECAC}" srcOrd="4" destOrd="0" parTransId="{EDF9819C-05D6-4F13-88AA-8B370E087E69}" sibTransId="{92E97257-B695-491A-B12E-E8943688FC7C}"/>
    <dgm:cxn modelId="{750A513D-8D90-478F-9C63-1F5BD63ACFA7}" srcId="{FEB0D524-899F-4589-B75F-8118A435EEB2}" destId="{B9BAE55C-6FF3-4724-9DA6-1D241035B8E3}" srcOrd="0" destOrd="0" parTransId="{0DF261A7-3D72-46D7-8BC6-BC262EC5FF43}" sibTransId="{9CD22B22-FEE0-4896-BDE6-84CC4AB30CAE}"/>
    <dgm:cxn modelId="{B5197647-32C4-4F4B-A983-B74D4B3F6559}" type="presOf" srcId="{B26D2E56-2505-41B4-A7B2-DC8E126EA4E8}" destId="{174CB62A-BEAB-4466-8E86-E8BD5CEB8300}" srcOrd="0" destOrd="0" presId="urn:microsoft.com/office/officeart/2008/layout/VerticalCurvedList"/>
    <dgm:cxn modelId="{070BBD53-DBBD-4BAF-ADE6-B124761AF1DB}" srcId="{FEB0D524-899F-4589-B75F-8118A435EEB2}" destId="{BB345DD5-6196-4942-88BD-0F8A5E41207E}" srcOrd="6" destOrd="0" parTransId="{F27C4838-DBAA-461F-93D1-A047E680C058}" sibTransId="{0A7D0039-9D82-440B-9AEF-87B8B5DE76D2}"/>
    <dgm:cxn modelId="{E05E4946-0727-4FBA-BACD-C65FC6DDAFD9}" type="presParOf" srcId="{55CB3D2E-7692-4528-A9CD-357C1ECC4636}" destId="{9D566998-0DD9-4A69-AF56-B45E624A4391}" srcOrd="0" destOrd="0" presId="urn:microsoft.com/office/officeart/2008/layout/VerticalCurvedList"/>
    <dgm:cxn modelId="{4E9755FF-394A-448B-81A7-5CFD39D4E82D}" type="presParOf" srcId="{9D566998-0DD9-4A69-AF56-B45E624A4391}" destId="{973E9484-1CA5-4652-8438-51AA6BB7903F}" srcOrd="0" destOrd="0" presId="urn:microsoft.com/office/officeart/2008/layout/VerticalCurvedList"/>
    <dgm:cxn modelId="{C68808CE-9E73-4C37-B64C-511AF3D00ABD}" type="presParOf" srcId="{973E9484-1CA5-4652-8438-51AA6BB7903F}" destId="{01407561-0D53-476D-9E75-8E907B551759}" srcOrd="0" destOrd="0" presId="urn:microsoft.com/office/officeart/2008/layout/VerticalCurvedList"/>
    <dgm:cxn modelId="{1C846297-0371-4604-8FD9-AA9FDD26F549}" type="presParOf" srcId="{973E9484-1CA5-4652-8438-51AA6BB7903F}" destId="{97C0D718-6F1C-4CE2-B92E-281F1365BD74}" srcOrd="1" destOrd="0" presId="urn:microsoft.com/office/officeart/2008/layout/VerticalCurvedList"/>
    <dgm:cxn modelId="{EF56FFAE-9EEA-479C-8177-C1738D55CA53}" type="presParOf" srcId="{973E9484-1CA5-4652-8438-51AA6BB7903F}" destId="{43F94EDE-8491-4B4C-96CE-77A81854E39D}" srcOrd="2" destOrd="0" presId="urn:microsoft.com/office/officeart/2008/layout/VerticalCurvedList"/>
    <dgm:cxn modelId="{33E265E7-7E9C-407A-A212-4300AD8F4231}" type="presParOf" srcId="{973E9484-1CA5-4652-8438-51AA6BB7903F}" destId="{A050B43F-BE89-4DB9-8007-38AF155A92B0}" srcOrd="3" destOrd="0" presId="urn:microsoft.com/office/officeart/2008/layout/VerticalCurvedList"/>
    <dgm:cxn modelId="{65B0A2BE-0E95-4BC3-BB2B-E05CDD9723F3}" type="presParOf" srcId="{9D566998-0DD9-4A69-AF56-B45E624A4391}" destId="{278C93A6-86E8-475E-924D-1D5F0A98ED93}" srcOrd="1" destOrd="0" presId="urn:microsoft.com/office/officeart/2008/layout/VerticalCurvedList"/>
    <dgm:cxn modelId="{408F7818-E93A-4DA2-9F4B-092D3821CEBB}" type="presParOf" srcId="{9D566998-0DD9-4A69-AF56-B45E624A4391}" destId="{35067E6C-316D-408B-9816-2B597AEA4750}" srcOrd="2" destOrd="0" presId="urn:microsoft.com/office/officeart/2008/layout/VerticalCurvedList"/>
    <dgm:cxn modelId="{BC86DABF-874B-4973-BA4C-C8C229E7DF76}" type="presParOf" srcId="{35067E6C-316D-408B-9816-2B597AEA4750}" destId="{61D975B7-1A9D-479F-83CA-30E4FB1EB476}" srcOrd="0" destOrd="0" presId="urn:microsoft.com/office/officeart/2008/layout/VerticalCurvedList"/>
    <dgm:cxn modelId="{5D41927C-D7F5-40CE-A182-65CEA4A7AD8A}" type="presParOf" srcId="{9D566998-0DD9-4A69-AF56-B45E624A4391}" destId="{4EA4086C-4361-438A-9495-76C5A95880FA}" srcOrd="3" destOrd="0" presId="urn:microsoft.com/office/officeart/2008/layout/VerticalCurvedList"/>
    <dgm:cxn modelId="{362B324D-98C7-4265-BF27-63966B3F09BE}" type="presParOf" srcId="{9D566998-0DD9-4A69-AF56-B45E624A4391}" destId="{174A6883-FBDC-46D8-B38B-71843018124C}" srcOrd="4" destOrd="0" presId="urn:microsoft.com/office/officeart/2008/layout/VerticalCurvedList"/>
    <dgm:cxn modelId="{5044ED43-C760-479A-B435-723981119689}" type="presParOf" srcId="{174A6883-FBDC-46D8-B38B-71843018124C}" destId="{F808CA08-D54D-4478-B36A-07F5EBAF7CFB}" srcOrd="0" destOrd="0" presId="urn:microsoft.com/office/officeart/2008/layout/VerticalCurvedList"/>
    <dgm:cxn modelId="{5CD6B05F-E46E-4200-9ADD-FEB6A737CD24}" type="presParOf" srcId="{9D566998-0DD9-4A69-AF56-B45E624A4391}" destId="{C67A58E6-527B-48FD-B2F2-4C730F4E06C1}" srcOrd="5" destOrd="0" presId="urn:microsoft.com/office/officeart/2008/layout/VerticalCurvedList"/>
    <dgm:cxn modelId="{150B0A2D-7FBE-4B4B-8E10-D9B15A9BBAC5}" type="presParOf" srcId="{9D566998-0DD9-4A69-AF56-B45E624A4391}" destId="{7ABA4472-37C0-4BA8-B431-15ED73F1D756}" srcOrd="6" destOrd="0" presId="urn:microsoft.com/office/officeart/2008/layout/VerticalCurvedList"/>
    <dgm:cxn modelId="{8E6A93D6-EC7D-4DE6-A67A-4B6F0F1C041A}" type="presParOf" srcId="{7ABA4472-37C0-4BA8-B431-15ED73F1D756}" destId="{EAE9AA14-FCAB-4DBE-8124-65F56AF9D995}" srcOrd="0" destOrd="0" presId="urn:microsoft.com/office/officeart/2008/layout/VerticalCurvedList"/>
    <dgm:cxn modelId="{CB7572FD-2987-4C90-A950-83858A0F538C}" type="presParOf" srcId="{9D566998-0DD9-4A69-AF56-B45E624A4391}" destId="{0E046E29-121E-4F4D-972D-08C38F075F06}" srcOrd="7" destOrd="0" presId="urn:microsoft.com/office/officeart/2008/layout/VerticalCurvedList"/>
    <dgm:cxn modelId="{1F1EA1B8-25B4-4CCE-834E-9A62FDA20768}" type="presParOf" srcId="{9D566998-0DD9-4A69-AF56-B45E624A4391}" destId="{971CD0B1-0557-40D2-BDD1-FF0E3E4FE697}" srcOrd="8" destOrd="0" presId="urn:microsoft.com/office/officeart/2008/layout/VerticalCurvedList"/>
    <dgm:cxn modelId="{E5899174-8072-4B76-9539-F0FCC0D4B37D}" type="presParOf" srcId="{971CD0B1-0557-40D2-BDD1-FF0E3E4FE697}" destId="{89B23CA3-47AB-4A42-99D9-D9C0CD5C8A6B}" srcOrd="0" destOrd="0" presId="urn:microsoft.com/office/officeart/2008/layout/VerticalCurvedList"/>
    <dgm:cxn modelId="{F30BF7D6-A259-49B3-9254-BE09E12A2972}" type="presParOf" srcId="{9D566998-0DD9-4A69-AF56-B45E624A4391}" destId="{EE9BF7B6-EC30-494D-B34D-31DCB3122087}" srcOrd="9" destOrd="0" presId="urn:microsoft.com/office/officeart/2008/layout/VerticalCurvedList"/>
    <dgm:cxn modelId="{BB8727F7-900D-49F5-A9E1-286A56BFEC89}" type="presParOf" srcId="{9D566998-0DD9-4A69-AF56-B45E624A4391}" destId="{8C84FBBD-F125-4105-8790-D32314CCF742}" srcOrd="10" destOrd="0" presId="urn:microsoft.com/office/officeart/2008/layout/VerticalCurvedList"/>
    <dgm:cxn modelId="{48841B81-6471-46F5-B7B5-AEE2113500A6}" type="presParOf" srcId="{8C84FBBD-F125-4105-8790-D32314CCF742}" destId="{A48D79BB-D965-4178-AE2B-F786F36A3E51}" srcOrd="0" destOrd="0" presId="urn:microsoft.com/office/officeart/2008/layout/VerticalCurvedList"/>
    <dgm:cxn modelId="{D1932BB9-BD1E-48A2-BFDF-0997B6547FBA}" type="presParOf" srcId="{9D566998-0DD9-4A69-AF56-B45E624A4391}" destId="{174CB62A-BEAB-4466-8E86-E8BD5CEB8300}" srcOrd="11" destOrd="0" presId="urn:microsoft.com/office/officeart/2008/layout/VerticalCurvedList"/>
    <dgm:cxn modelId="{46A9D9CB-E77C-4AF6-A27C-9F0B10F75E90}" type="presParOf" srcId="{9D566998-0DD9-4A69-AF56-B45E624A4391}" destId="{E45A0BAB-5EA8-4573-BD8F-23D9D1208978}" srcOrd="12" destOrd="0" presId="urn:microsoft.com/office/officeart/2008/layout/VerticalCurvedList"/>
    <dgm:cxn modelId="{358EA2E4-9F20-4021-B9E4-601582B4353E}" type="presParOf" srcId="{E45A0BAB-5EA8-4573-BD8F-23D9D1208978}" destId="{B99B5695-2B61-44BF-BAA6-4BBA5CDB71CB}" srcOrd="0" destOrd="0" presId="urn:microsoft.com/office/officeart/2008/layout/VerticalCurvedList"/>
    <dgm:cxn modelId="{4590FA11-88F2-4FE3-A5B8-F9F389E8C830}" type="presParOf" srcId="{9D566998-0DD9-4A69-AF56-B45E624A4391}" destId="{75D3324A-8E6B-418D-B9B7-0A26F13BE874}" srcOrd="13" destOrd="0" presId="urn:microsoft.com/office/officeart/2008/layout/VerticalCurvedList"/>
    <dgm:cxn modelId="{9FF0B6F8-0E75-43FA-8981-44CFB041C085}" type="presParOf" srcId="{9D566998-0DD9-4A69-AF56-B45E624A4391}" destId="{E521A94A-3233-401B-8003-B9A00D672B19}" srcOrd="14" destOrd="0" presId="urn:microsoft.com/office/officeart/2008/layout/VerticalCurvedList"/>
    <dgm:cxn modelId="{F81B137F-3E0D-4AB1-86DC-14819A07F318}" type="presParOf" srcId="{E521A94A-3233-401B-8003-B9A00D672B19}" destId="{64AB6BA8-ADFA-4E6F-9029-280562920F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A19330-3126-48D2-BB2B-C343EF034604}" type="doc">
      <dgm:prSet loTypeId="urn:microsoft.com/office/officeart/2005/8/layout/radial3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73E4661-A5D0-4327-A9D5-060B56D2387A}">
      <dgm:prSet phldrT="[Text]" custT="1"/>
      <dgm:spPr/>
      <dgm:t>
        <a:bodyPr/>
        <a:lstStyle/>
        <a:p>
          <a:r>
            <a:rPr lang="fa-IR" sz="2000" b="1" dirty="0" smtClean="0">
              <a:cs typeface="B Nazanin" panose="00000400000000000000" pitchFamily="2" charset="-78"/>
            </a:rPr>
            <a:t>فرآیندهای یادگیری فناورانه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82F8D6A8-8E6D-4005-BDF7-667EEAA41C7C}" type="parTrans" cxnId="{90F34CF0-97F1-4A71-9693-07079217FDE7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D4139C14-5A53-4B87-94F4-FCA3F79C96FE}" type="sibTrans" cxnId="{90F34CF0-97F1-4A71-9693-07079217FDE7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6C374EDD-98A3-4159-9102-ABC6AAA80E2C}">
      <dgm:prSet phldrT="[Text]" custT="1"/>
      <dgm:spPr/>
      <dgm:t>
        <a:bodyPr/>
        <a:lstStyle/>
        <a:p>
          <a:r>
            <a:rPr lang="fa-IR" sz="2000" b="1" dirty="0" smtClean="0">
              <a:cs typeface="B Nazanin" panose="00000400000000000000" pitchFamily="2" charset="-78"/>
            </a:rPr>
            <a:t>یادگیری از طریق انجام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B62A708E-7E6E-4674-917A-C7017C63053B}" type="parTrans" cxnId="{AAC8006C-99A1-43D5-A358-AFE187A96AF4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473DE015-7EC6-4831-85A3-52551F62FA65}" type="sibTrans" cxnId="{AAC8006C-99A1-43D5-A358-AFE187A96AF4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BFE7B6FB-8FA8-4C32-853B-1D897981F464}">
      <dgm:prSet phldrT="[Text]" custT="1"/>
      <dgm:spPr/>
      <dgm:t>
        <a:bodyPr/>
        <a:lstStyle/>
        <a:p>
          <a:r>
            <a:rPr lang="fa-IR" sz="2000" b="1" dirty="0" smtClean="0">
              <a:cs typeface="B Nazanin" panose="00000400000000000000" pitchFamily="2" charset="-78"/>
            </a:rPr>
            <a:t>یادگیری از طریق استفاده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573077A8-480E-4D10-B903-87E7BB7D8204}" type="parTrans" cxnId="{B3D8C49E-EFC7-4256-8A6A-1CC4591F0C98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27D9C694-8D71-432C-A19F-F32F1B680F57}" type="sibTrans" cxnId="{B3D8C49E-EFC7-4256-8A6A-1CC4591F0C98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F7D9EC9E-5942-4E86-BCA8-BFC98F181A8A}">
      <dgm:prSet phldrT="[Text]" custT="1"/>
      <dgm:spPr/>
      <dgm:t>
        <a:bodyPr/>
        <a:lstStyle/>
        <a:p>
          <a:r>
            <a:rPr lang="fa-IR" sz="2000" b="1" dirty="0" smtClean="0">
              <a:cs typeface="B Nazanin" panose="00000400000000000000" pitchFamily="2" charset="-78"/>
            </a:rPr>
            <a:t>یادگیری از پیشرفت­های علم و فناوری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97C632E3-49D8-495B-9EE7-7380297DD050}" type="parTrans" cxnId="{053AD42E-2E5A-42C0-AA58-C4B6740C8FDB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4D1D7BCD-0B22-4D13-902F-31A29339CE2D}" type="sibTrans" cxnId="{053AD42E-2E5A-42C0-AA58-C4B6740C8FDB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A88F244A-0686-42A7-A7DA-CE1646109DEE}">
      <dgm:prSet phldrT="[Text]" custT="1"/>
      <dgm:spPr/>
      <dgm:t>
        <a:bodyPr/>
        <a:lstStyle/>
        <a:p>
          <a:r>
            <a:rPr lang="fa-IR" sz="2000" b="1" dirty="0" smtClean="0">
              <a:cs typeface="B Nazanin" panose="00000400000000000000" pitchFamily="2" charset="-78"/>
            </a:rPr>
            <a:t>یادگیری از سرریزهای بین صنعتی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56A8D22A-F57C-41D1-BC7F-3B748126DB3A}" type="parTrans" cxnId="{5EFE4621-6CE6-4F09-A394-D3259CF68914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FEA9F026-DDE3-4505-97EF-A5ED6ED33C3C}" type="sibTrans" cxnId="{5EFE4621-6CE6-4F09-A394-D3259CF68914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524AB96E-4B3D-4EB2-B90A-4D8BD9F88929}">
      <dgm:prSet custT="1"/>
      <dgm:spPr/>
      <dgm:t>
        <a:bodyPr/>
        <a:lstStyle/>
        <a:p>
          <a:r>
            <a:rPr lang="fa-IR" sz="2000" b="1" smtClean="0">
              <a:cs typeface="B Nazanin" panose="00000400000000000000" pitchFamily="2" charset="-78"/>
            </a:rPr>
            <a:t>یادگیری از طریق تعامل</a:t>
          </a:r>
          <a:endParaRPr lang="en-US" sz="2000" b="1">
            <a:cs typeface="B Nazanin" panose="00000400000000000000" pitchFamily="2" charset="-78"/>
          </a:endParaRPr>
        </a:p>
      </dgm:t>
    </dgm:pt>
    <dgm:pt modelId="{42177280-6DFE-497E-A164-0A7A39CF0AC3}" type="parTrans" cxnId="{B91DBC70-E3E4-462F-B08E-739F6A09D1C0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A891E4DD-CB08-448D-ABFF-CC2576E7559A}" type="sibTrans" cxnId="{B91DBC70-E3E4-462F-B08E-739F6A09D1C0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50001B6D-6E5A-4F49-9E08-E6FDD7853745}">
      <dgm:prSet/>
      <dgm:spPr/>
      <dgm:t>
        <a:bodyPr/>
        <a:lstStyle/>
        <a:p>
          <a:pPr rtl="1"/>
          <a:endParaRPr lang="fa-IR"/>
        </a:p>
      </dgm:t>
    </dgm:pt>
    <dgm:pt modelId="{8057E6E2-35F9-4C9A-A4B0-1B168DBE9970}" type="parTrans" cxnId="{E590E793-839B-42AF-AF61-E29860F9E9AE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EE1C5D5F-0A0E-483C-9E6A-4D4FB156DB68}" type="sibTrans" cxnId="{E590E793-839B-42AF-AF61-E29860F9E9AE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C8570B00-54D9-4AE2-9AC8-1CA5791AA8E8}">
      <dgm:prSet custT="1"/>
      <dgm:spPr/>
      <dgm:t>
        <a:bodyPr/>
        <a:lstStyle/>
        <a:p>
          <a:r>
            <a:rPr lang="fa-IR" sz="2000" b="1" smtClean="0">
              <a:cs typeface="B Nazanin" panose="00000400000000000000" pitchFamily="2" charset="-78"/>
            </a:rPr>
            <a:t>یادگیری از طریق پژوهش</a:t>
          </a:r>
          <a:endParaRPr lang="en-US" sz="2000" b="1">
            <a:cs typeface="B Nazanin" panose="00000400000000000000" pitchFamily="2" charset="-78"/>
          </a:endParaRPr>
        </a:p>
      </dgm:t>
    </dgm:pt>
    <dgm:pt modelId="{ABEE7D79-5177-49FA-9C00-A8A444871DBE}" type="parTrans" cxnId="{62ADD3FF-3977-4628-A0DC-C93E135E0C09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A108F670-2150-4C56-A844-AB3D933C8F57}" type="sibTrans" cxnId="{62ADD3FF-3977-4628-A0DC-C93E135E0C09}">
      <dgm:prSet/>
      <dgm:spPr/>
      <dgm:t>
        <a:bodyPr/>
        <a:lstStyle/>
        <a:p>
          <a:endParaRPr lang="en-US" sz="2000" b="1">
            <a:cs typeface="B Nazanin" panose="00000400000000000000" pitchFamily="2" charset="-78"/>
          </a:endParaRPr>
        </a:p>
      </dgm:t>
    </dgm:pt>
    <dgm:pt modelId="{860A3B91-3D38-49FE-9149-4BE456490F47}" type="pres">
      <dgm:prSet presAssocID="{C2A19330-3126-48D2-BB2B-C343EF0346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58BFC78-8207-4694-8886-081316A2D544}" type="pres">
      <dgm:prSet presAssocID="{C2A19330-3126-48D2-BB2B-C343EF034604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fa-IR"/>
        </a:p>
      </dgm:t>
    </dgm:pt>
    <dgm:pt modelId="{D19F8836-6C37-4805-A7B0-FA09BB56FB3C}" type="pres">
      <dgm:prSet presAssocID="{873E4661-A5D0-4327-A9D5-060B56D2387A}" presName="centerShape" presStyleLbl="vennNode1" presStyleIdx="0" presStyleCnt="7"/>
      <dgm:spPr/>
      <dgm:t>
        <a:bodyPr/>
        <a:lstStyle/>
        <a:p>
          <a:pPr rtl="1"/>
          <a:endParaRPr lang="fa-IR"/>
        </a:p>
      </dgm:t>
    </dgm:pt>
    <dgm:pt modelId="{ADDE49BB-8179-4D47-A39F-F0C7E1209F60}" type="pres">
      <dgm:prSet presAssocID="{6C374EDD-98A3-4159-9102-ABC6AAA80E2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6C35F-C2EA-4752-927A-59CD57E32EF1}" type="pres">
      <dgm:prSet presAssocID="{BFE7B6FB-8FA8-4C32-853B-1D897981F464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329D-2ECE-4920-9753-74046353984D}" type="pres">
      <dgm:prSet presAssocID="{F7D9EC9E-5942-4E86-BCA8-BFC98F181A8A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0758F-A2AF-4EB7-A067-AB5F4A21AD4E}" type="pres">
      <dgm:prSet presAssocID="{A88F244A-0686-42A7-A7DA-CE1646109DEE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1D6B-9D0B-4236-A0C8-5182F2EBEE72}" type="pres">
      <dgm:prSet presAssocID="{524AB96E-4B3D-4EB2-B90A-4D8BD9F88929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CD4F18-B89D-4F1E-ABF1-168C9AC4D85C}" type="pres">
      <dgm:prSet presAssocID="{C8570B00-54D9-4AE2-9AC8-1CA5791AA8E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D005354-83D6-45AA-ABD1-E9C4424EFA38}" type="presOf" srcId="{C2A19330-3126-48D2-BB2B-C343EF034604}" destId="{860A3B91-3D38-49FE-9149-4BE456490F47}" srcOrd="0" destOrd="0" presId="urn:microsoft.com/office/officeart/2005/8/layout/radial3"/>
    <dgm:cxn modelId="{AC91D390-550B-410C-9E29-563C866D3ED7}" type="presOf" srcId="{6C374EDD-98A3-4159-9102-ABC6AAA80E2C}" destId="{ADDE49BB-8179-4D47-A39F-F0C7E1209F60}" srcOrd="0" destOrd="0" presId="urn:microsoft.com/office/officeart/2005/8/layout/radial3"/>
    <dgm:cxn modelId="{B91DBC70-E3E4-462F-B08E-739F6A09D1C0}" srcId="{873E4661-A5D0-4327-A9D5-060B56D2387A}" destId="{524AB96E-4B3D-4EB2-B90A-4D8BD9F88929}" srcOrd="4" destOrd="0" parTransId="{42177280-6DFE-497E-A164-0A7A39CF0AC3}" sibTransId="{A891E4DD-CB08-448D-ABFF-CC2576E7559A}"/>
    <dgm:cxn modelId="{A5FB2BEE-7310-445F-B867-2B27A8B57A3A}" type="presOf" srcId="{873E4661-A5D0-4327-A9D5-060B56D2387A}" destId="{D19F8836-6C37-4805-A7B0-FA09BB56FB3C}" srcOrd="0" destOrd="0" presId="urn:microsoft.com/office/officeart/2005/8/layout/radial3"/>
    <dgm:cxn modelId="{7E6DE0FF-3A80-4C87-AC88-B70D6E4C6DDB}" type="presOf" srcId="{F7D9EC9E-5942-4E86-BCA8-BFC98F181A8A}" destId="{DE88329D-2ECE-4920-9753-74046353984D}" srcOrd="0" destOrd="0" presId="urn:microsoft.com/office/officeart/2005/8/layout/radial3"/>
    <dgm:cxn modelId="{B3D8C49E-EFC7-4256-8A6A-1CC4591F0C98}" srcId="{873E4661-A5D0-4327-A9D5-060B56D2387A}" destId="{BFE7B6FB-8FA8-4C32-853B-1D897981F464}" srcOrd="1" destOrd="0" parTransId="{573077A8-480E-4D10-B903-87E7BB7D8204}" sibTransId="{27D9C694-8D71-432C-A19F-F32F1B680F57}"/>
    <dgm:cxn modelId="{E590E793-839B-42AF-AF61-E29860F9E9AE}" srcId="{C2A19330-3126-48D2-BB2B-C343EF034604}" destId="{50001B6D-6E5A-4F49-9E08-E6FDD7853745}" srcOrd="1" destOrd="0" parTransId="{8057E6E2-35F9-4C9A-A4B0-1B168DBE9970}" sibTransId="{EE1C5D5F-0A0E-483C-9E6A-4D4FB156DB68}"/>
    <dgm:cxn modelId="{E3766945-93E7-4A9D-9156-EF1FBCA32FD6}" type="presOf" srcId="{C8570B00-54D9-4AE2-9AC8-1CA5791AA8E8}" destId="{A3CD4F18-B89D-4F1E-ABF1-168C9AC4D85C}" srcOrd="0" destOrd="0" presId="urn:microsoft.com/office/officeart/2005/8/layout/radial3"/>
    <dgm:cxn modelId="{AAC8006C-99A1-43D5-A358-AFE187A96AF4}" srcId="{873E4661-A5D0-4327-A9D5-060B56D2387A}" destId="{6C374EDD-98A3-4159-9102-ABC6AAA80E2C}" srcOrd="0" destOrd="0" parTransId="{B62A708E-7E6E-4674-917A-C7017C63053B}" sibTransId="{473DE015-7EC6-4831-85A3-52551F62FA65}"/>
    <dgm:cxn modelId="{2322631A-6A49-4DC8-B45D-C329391B3DA7}" type="presOf" srcId="{A88F244A-0686-42A7-A7DA-CE1646109DEE}" destId="{7000758F-A2AF-4EB7-A067-AB5F4A21AD4E}" srcOrd="0" destOrd="0" presId="urn:microsoft.com/office/officeart/2005/8/layout/radial3"/>
    <dgm:cxn modelId="{5EFE4621-6CE6-4F09-A394-D3259CF68914}" srcId="{873E4661-A5D0-4327-A9D5-060B56D2387A}" destId="{A88F244A-0686-42A7-A7DA-CE1646109DEE}" srcOrd="3" destOrd="0" parTransId="{56A8D22A-F57C-41D1-BC7F-3B748126DB3A}" sibTransId="{FEA9F026-DDE3-4505-97EF-A5ED6ED33C3C}"/>
    <dgm:cxn modelId="{8CB2FFAD-6AF4-45C8-A476-FF05DF371F2A}" type="presOf" srcId="{524AB96E-4B3D-4EB2-B90A-4D8BD9F88929}" destId="{ECF51D6B-9D0B-4236-A0C8-5182F2EBEE72}" srcOrd="0" destOrd="0" presId="urn:microsoft.com/office/officeart/2005/8/layout/radial3"/>
    <dgm:cxn modelId="{053AD42E-2E5A-42C0-AA58-C4B6740C8FDB}" srcId="{873E4661-A5D0-4327-A9D5-060B56D2387A}" destId="{F7D9EC9E-5942-4E86-BCA8-BFC98F181A8A}" srcOrd="2" destOrd="0" parTransId="{97C632E3-49D8-495B-9EE7-7380297DD050}" sibTransId="{4D1D7BCD-0B22-4D13-902F-31A29339CE2D}"/>
    <dgm:cxn modelId="{1C44C0C6-FDAF-40F0-B84E-14E3E60DE673}" type="presOf" srcId="{BFE7B6FB-8FA8-4C32-853B-1D897981F464}" destId="{DA76C35F-C2EA-4752-927A-59CD57E32EF1}" srcOrd="0" destOrd="0" presId="urn:microsoft.com/office/officeart/2005/8/layout/radial3"/>
    <dgm:cxn modelId="{90F34CF0-97F1-4A71-9693-07079217FDE7}" srcId="{C2A19330-3126-48D2-BB2B-C343EF034604}" destId="{873E4661-A5D0-4327-A9D5-060B56D2387A}" srcOrd="0" destOrd="0" parTransId="{82F8D6A8-8E6D-4005-BDF7-667EEAA41C7C}" sibTransId="{D4139C14-5A53-4B87-94F4-FCA3F79C96FE}"/>
    <dgm:cxn modelId="{62ADD3FF-3977-4628-A0DC-C93E135E0C09}" srcId="{873E4661-A5D0-4327-A9D5-060B56D2387A}" destId="{C8570B00-54D9-4AE2-9AC8-1CA5791AA8E8}" srcOrd="5" destOrd="0" parTransId="{ABEE7D79-5177-49FA-9C00-A8A444871DBE}" sibTransId="{A108F670-2150-4C56-A844-AB3D933C8F57}"/>
    <dgm:cxn modelId="{CCEDE1B3-9808-4A0A-BF98-05D22F17BE40}" type="presParOf" srcId="{860A3B91-3D38-49FE-9149-4BE456490F47}" destId="{558BFC78-8207-4694-8886-081316A2D544}" srcOrd="0" destOrd="0" presId="urn:microsoft.com/office/officeart/2005/8/layout/radial3"/>
    <dgm:cxn modelId="{98828DA1-0C8B-47FC-9339-B210D5FFDE74}" type="presParOf" srcId="{558BFC78-8207-4694-8886-081316A2D544}" destId="{D19F8836-6C37-4805-A7B0-FA09BB56FB3C}" srcOrd="0" destOrd="0" presId="urn:microsoft.com/office/officeart/2005/8/layout/radial3"/>
    <dgm:cxn modelId="{C623B25B-3AD7-4E61-A5BA-4808E4412DA1}" type="presParOf" srcId="{558BFC78-8207-4694-8886-081316A2D544}" destId="{ADDE49BB-8179-4D47-A39F-F0C7E1209F60}" srcOrd="1" destOrd="0" presId="urn:microsoft.com/office/officeart/2005/8/layout/radial3"/>
    <dgm:cxn modelId="{9FA2DB4D-2000-4B58-B3FF-0130410C763C}" type="presParOf" srcId="{558BFC78-8207-4694-8886-081316A2D544}" destId="{DA76C35F-C2EA-4752-927A-59CD57E32EF1}" srcOrd="2" destOrd="0" presId="urn:microsoft.com/office/officeart/2005/8/layout/radial3"/>
    <dgm:cxn modelId="{388046F4-CB93-41DC-8E3A-E00DA964B8CC}" type="presParOf" srcId="{558BFC78-8207-4694-8886-081316A2D544}" destId="{DE88329D-2ECE-4920-9753-74046353984D}" srcOrd="3" destOrd="0" presId="urn:microsoft.com/office/officeart/2005/8/layout/radial3"/>
    <dgm:cxn modelId="{90855856-802D-4B21-AF29-E1061152A97C}" type="presParOf" srcId="{558BFC78-8207-4694-8886-081316A2D544}" destId="{7000758F-A2AF-4EB7-A067-AB5F4A21AD4E}" srcOrd="4" destOrd="0" presId="urn:microsoft.com/office/officeart/2005/8/layout/radial3"/>
    <dgm:cxn modelId="{1A1CB21E-87F1-4F69-B8D0-02428CB1D84E}" type="presParOf" srcId="{558BFC78-8207-4694-8886-081316A2D544}" destId="{ECF51D6B-9D0B-4236-A0C8-5182F2EBEE72}" srcOrd="5" destOrd="0" presId="urn:microsoft.com/office/officeart/2005/8/layout/radial3"/>
    <dgm:cxn modelId="{AC730216-A1BA-4B0B-B42D-947B048B9937}" type="presParOf" srcId="{558BFC78-8207-4694-8886-081316A2D544}" destId="{A3CD4F18-B89D-4F1E-ABF1-168C9AC4D85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B29342-474B-4A43-9296-93ED043B3BFA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D2D80F-CB3B-4292-8170-6036B25E9BB7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Nazanin" panose="00000400000000000000" pitchFamily="2" charset="-78"/>
            </a:rPr>
            <a:t>تشویق سرمایه­گذاری خصوصی در زمینۀ نیروگاه­های برقی </a:t>
          </a:r>
          <a:endParaRPr lang="en-US" sz="20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9483F11-3A27-4487-9D26-ED42DECD8345}" type="parTrans" cxnId="{92E10E08-EBAF-4866-9B23-0A5BCCC2003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0EAAB27-6678-4C32-A34E-C123141964A0}" type="sibTrans" cxnId="{92E10E08-EBAF-4866-9B23-0A5BCCC2003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9BA6119-3B2A-421C-83BF-8DFF866A897D}">
      <dgm:prSet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Nazanin" panose="00000400000000000000" pitchFamily="2" charset="-78"/>
            </a:rPr>
            <a:t>ترغیب مپنا برای سرمایه­گذاری در توانمندی­های مهندسی</a:t>
          </a:r>
        </a:p>
      </dgm:t>
    </dgm:pt>
    <dgm:pt modelId="{D7E252B4-D443-43D9-9655-9FCE82855402}" type="parTrans" cxnId="{D216C7DB-F0AB-4DA7-A82A-06EC2C0D8DE4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FD54978-0B67-4DF5-8BE0-145F7DBB894D}" type="sibTrans" cxnId="{D216C7DB-F0AB-4DA7-A82A-06EC2C0D8DE4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014C519-D8FB-4BEF-97B9-F05865BA81ED}">
      <dgm:prSet custT="1"/>
      <dgm:spPr/>
      <dgm:t>
        <a:bodyPr/>
        <a:lstStyle/>
        <a:p>
          <a:pPr algn="just"/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سپردن تعدادی پروژه‌ در قالب یک مجموعه به مپنا به منظور فراهم‌آوری شرایط لازم برای انتقال فناوری به سازمان­های داخلی</a:t>
          </a:r>
        </a:p>
      </dgm:t>
    </dgm:pt>
    <dgm:pt modelId="{90FEBEB9-34F7-4743-9F71-05A130E72E19}" type="parTrans" cxnId="{435216CB-F658-423C-8C05-E82C60CFB4BD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F522DA2-62CD-41ED-A8BD-82E1F3D23FBE}" type="sibTrans" cxnId="{435216CB-F658-423C-8C05-E82C60CFB4BD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F204409-C764-4DE0-93E1-E9E015F595D0}">
      <dgm:prSet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Nazanin" panose="00000400000000000000" pitchFamily="2" charset="-78"/>
            </a:rPr>
            <a:t>تصویب قانون حداکثر استفاده از ظرفیت داخلی</a:t>
          </a:r>
        </a:p>
      </dgm:t>
    </dgm:pt>
    <dgm:pt modelId="{C4092B76-F41A-4675-BAAD-E86061BCE965}" type="parTrans" cxnId="{407CE554-7027-407F-9A9B-C843ED92E7F5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1B1D76A-295E-4542-BD1C-D7D93EA430DA}" type="sibTrans" cxnId="{407CE554-7027-407F-9A9B-C843ED92E7F5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0A6824E-70F3-4D6B-8D9A-12AC93FB2675}">
      <dgm:prSet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سرمایه­گذاری و حمایت از رشد ظرفیت محلی برای تسهیل انتقال فناوری به تولیدکنندگان داخلی</a:t>
          </a:r>
        </a:p>
      </dgm:t>
    </dgm:pt>
    <dgm:pt modelId="{620502E8-FCCE-4B56-8746-B5B45E698A1B}" type="parTrans" cxnId="{A4E07A43-8565-4A71-8C18-E703D2A0C43E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3884A9F-384E-44BC-BBC7-659FF1B33294}" type="sibTrans" cxnId="{A4E07A43-8565-4A71-8C18-E703D2A0C43E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C7F5A47-E5CE-4865-8E07-4CC9DF488690}" type="pres">
      <dgm:prSet presAssocID="{61B29342-474B-4A43-9296-93ED043B3BF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A370F38B-76BB-4B63-ABA3-936D3781C43C}" type="pres">
      <dgm:prSet presAssocID="{61B29342-474B-4A43-9296-93ED043B3BFA}" presName="Name1" presStyleCnt="0"/>
      <dgm:spPr/>
    </dgm:pt>
    <dgm:pt modelId="{4DA44285-3893-4AF8-956C-3BC5A5CF60B4}" type="pres">
      <dgm:prSet presAssocID="{61B29342-474B-4A43-9296-93ED043B3BFA}" presName="cycle" presStyleCnt="0"/>
      <dgm:spPr/>
    </dgm:pt>
    <dgm:pt modelId="{37953804-4D83-417B-A31A-F4F1000C26AF}" type="pres">
      <dgm:prSet presAssocID="{61B29342-474B-4A43-9296-93ED043B3BFA}" presName="srcNode" presStyleLbl="node1" presStyleIdx="0" presStyleCnt="5"/>
      <dgm:spPr/>
    </dgm:pt>
    <dgm:pt modelId="{A47D2CB9-EDD8-44A8-8AF8-60104100170C}" type="pres">
      <dgm:prSet presAssocID="{61B29342-474B-4A43-9296-93ED043B3BFA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4D493D35-1494-490C-A20A-88DA7ED4B976}" type="pres">
      <dgm:prSet presAssocID="{61B29342-474B-4A43-9296-93ED043B3BFA}" presName="extraNode" presStyleLbl="node1" presStyleIdx="0" presStyleCnt="5"/>
      <dgm:spPr/>
    </dgm:pt>
    <dgm:pt modelId="{923E1B0E-7198-4F9A-B9A1-8107E5EB578B}" type="pres">
      <dgm:prSet presAssocID="{61B29342-474B-4A43-9296-93ED043B3BFA}" presName="dstNode" presStyleLbl="node1" presStyleIdx="0" presStyleCnt="5"/>
      <dgm:spPr/>
    </dgm:pt>
    <dgm:pt modelId="{505DAF6C-1602-4A27-A507-0F378778580E}" type="pres">
      <dgm:prSet presAssocID="{60A6824E-70F3-4D6B-8D9A-12AC93FB26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5F901-65C8-4A5E-B2E9-4ABFBBFEF7FD}" type="pres">
      <dgm:prSet presAssocID="{60A6824E-70F3-4D6B-8D9A-12AC93FB2675}" presName="accent_1" presStyleCnt="0"/>
      <dgm:spPr/>
    </dgm:pt>
    <dgm:pt modelId="{635BFB5C-5BDA-4E4C-9C67-DD2A3A4984A8}" type="pres">
      <dgm:prSet presAssocID="{60A6824E-70F3-4D6B-8D9A-12AC93FB2675}" presName="accentRepeatNode" presStyleLbl="solidFgAcc1" presStyleIdx="0" presStyleCnt="5"/>
      <dgm:spPr/>
    </dgm:pt>
    <dgm:pt modelId="{1AE2A85D-AA20-4B7F-A91F-C3DD6A36AB5C}" type="pres">
      <dgm:prSet presAssocID="{6F204409-C764-4DE0-93E1-E9E015F595D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4B538D-6BAF-43D5-8496-FD6AFB9B5470}" type="pres">
      <dgm:prSet presAssocID="{6F204409-C764-4DE0-93E1-E9E015F595D0}" presName="accent_2" presStyleCnt="0"/>
      <dgm:spPr/>
    </dgm:pt>
    <dgm:pt modelId="{CE1EB320-035F-43BF-88B1-97760B5EA841}" type="pres">
      <dgm:prSet presAssocID="{6F204409-C764-4DE0-93E1-E9E015F595D0}" presName="accentRepeatNode" presStyleLbl="solidFgAcc1" presStyleIdx="1" presStyleCnt="5"/>
      <dgm:spPr/>
    </dgm:pt>
    <dgm:pt modelId="{B336EDF9-DB8D-4D56-A266-C9BDCBBA54BB}" type="pres">
      <dgm:prSet presAssocID="{5014C519-D8FB-4BEF-97B9-F05865BA81E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26429D-03E5-43A6-AA88-51498D8C5FC6}" type="pres">
      <dgm:prSet presAssocID="{5014C519-D8FB-4BEF-97B9-F05865BA81ED}" presName="accent_3" presStyleCnt="0"/>
      <dgm:spPr/>
    </dgm:pt>
    <dgm:pt modelId="{26382B55-486C-44A3-B921-20EC00B41E3A}" type="pres">
      <dgm:prSet presAssocID="{5014C519-D8FB-4BEF-97B9-F05865BA81ED}" presName="accentRepeatNode" presStyleLbl="solidFgAcc1" presStyleIdx="2" presStyleCnt="5"/>
      <dgm:spPr/>
    </dgm:pt>
    <dgm:pt modelId="{BA86D85D-A622-4900-9B8D-EEBCE1A6564F}" type="pres">
      <dgm:prSet presAssocID="{69BA6119-3B2A-421C-83BF-8DFF866A897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BF9E4-BCBB-4977-A5ED-C7710A122C4A}" type="pres">
      <dgm:prSet presAssocID="{69BA6119-3B2A-421C-83BF-8DFF866A897D}" presName="accent_4" presStyleCnt="0"/>
      <dgm:spPr/>
    </dgm:pt>
    <dgm:pt modelId="{C19684D2-4A82-4267-8802-35D73A19D94A}" type="pres">
      <dgm:prSet presAssocID="{69BA6119-3B2A-421C-83BF-8DFF866A897D}" presName="accentRepeatNode" presStyleLbl="solidFgAcc1" presStyleIdx="3" presStyleCnt="5"/>
      <dgm:spPr/>
    </dgm:pt>
    <dgm:pt modelId="{1BB0ACC9-19FE-467E-8816-3D80A8157E7A}" type="pres">
      <dgm:prSet presAssocID="{FFD2D80F-CB3B-4292-8170-6036B25E9B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0BD9BC-6751-4F80-9825-B81A8E9EBBD7}" type="pres">
      <dgm:prSet presAssocID="{FFD2D80F-CB3B-4292-8170-6036B25E9BB7}" presName="accent_5" presStyleCnt="0"/>
      <dgm:spPr/>
    </dgm:pt>
    <dgm:pt modelId="{22F4F859-5FD7-4864-820E-6922C9EA3EAD}" type="pres">
      <dgm:prSet presAssocID="{FFD2D80F-CB3B-4292-8170-6036B25E9BB7}" presName="accentRepeatNode" presStyleLbl="solidFgAcc1" presStyleIdx="4" presStyleCnt="5"/>
      <dgm:spPr/>
    </dgm:pt>
  </dgm:ptLst>
  <dgm:cxnLst>
    <dgm:cxn modelId="{336F1551-868A-433E-9D0D-B859AFA6F173}" type="presOf" srcId="{5014C519-D8FB-4BEF-97B9-F05865BA81ED}" destId="{B336EDF9-DB8D-4D56-A266-C9BDCBBA54BB}" srcOrd="0" destOrd="0" presId="urn:microsoft.com/office/officeart/2008/layout/VerticalCurvedList"/>
    <dgm:cxn modelId="{A4E07A43-8565-4A71-8C18-E703D2A0C43E}" srcId="{61B29342-474B-4A43-9296-93ED043B3BFA}" destId="{60A6824E-70F3-4D6B-8D9A-12AC93FB2675}" srcOrd="0" destOrd="0" parTransId="{620502E8-FCCE-4B56-8746-B5B45E698A1B}" sibTransId="{F3884A9F-384E-44BC-BBC7-659FF1B33294}"/>
    <dgm:cxn modelId="{CB753DDF-2D58-4C66-A1F8-7C77A60F740D}" type="presOf" srcId="{FFD2D80F-CB3B-4292-8170-6036B25E9BB7}" destId="{1BB0ACC9-19FE-467E-8816-3D80A8157E7A}" srcOrd="0" destOrd="0" presId="urn:microsoft.com/office/officeart/2008/layout/VerticalCurvedList"/>
    <dgm:cxn modelId="{92E10E08-EBAF-4866-9B23-0A5BCCC20031}" srcId="{61B29342-474B-4A43-9296-93ED043B3BFA}" destId="{FFD2D80F-CB3B-4292-8170-6036B25E9BB7}" srcOrd="4" destOrd="0" parTransId="{F9483F11-3A27-4487-9D26-ED42DECD8345}" sibTransId="{40EAAB27-6678-4C32-A34E-C123141964A0}"/>
    <dgm:cxn modelId="{D216C7DB-F0AB-4DA7-A82A-06EC2C0D8DE4}" srcId="{61B29342-474B-4A43-9296-93ED043B3BFA}" destId="{69BA6119-3B2A-421C-83BF-8DFF866A897D}" srcOrd="3" destOrd="0" parTransId="{D7E252B4-D443-43D9-9655-9FCE82855402}" sibTransId="{3FD54978-0B67-4DF5-8BE0-145F7DBB894D}"/>
    <dgm:cxn modelId="{A52F02BB-E48F-4BB1-AA05-4DF1BA0FB1B0}" type="presOf" srcId="{F3884A9F-384E-44BC-BBC7-659FF1B33294}" destId="{A47D2CB9-EDD8-44A8-8AF8-60104100170C}" srcOrd="0" destOrd="0" presId="urn:microsoft.com/office/officeart/2008/layout/VerticalCurvedList"/>
    <dgm:cxn modelId="{E0892372-0F8A-466F-903A-9F773C144269}" type="presOf" srcId="{60A6824E-70F3-4D6B-8D9A-12AC93FB2675}" destId="{505DAF6C-1602-4A27-A507-0F378778580E}" srcOrd="0" destOrd="0" presId="urn:microsoft.com/office/officeart/2008/layout/VerticalCurvedList"/>
    <dgm:cxn modelId="{92FAC0E1-0784-476B-A10E-8DA4854C2CBC}" type="presOf" srcId="{69BA6119-3B2A-421C-83BF-8DFF866A897D}" destId="{BA86D85D-A622-4900-9B8D-EEBCE1A6564F}" srcOrd="0" destOrd="0" presId="urn:microsoft.com/office/officeart/2008/layout/VerticalCurvedList"/>
    <dgm:cxn modelId="{3AB1A2B0-0A2A-4864-B994-1B4B00EA8596}" type="presOf" srcId="{6F204409-C764-4DE0-93E1-E9E015F595D0}" destId="{1AE2A85D-AA20-4B7F-A91F-C3DD6A36AB5C}" srcOrd="0" destOrd="0" presId="urn:microsoft.com/office/officeart/2008/layout/VerticalCurvedList"/>
    <dgm:cxn modelId="{435216CB-F658-423C-8C05-E82C60CFB4BD}" srcId="{61B29342-474B-4A43-9296-93ED043B3BFA}" destId="{5014C519-D8FB-4BEF-97B9-F05865BA81ED}" srcOrd="2" destOrd="0" parTransId="{90FEBEB9-34F7-4743-9F71-05A130E72E19}" sibTransId="{AF522DA2-62CD-41ED-A8BD-82E1F3D23FBE}"/>
    <dgm:cxn modelId="{F1BF3CD5-3E82-4E03-8FA2-617759C76460}" type="presOf" srcId="{61B29342-474B-4A43-9296-93ED043B3BFA}" destId="{1C7F5A47-E5CE-4865-8E07-4CC9DF488690}" srcOrd="0" destOrd="0" presId="urn:microsoft.com/office/officeart/2008/layout/VerticalCurvedList"/>
    <dgm:cxn modelId="{407CE554-7027-407F-9A9B-C843ED92E7F5}" srcId="{61B29342-474B-4A43-9296-93ED043B3BFA}" destId="{6F204409-C764-4DE0-93E1-E9E015F595D0}" srcOrd="1" destOrd="0" parTransId="{C4092B76-F41A-4675-BAAD-E86061BCE965}" sibTransId="{61B1D76A-295E-4542-BD1C-D7D93EA430DA}"/>
    <dgm:cxn modelId="{FFA757C3-0B17-49D1-8135-A6CA0B02767F}" type="presParOf" srcId="{1C7F5A47-E5CE-4865-8E07-4CC9DF488690}" destId="{A370F38B-76BB-4B63-ABA3-936D3781C43C}" srcOrd="0" destOrd="0" presId="urn:microsoft.com/office/officeart/2008/layout/VerticalCurvedList"/>
    <dgm:cxn modelId="{CCA93084-5589-4759-A674-10805C50AA4D}" type="presParOf" srcId="{A370F38B-76BB-4B63-ABA3-936D3781C43C}" destId="{4DA44285-3893-4AF8-956C-3BC5A5CF60B4}" srcOrd="0" destOrd="0" presId="urn:microsoft.com/office/officeart/2008/layout/VerticalCurvedList"/>
    <dgm:cxn modelId="{BD552A6F-DFB2-4CEE-ACB6-38BB4F597182}" type="presParOf" srcId="{4DA44285-3893-4AF8-956C-3BC5A5CF60B4}" destId="{37953804-4D83-417B-A31A-F4F1000C26AF}" srcOrd="0" destOrd="0" presId="urn:microsoft.com/office/officeart/2008/layout/VerticalCurvedList"/>
    <dgm:cxn modelId="{BB099B78-09E6-4894-99A5-34A468E92625}" type="presParOf" srcId="{4DA44285-3893-4AF8-956C-3BC5A5CF60B4}" destId="{A47D2CB9-EDD8-44A8-8AF8-60104100170C}" srcOrd="1" destOrd="0" presId="urn:microsoft.com/office/officeart/2008/layout/VerticalCurvedList"/>
    <dgm:cxn modelId="{CB265AFE-092E-4220-84B6-646A4BAFB875}" type="presParOf" srcId="{4DA44285-3893-4AF8-956C-3BC5A5CF60B4}" destId="{4D493D35-1494-490C-A20A-88DA7ED4B976}" srcOrd="2" destOrd="0" presId="urn:microsoft.com/office/officeart/2008/layout/VerticalCurvedList"/>
    <dgm:cxn modelId="{31E9A5ED-D844-484B-8223-DA27AAEA139D}" type="presParOf" srcId="{4DA44285-3893-4AF8-956C-3BC5A5CF60B4}" destId="{923E1B0E-7198-4F9A-B9A1-8107E5EB578B}" srcOrd="3" destOrd="0" presId="urn:microsoft.com/office/officeart/2008/layout/VerticalCurvedList"/>
    <dgm:cxn modelId="{B8A374F9-5740-4BA3-A3CD-B10BE8545E1D}" type="presParOf" srcId="{A370F38B-76BB-4B63-ABA3-936D3781C43C}" destId="{505DAF6C-1602-4A27-A507-0F378778580E}" srcOrd="1" destOrd="0" presId="urn:microsoft.com/office/officeart/2008/layout/VerticalCurvedList"/>
    <dgm:cxn modelId="{58AE2750-45FB-4BD1-A9F6-9D5BC6C8D0B4}" type="presParOf" srcId="{A370F38B-76BB-4B63-ABA3-936D3781C43C}" destId="{6995F901-65C8-4A5E-B2E9-4ABFBBFEF7FD}" srcOrd="2" destOrd="0" presId="urn:microsoft.com/office/officeart/2008/layout/VerticalCurvedList"/>
    <dgm:cxn modelId="{A2B76AE2-6EA5-4F98-B91B-FA11EC96B817}" type="presParOf" srcId="{6995F901-65C8-4A5E-B2E9-4ABFBBFEF7FD}" destId="{635BFB5C-5BDA-4E4C-9C67-DD2A3A4984A8}" srcOrd="0" destOrd="0" presId="urn:microsoft.com/office/officeart/2008/layout/VerticalCurvedList"/>
    <dgm:cxn modelId="{0AE6B292-F136-4853-A84D-AD6016C6571F}" type="presParOf" srcId="{A370F38B-76BB-4B63-ABA3-936D3781C43C}" destId="{1AE2A85D-AA20-4B7F-A91F-C3DD6A36AB5C}" srcOrd="3" destOrd="0" presId="urn:microsoft.com/office/officeart/2008/layout/VerticalCurvedList"/>
    <dgm:cxn modelId="{6A98A78F-CCED-43AF-8F19-094DC0A8B731}" type="presParOf" srcId="{A370F38B-76BB-4B63-ABA3-936D3781C43C}" destId="{D14B538D-6BAF-43D5-8496-FD6AFB9B5470}" srcOrd="4" destOrd="0" presId="urn:microsoft.com/office/officeart/2008/layout/VerticalCurvedList"/>
    <dgm:cxn modelId="{F8D29C6E-B706-420D-98C9-91AA01B4B2A9}" type="presParOf" srcId="{D14B538D-6BAF-43D5-8496-FD6AFB9B5470}" destId="{CE1EB320-035F-43BF-88B1-97760B5EA841}" srcOrd="0" destOrd="0" presId="urn:microsoft.com/office/officeart/2008/layout/VerticalCurvedList"/>
    <dgm:cxn modelId="{7FEDC19B-BEB1-4148-9138-12CD4CE1AE91}" type="presParOf" srcId="{A370F38B-76BB-4B63-ABA3-936D3781C43C}" destId="{B336EDF9-DB8D-4D56-A266-C9BDCBBA54BB}" srcOrd="5" destOrd="0" presId="urn:microsoft.com/office/officeart/2008/layout/VerticalCurvedList"/>
    <dgm:cxn modelId="{C1F1C179-FD62-4DC2-A1E9-E96B2FB7C9C0}" type="presParOf" srcId="{A370F38B-76BB-4B63-ABA3-936D3781C43C}" destId="{4626429D-03E5-43A6-AA88-51498D8C5FC6}" srcOrd="6" destOrd="0" presId="urn:microsoft.com/office/officeart/2008/layout/VerticalCurvedList"/>
    <dgm:cxn modelId="{EEF227FB-61D2-4971-A725-7CB6BB8CC55D}" type="presParOf" srcId="{4626429D-03E5-43A6-AA88-51498D8C5FC6}" destId="{26382B55-486C-44A3-B921-20EC00B41E3A}" srcOrd="0" destOrd="0" presId="urn:microsoft.com/office/officeart/2008/layout/VerticalCurvedList"/>
    <dgm:cxn modelId="{F6F5D707-7B39-459C-BA2F-122096DAE3F5}" type="presParOf" srcId="{A370F38B-76BB-4B63-ABA3-936D3781C43C}" destId="{BA86D85D-A622-4900-9B8D-EEBCE1A6564F}" srcOrd="7" destOrd="0" presId="urn:microsoft.com/office/officeart/2008/layout/VerticalCurvedList"/>
    <dgm:cxn modelId="{A193175C-26C7-4462-8940-3B874D082102}" type="presParOf" srcId="{A370F38B-76BB-4B63-ABA3-936D3781C43C}" destId="{0B2BF9E4-BCBB-4977-A5ED-C7710A122C4A}" srcOrd="8" destOrd="0" presId="urn:microsoft.com/office/officeart/2008/layout/VerticalCurvedList"/>
    <dgm:cxn modelId="{E7775AD1-F834-435B-BEE5-D1DC2ED22DD0}" type="presParOf" srcId="{0B2BF9E4-BCBB-4977-A5ED-C7710A122C4A}" destId="{C19684D2-4A82-4267-8802-35D73A19D94A}" srcOrd="0" destOrd="0" presId="urn:microsoft.com/office/officeart/2008/layout/VerticalCurvedList"/>
    <dgm:cxn modelId="{3D51E491-5167-4051-AC4E-A0F131710136}" type="presParOf" srcId="{A370F38B-76BB-4B63-ABA3-936D3781C43C}" destId="{1BB0ACC9-19FE-467E-8816-3D80A8157E7A}" srcOrd="9" destOrd="0" presId="urn:microsoft.com/office/officeart/2008/layout/VerticalCurvedList"/>
    <dgm:cxn modelId="{17A1F14E-6952-4C90-85BD-4B6E7AB4845A}" type="presParOf" srcId="{A370F38B-76BB-4B63-ABA3-936D3781C43C}" destId="{DA0BD9BC-6751-4F80-9825-B81A8E9EBBD7}" srcOrd="10" destOrd="0" presId="urn:microsoft.com/office/officeart/2008/layout/VerticalCurvedList"/>
    <dgm:cxn modelId="{EF8C2D16-A5D5-45CC-B7E0-DE834097B53C}" type="presParOf" srcId="{DA0BD9BC-6751-4F80-9825-B81A8E9EBBD7}" destId="{22F4F859-5FD7-4864-820E-6922C9EA3E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D6A6B-79E0-4555-A9FF-86B33B2427E8}">
      <dsp:nvSpPr>
        <dsp:cNvPr id="0" name=""/>
        <dsp:cNvSpPr/>
      </dsp:nvSpPr>
      <dsp:spPr>
        <a:xfrm>
          <a:off x="887358" y="0"/>
          <a:ext cx="2839864" cy="2839864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48ADB-5D2A-472A-9D9C-5FA535E44419}">
      <dsp:nvSpPr>
        <dsp:cNvPr id="0" name=""/>
        <dsp:cNvSpPr/>
      </dsp:nvSpPr>
      <dsp:spPr>
        <a:xfrm>
          <a:off x="2307290" y="284263"/>
          <a:ext cx="1845911" cy="1009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kern="1200" dirty="0" smtClean="0">
              <a:cs typeface="B Nazanin" panose="00000400000000000000" pitchFamily="2" charset="-78"/>
            </a:rPr>
            <a:t>ظرفیت جذب بالقوه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000" kern="1200" dirty="0" smtClean="0">
              <a:cs typeface="B Nazanin" panose="00000400000000000000" pitchFamily="2" charset="-78"/>
            </a:rPr>
            <a:t> (</a:t>
          </a:r>
          <a:r>
            <a:rPr lang="en-US" sz="2000" kern="1200" dirty="0" smtClean="0">
              <a:cs typeface="B Nazanin" panose="00000400000000000000" pitchFamily="2" charset="-78"/>
            </a:rPr>
            <a:t>PACAP</a:t>
          </a:r>
          <a:r>
            <a:rPr lang="fa-IR" sz="2000" kern="1200" dirty="0" smtClean="0">
              <a:cs typeface="B Nazanin" panose="00000400000000000000" pitchFamily="2" charset="-78"/>
            </a:rPr>
            <a:t>)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2356569" y="333542"/>
        <a:ext cx="1747353" cy="910924"/>
      </dsp:txXfrm>
    </dsp:sp>
    <dsp:sp modelId="{3F1BD54E-ABDE-460C-B366-EFED8FBF91D9}">
      <dsp:nvSpPr>
        <dsp:cNvPr id="0" name=""/>
        <dsp:cNvSpPr/>
      </dsp:nvSpPr>
      <dsp:spPr>
        <a:xfrm>
          <a:off x="2307290" y="1419932"/>
          <a:ext cx="1845911" cy="1009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ظرفیت جذب بالفعل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anose="00000400000000000000" pitchFamily="2" charset="-78"/>
            </a:rPr>
            <a:t> (</a:t>
          </a:r>
          <a:r>
            <a:rPr lang="en-US" sz="2000" kern="1200" dirty="0" smtClean="0">
              <a:cs typeface="B Nazanin" panose="00000400000000000000" pitchFamily="2" charset="-78"/>
            </a:rPr>
            <a:t>RACAP</a:t>
          </a:r>
          <a:r>
            <a:rPr lang="fa-IR" sz="2000" kern="1200" dirty="0" smtClean="0">
              <a:cs typeface="B Nazanin" panose="00000400000000000000" pitchFamily="2" charset="-78"/>
            </a:rPr>
            <a:t>)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2356569" y="1469211"/>
        <a:ext cx="1747353" cy="910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8CE0E-4565-4DDF-BD53-74E62B9B6619}">
      <dsp:nvSpPr>
        <dsp:cNvPr id="0" name=""/>
        <dsp:cNvSpPr/>
      </dsp:nvSpPr>
      <dsp:spPr>
        <a:xfrm>
          <a:off x="455474" y="0"/>
          <a:ext cx="5179070" cy="2304256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3319-49C7-4B53-BA62-1060131D9604}">
      <dsp:nvSpPr>
        <dsp:cNvPr id="0" name=""/>
        <dsp:cNvSpPr/>
      </dsp:nvSpPr>
      <dsp:spPr>
        <a:xfrm>
          <a:off x="4241297" y="691276"/>
          <a:ext cx="1851075" cy="921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تقلید کپی بردارانه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286291" y="736270"/>
        <a:ext cx="1761087" cy="831714"/>
      </dsp:txXfrm>
    </dsp:sp>
    <dsp:sp modelId="{DBA5D9F3-B76C-4A7F-8AF3-D45BBBF04574}">
      <dsp:nvSpPr>
        <dsp:cNvPr id="0" name=""/>
        <dsp:cNvSpPr/>
      </dsp:nvSpPr>
      <dsp:spPr>
        <a:xfrm>
          <a:off x="2120974" y="691276"/>
          <a:ext cx="1851075" cy="92170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تقلید خلاقانه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165968" y="736270"/>
        <a:ext cx="1761087" cy="831714"/>
      </dsp:txXfrm>
    </dsp:sp>
    <dsp:sp modelId="{BDCABA8B-8FAB-4DEB-B815-98BC731A6183}">
      <dsp:nvSpPr>
        <dsp:cNvPr id="0" name=""/>
        <dsp:cNvSpPr/>
      </dsp:nvSpPr>
      <dsp:spPr>
        <a:xfrm>
          <a:off x="650" y="691276"/>
          <a:ext cx="1851075" cy="92170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نوآوری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5644" y="736270"/>
        <a:ext cx="1761087" cy="831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4AF9C-408B-48D9-9E8B-2880703FB238}">
      <dsp:nvSpPr>
        <dsp:cNvPr id="0" name=""/>
        <dsp:cNvSpPr/>
      </dsp:nvSpPr>
      <dsp:spPr>
        <a:xfrm rot="10800000">
          <a:off x="4641780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نوآوری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5157298" y="1716729"/>
        <a:ext cx="1546555" cy="1031036"/>
      </dsp:txXfrm>
    </dsp:sp>
    <dsp:sp modelId="{E863D826-5B9B-4A6D-BC48-6C42C8200834}">
      <dsp:nvSpPr>
        <dsp:cNvPr id="0" name=""/>
        <dsp:cNvSpPr/>
      </dsp:nvSpPr>
      <dsp:spPr>
        <a:xfrm rot="10800000">
          <a:off x="2321948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سرمایه‌گذاری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2837466" y="1716729"/>
        <a:ext cx="1546555" cy="1031036"/>
      </dsp:txXfrm>
    </dsp:sp>
    <dsp:sp modelId="{5C7CF32C-1B86-4B6D-9493-7B8237332977}">
      <dsp:nvSpPr>
        <dsp:cNvPr id="0" name=""/>
        <dsp:cNvSpPr/>
      </dsp:nvSpPr>
      <dsp:spPr>
        <a:xfrm rot="10800000">
          <a:off x="2115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توانمندی تولید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517633" y="1716729"/>
        <a:ext cx="1546555" cy="10310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4AF9C-408B-48D9-9E8B-2880703FB238}">
      <dsp:nvSpPr>
        <dsp:cNvPr id="0" name=""/>
        <dsp:cNvSpPr/>
      </dsp:nvSpPr>
      <dsp:spPr>
        <a:xfrm rot="10800000">
          <a:off x="4641780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solidFill>
                <a:schemeClr val="tx1"/>
              </a:solidFill>
              <a:cs typeface="B Nazanin" panose="00000400000000000000" pitchFamily="2" charset="-78"/>
            </a:rPr>
            <a:t>توانمندی تولید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5157298" y="1716729"/>
        <a:ext cx="1546555" cy="1031036"/>
      </dsp:txXfrm>
    </dsp:sp>
    <dsp:sp modelId="{E863D826-5B9B-4A6D-BC48-6C42C8200834}">
      <dsp:nvSpPr>
        <dsp:cNvPr id="0" name=""/>
        <dsp:cNvSpPr/>
      </dsp:nvSpPr>
      <dsp:spPr>
        <a:xfrm rot="10800000">
          <a:off x="2321948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solidFill>
                <a:schemeClr val="tx1"/>
              </a:solidFill>
              <a:cs typeface="B Nazanin" panose="00000400000000000000" pitchFamily="2" charset="-78"/>
            </a:rPr>
            <a:t>توانمندی سرمایه‌گذاری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2837466" y="1716729"/>
        <a:ext cx="1546555" cy="1031036"/>
      </dsp:txXfrm>
    </dsp:sp>
    <dsp:sp modelId="{5C7CF32C-1B86-4B6D-9493-7B8237332977}">
      <dsp:nvSpPr>
        <dsp:cNvPr id="0" name=""/>
        <dsp:cNvSpPr/>
      </dsp:nvSpPr>
      <dsp:spPr>
        <a:xfrm rot="10800000">
          <a:off x="2115" y="1716729"/>
          <a:ext cx="2577591" cy="103103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" tIns="29337" rIns="88011" bIns="29337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solidFill>
                <a:schemeClr val="tx1"/>
              </a:solidFill>
              <a:cs typeface="B Nazanin" panose="00000400000000000000" pitchFamily="2" charset="-78"/>
            </a:rPr>
            <a:t>توانمندی نوآوری</a:t>
          </a:r>
          <a:endParaRPr lang="en-US" sz="22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517633" y="1716729"/>
        <a:ext cx="1546555" cy="1031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6C53D-DC68-4E60-9F95-922CC3624F11}">
      <dsp:nvSpPr>
        <dsp:cNvPr id="0" name=""/>
        <dsp:cNvSpPr/>
      </dsp:nvSpPr>
      <dsp:spPr>
        <a:xfrm rot="5400000">
          <a:off x="3373453" y="100729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ابزارهای ماشینی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3680544" y="239800"/>
        <a:ext cx="916871" cy="1053876"/>
      </dsp:txXfrm>
    </dsp:sp>
    <dsp:sp modelId="{AC65CE8D-DC7B-4CA5-B6CC-32F94596E91A}">
      <dsp:nvSpPr>
        <dsp:cNvPr id="0" name=""/>
        <dsp:cNvSpPr/>
      </dsp:nvSpPr>
      <dsp:spPr>
        <a:xfrm>
          <a:off x="4845408" y="307421"/>
          <a:ext cx="1708656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48BBA-BDA5-4C91-8043-98549787438F}">
      <dsp:nvSpPr>
        <dsp:cNvPr id="0" name=""/>
        <dsp:cNvSpPr/>
      </dsp:nvSpPr>
      <dsp:spPr>
        <a:xfrm rot="5400000">
          <a:off x="1934875" y="100729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241966" y="239800"/>
        <a:ext cx="916871" cy="1053876"/>
      </dsp:txXfrm>
    </dsp:sp>
    <dsp:sp modelId="{2991B151-9DAA-4656-B015-36311893A1FB}">
      <dsp:nvSpPr>
        <dsp:cNvPr id="0" name=""/>
        <dsp:cNvSpPr/>
      </dsp:nvSpPr>
      <dsp:spPr>
        <a:xfrm rot="5400000">
          <a:off x="2656816" y="1417221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43000"/>
                <a:satMod val="165000"/>
              </a:schemeClr>
            </a:gs>
            <a:gs pos="55000">
              <a:schemeClr val="accent2">
                <a:hueOff val="1337577"/>
                <a:satOff val="-1668"/>
                <a:lumOff val="392"/>
                <a:alphaOff val="0"/>
                <a:tint val="83000"/>
                <a:satMod val="155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smtClean="0">
            <a:solidFill>
              <a:schemeClr val="tx1"/>
            </a:solidFill>
            <a:cs typeface="B Nazanin" panose="00000400000000000000" pitchFamily="2" charset="-7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chemeClr val="tx1"/>
              </a:solidFill>
              <a:cs typeface="B Nazanin" panose="00000400000000000000" pitchFamily="2" charset="-78"/>
            </a:rPr>
            <a:t>خودرو سازی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963907" y="1556292"/>
        <a:ext cx="916871" cy="1053876"/>
      </dsp:txXfrm>
    </dsp:sp>
    <dsp:sp modelId="{44945E69-69E7-4E62-86A7-034D191F05CE}">
      <dsp:nvSpPr>
        <dsp:cNvPr id="0" name=""/>
        <dsp:cNvSpPr/>
      </dsp:nvSpPr>
      <dsp:spPr>
        <a:xfrm>
          <a:off x="1042270" y="1606980"/>
          <a:ext cx="1653538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041ED-A2D5-4CE2-863B-9E25C5A411E4}">
      <dsp:nvSpPr>
        <dsp:cNvPr id="0" name=""/>
        <dsp:cNvSpPr/>
      </dsp:nvSpPr>
      <dsp:spPr>
        <a:xfrm rot="5400000">
          <a:off x="4089986" y="1400288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4397077" y="1539359"/>
        <a:ext cx="916871" cy="1053876"/>
      </dsp:txXfrm>
    </dsp:sp>
    <dsp:sp modelId="{4D3C1C56-0C6E-424A-8906-1006BADA8D47}">
      <dsp:nvSpPr>
        <dsp:cNvPr id="0" name=""/>
        <dsp:cNvSpPr/>
      </dsp:nvSpPr>
      <dsp:spPr>
        <a:xfrm rot="5400000">
          <a:off x="3373453" y="2699846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43000"/>
                <a:satMod val="165000"/>
              </a:schemeClr>
            </a:gs>
            <a:gs pos="55000">
              <a:schemeClr val="accent2">
                <a:hueOff val="2675154"/>
                <a:satOff val="-3337"/>
                <a:lumOff val="785"/>
                <a:alphaOff val="0"/>
                <a:tint val="83000"/>
                <a:satMod val="155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chemeClr val="tx1"/>
              </a:solidFill>
              <a:cs typeface="B Nazanin" panose="00000400000000000000" pitchFamily="2" charset="-78"/>
            </a:rPr>
            <a:t>کشتی سازی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3680544" y="2838917"/>
        <a:ext cx="916871" cy="1053876"/>
      </dsp:txXfrm>
    </dsp:sp>
    <dsp:sp modelId="{C5A67B03-F850-48A9-BDB8-FCA3292A6489}">
      <dsp:nvSpPr>
        <dsp:cNvPr id="0" name=""/>
        <dsp:cNvSpPr/>
      </dsp:nvSpPr>
      <dsp:spPr>
        <a:xfrm>
          <a:off x="4845408" y="2906539"/>
          <a:ext cx="1708656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7346-44A9-4F2C-9B4B-A4BE61FBAB96}">
      <dsp:nvSpPr>
        <dsp:cNvPr id="0" name=""/>
        <dsp:cNvSpPr/>
      </dsp:nvSpPr>
      <dsp:spPr>
        <a:xfrm rot="5400000">
          <a:off x="1934875" y="2699846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241966" y="2838917"/>
        <a:ext cx="916871" cy="1053876"/>
      </dsp:txXfrm>
    </dsp:sp>
    <dsp:sp modelId="{5E7B17DF-6B19-4954-98F3-78EB7D667D84}">
      <dsp:nvSpPr>
        <dsp:cNvPr id="0" name=""/>
        <dsp:cNvSpPr/>
      </dsp:nvSpPr>
      <dsp:spPr>
        <a:xfrm rot="5400000">
          <a:off x="2651408" y="3999405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43000"/>
                <a:satMod val="165000"/>
              </a:schemeClr>
            </a:gs>
            <a:gs pos="55000">
              <a:schemeClr val="accent2">
                <a:hueOff val="4012731"/>
                <a:satOff val="-5005"/>
                <a:lumOff val="1177"/>
                <a:alphaOff val="0"/>
                <a:tint val="83000"/>
                <a:satMod val="155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solidFill>
                <a:schemeClr val="tx1"/>
              </a:solidFill>
              <a:cs typeface="B Nazanin" panose="00000400000000000000" pitchFamily="2" charset="-78"/>
            </a:rPr>
            <a:t>سایر بخش های سنتی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958499" y="4138476"/>
        <a:ext cx="916871" cy="1053876"/>
      </dsp:txXfrm>
    </dsp:sp>
    <dsp:sp modelId="{652C355A-BA03-4314-B71F-6506502D1E23}">
      <dsp:nvSpPr>
        <dsp:cNvPr id="0" name=""/>
        <dsp:cNvSpPr/>
      </dsp:nvSpPr>
      <dsp:spPr>
        <a:xfrm>
          <a:off x="1042270" y="4206097"/>
          <a:ext cx="1653538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90408-8BB3-4CE7-95E4-7494D8E31B63}">
      <dsp:nvSpPr>
        <dsp:cNvPr id="0" name=""/>
        <dsp:cNvSpPr/>
      </dsp:nvSpPr>
      <dsp:spPr>
        <a:xfrm rot="5400000">
          <a:off x="4089986" y="3999405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4397077" y="4138476"/>
        <a:ext cx="916871" cy="1053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6C53D-DC68-4E60-9F95-922CC3624F11}">
      <dsp:nvSpPr>
        <dsp:cNvPr id="0" name=""/>
        <dsp:cNvSpPr/>
      </dsp:nvSpPr>
      <dsp:spPr>
        <a:xfrm rot="5400000">
          <a:off x="3373453" y="100729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مواد شیمیایی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3680544" y="239800"/>
        <a:ext cx="916871" cy="1053876"/>
      </dsp:txXfrm>
    </dsp:sp>
    <dsp:sp modelId="{AC65CE8D-DC7B-4CA5-B6CC-32F94596E91A}">
      <dsp:nvSpPr>
        <dsp:cNvPr id="0" name=""/>
        <dsp:cNvSpPr/>
      </dsp:nvSpPr>
      <dsp:spPr>
        <a:xfrm>
          <a:off x="4845408" y="307421"/>
          <a:ext cx="1708656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48BBA-BDA5-4C91-8043-98549787438F}">
      <dsp:nvSpPr>
        <dsp:cNvPr id="0" name=""/>
        <dsp:cNvSpPr/>
      </dsp:nvSpPr>
      <dsp:spPr>
        <a:xfrm rot="5400000">
          <a:off x="1934875" y="100729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241966" y="239800"/>
        <a:ext cx="916871" cy="1053876"/>
      </dsp:txXfrm>
    </dsp:sp>
    <dsp:sp modelId="{2991B151-9DAA-4656-B015-36311893A1FB}">
      <dsp:nvSpPr>
        <dsp:cNvPr id="0" name=""/>
        <dsp:cNvSpPr/>
      </dsp:nvSpPr>
      <dsp:spPr>
        <a:xfrm rot="5400000">
          <a:off x="2656816" y="1417221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43000"/>
                <a:satMod val="165000"/>
              </a:schemeClr>
            </a:gs>
            <a:gs pos="55000">
              <a:schemeClr val="accent2">
                <a:hueOff val="1337577"/>
                <a:satOff val="-1668"/>
                <a:lumOff val="392"/>
                <a:alphaOff val="0"/>
                <a:tint val="83000"/>
                <a:satMod val="155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tx1"/>
            </a:solidFill>
            <a:cs typeface="B Nazanin" panose="00000400000000000000" pitchFamily="2" charset="-7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دارو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963907" y="1556292"/>
        <a:ext cx="916871" cy="1053876"/>
      </dsp:txXfrm>
    </dsp:sp>
    <dsp:sp modelId="{44945E69-69E7-4E62-86A7-034D191F05CE}">
      <dsp:nvSpPr>
        <dsp:cNvPr id="0" name=""/>
        <dsp:cNvSpPr/>
      </dsp:nvSpPr>
      <dsp:spPr>
        <a:xfrm>
          <a:off x="1042270" y="1606980"/>
          <a:ext cx="1653538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041ED-A2D5-4CE2-863B-9E25C5A411E4}">
      <dsp:nvSpPr>
        <dsp:cNvPr id="0" name=""/>
        <dsp:cNvSpPr/>
      </dsp:nvSpPr>
      <dsp:spPr>
        <a:xfrm rot="5400000">
          <a:off x="4089986" y="1400288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4397077" y="1539359"/>
        <a:ext cx="916871" cy="1053876"/>
      </dsp:txXfrm>
    </dsp:sp>
    <dsp:sp modelId="{4D3C1C56-0C6E-424A-8906-1006BADA8D47}">
      <dsp:nvSpPr>
        <dsp:cNvPr id="0" name=""/>
        <dsp:cNvSpPr/>
      </dsp:nvSpPr>
      <dsp:spPr>
        <a:xfrm rot="5400000">
          <a:off x="3373453" y="2699846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43000"/>
                <a:satMod val="165000"/>
              </a:schemeClr>
            </a:gs>
            <a:gs pos="55000">
              <a:schemeClr val="accent2">
                <a:hueOff val="2675154"/>
                <a:satOff val="-3337"/>
                <a:lumOff val="785"/>
                <a:alphaOff val="0"/>
                <a:tint val="83000"/>
                <a:satMod val="155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زیست فناوری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3680544" y="2838917"/>
        <a:ext cx="916871" cy="1053876"/>
      </dsp:txXfrm>
    </dsp:sp>
    <dsp:sp modelId="{C5A67B03-F850-48A9-BDB8-FCA3292A6489}">
      <dsp:nvSpPr>
        <dsp:cNvPr id="0" name=""/>
        <dsp:cNvSpPr/>
      </dsp:nvSpPr>
      <dsp:spPr>
        <a:xfrm>
          <a:off x="4845408" y="2906539"/>
          <a:ext cx="1708656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7346-44A9-4F2C-9B4B-A4BE61FBAB96}">
      <dsp:nvSpPr>
        <dsp:cNvPr id="0" name=""/>
        <dsp:cNvSpPr/>
      </dsp:nvSpPr>
      <dsp:spPr>
        <a:xfrm rot="5400000">
          <a:off x="1934875" y="2699846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241966" y="2838917"/>
        <a:ext cx="916871" cy="1053876"/>
      </dsp:txXfrm>
    </dsp:sp>
    <dsp:sp modelId="{5E7B17DF-6B19-4954-98F3-78EB7D667D84}">
      <dsp:nvSpPr>
        <dsp:cNvPr id="0" name=""/>
        <dsp:cNvSpPr/>
      </dsp:nvSpPr>
      <dsp:spPr>
        <a:xfrm rot="5400000">
          <a:off x="2651408" y="3999405"/>
          <a:ext cx="1531054" cy="13320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43000"/>
                <a:satMod val="165000"/>
              </a:schemeClr>
            </a:gs>
            <a:gs pos="55000">
              <a:schemeClr val="accent2">
                <a:hueOff val="4012731"/>
                <a:satOff val="-5005"/>
                <a:lumOff val="1177"/>
                <a:alphaOff val="0"/>
                <a:tint val="83000"/>
                <a:satMod val="155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نانو</a:t>
          </a:r>
          <a:endParaRPr lang="en-US" sz="1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2958499" y="4138476"/>
        <a:ext cx="916871" cy="1053876"/>
      </dsp:txXfrm>
    </dsp:sp>
    <dsp:sp modelId="{652C355A-BA03-4314-B71F-6506502D1E23}">
      <dsp:nvSpPr>
        <dsp:cNvPr id="0" name=""/>
        <dsp:cNvSpPr/>
      </dsp:nvSpPr>
      <dsp:spPr>
        <a:xfrm>
          <a:off x="1042270" y="4206097"/>
          <a:ext cx="1653538" cy="91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90408-8BB3-4CE7-95E4-7494D8E31B63}">
      <dsp:nvSpPr>
        <dsp:cNvPr id="0" name=""/>
        <dsp:cNvSpPr/>
      </dsp:nvSpPr>
      <dsp:spPr>
        <a:xfrm rot="5400000">
          <a:off x="4089986" y="3999405"/>
          <a:ext cx="1531054" cy="1332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4397077" y="4138476"/>
        <a:ext cx="916871" cy="1053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0D718-6F1C-4CE2-B92E-281F1365BD74}">
      <dsp:nvSpPr>
        <dsp:cNvPr id="0" name=""/>
        <dsp:cNvSpPr/>
      </dsp:nvSpPr>
      <dsp:spPr>
        <a:xfrm>
          <a:off x="6311904" y="-884761"/>
          <a:ext cx="6882091" cy="6882091"/>
        </a:xfrm>
        <a:prstGeom prst="blockArc">
          <a:avLst>
            <a:gd name="adj1" fmla="val 8100000"/>
            <a:gd name="adj2" fmla="val 13500000"/>
            <a:gd name="adj3" fmla="val 314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93A6-86E8-475E-924D-1D5F0A98ED93}">
      <dsp:nvSpPr>
        <dsp:cNvPr id="0" name=""/>
        <dsp:cNvSpPr/>
      </dsp:nvSpPr>
      <dsp:spPr>
        <a:xfrm>
          <a:off x="68252" y="232417"/>
          <a:ext cx="6989924" cy="4646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دانشگاه‌ها و </a:t>
          </a:r>
          <a:r>
            <a:rPr lang="ar-SA" sz="2400" b="1" kern="1200" smtClean="0">
              <a:cs typeface="B Nazanin" panose="00000400000000000000" pitchFamily="2" charset="-78"/>
            </a:rPr>
            <a:t>سازمان­های دانش­بنیان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232417"/>
        <a:ext cx="6989924" cy="464630"/>
      </dsp:txXfrm>
    </dsp:sp>
    <dsp:sp modelId="{61D975B7-1A9D-479F-83CA-30E4FB1EB476}">
      <dsp:nvSpPr>
        <dsp:cNvPr id="0" name=""/>
        <dsp:cNvSpPr/>
      </dsp:nvSpPr>
      <dsp:spPr>
        <a:xfrm>
          <a:off x="6767783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A4086C-4361-438A-9495-76C5A95880FA}">
      <dsp:nvSpPr>
        <dsp:cNvPr id="0" name=""/>
        <dsp:cNvSpPr/>
      </dsp:nvSpPr>
      <dsp:spPr>
        <a:xfrm>
          <a:off x="68252" y="929771"/>
          <a:ext cx="6569160" cy="464630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43000"/>
                <a:satMod val="165000"/>
              </a:schemeClr>
            </a:gs>
            <a:gs pos="55000">
              <a:schemeClr val="accent3">
                <a:hueOff val="1875044"/>
                <a:satOff val="-2813"/>
                <a:lumOff val="-458"/>
                <a:alphaOff val="0"/>
                <a:tint val="83000"/>
                <a:satMod val="155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تأمین­کنندگان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929771"/>
        <a:ext cx="6569160" cy="464630"/>
      </dsp:txXfrm>
    </dsp:sp>
    <dsp:sp modelId="{F808CA08-D54D-4478-B36A-07F5EBAF7CFB}">
      <dsp:nvSpPr>
        <dsp:cNvPr id="0" name=""/>
        <dsp:cNvSpPr/>
      </dsp:nvSpPr>
      <dsp:spPr>
        <a:xfrm>
          <a:off x="6347019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7A58E6-527B-48FD-B2F2-4C730F4E06C1}">
      <dsp:nvSpPr>
        <dsp:cNvPr id="0" name=""/>
        <dsp:cNvSpPr/>
      </dsp:nvSpPr>
      <dsp:spPr>
        <a:xfrm>
          <a:off x="68252" y="1626614"/>
          <a:ext cx="6338583" cy="464630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43000"/>
                <a:satMod val="165000"/>
              </a:schemeClr>
            </a:gs>
            <a:gs pos="55000">
              <a:schemeClr val="accent3">
                <a:hueOff val="3750088"/>
                <a:satOff val="-5627"/>
                <a:lumOff val="-915"/>
                <a:alphaOff val="0"/>
                <a:tint val="83000"/>
                <a:satMod val="155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کاربران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1626614"/>
        <a:ext cx="6338583" cy="464630"/>
      </dsp:txXfrm>
    </dsp:sp>
    <dsp:sp modelId="{EAE9AA14-FCAB-4DBE-8124-65F56AF9D995}">
      <dsp:nvSpPr>
        <dsp:cNvPr id="0" name=""/>
        <dsp:cNvSpPr/>
      </dsp:nvSpPr>
      <dsp:spPr>
        <a:xfrm>
          <a:off x="6116442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46E29-121E-4F4D-972D-08C38F075F06}">
      <dsp:nvSpPr>
        <dsp:cNvPr id="0" name=""/>
        <dsp:cNvSpPr/>
      </dsp:nvSpPr>
      <dsp:spPr>
        <a:xfrm>
          <a:off x="68252" y="2323968"/>
          <a:ext cx="6264962" cy="46463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3000"/>
                <a:satMod val="16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83000"/>
                <a:satMod val="1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تحقیق و مشاورۀ دولتی 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2323968"/>
        <a:ext cx="6264962" cy="464630"/>
      </dsp:txXfrm>
    </dsp:sp>
    <dsp:sp modelId="{89B23CA3-47AB-4A42-99D9-D9C0CD5C8A6B}">
      <dsp:nvSpPr>
        <dsp:cNvPr id="0" name=""/>
        <dsp:cNvSpPr/>
      </dsp:nvSpPr>
      <dsp:spPr>
        <a:xfrm>
          <a:off x="6042821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9BF7B6-EC30-494D-B34D-31DCB3122087}">
      <dsp:nvSpPr>
        <dsp:cNvPr id="0" name=""/>
        <dsp:cNvSpPr/>
      </dsp:nvSpPr>
      <dsp:spPr>
        <a:xfrm>
          <a:off x="68252" y="3021323"/>
          <a:ext cx="6338583" cy="464630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43000"/>
                <a:satMod val="165000"/>
              </a:schemeClr>
            </a:gs>
            <a:gs pos="55000">
              <a:schemeClr val="accent3">
                <a:hueOff val="7500176"/>
                <a:satOff val="-11253"/>
                <a:lumOff val="-1830"/>
                <a:alphaOff val="0"/>
                <a:tint val="83000"/>
                <a:satMod val="155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آزمایشگاه­های تحقیق و توسعه</a:t>
          </a:r>
          <a:endParaRPr lang="en-US" sz="2400" b="1" kern="1200">
            <a:cs typeface="B Nazanin" panose="00000400000000000000" pitchFamily="2" charset="-78"/>
          </a:endParaRPr>
        </a:p>
      </dsp:txBody>
      <dsp:txXfrm>
        <a:off x="68252" y="3021323"/>
        <a:ext cx="6338583" cy="464630"/>
      </dsp:txXfrm>
    </dsp:sp>
    <dsp:sp modelId="{A48D79BB-D965-4178-AE2B-F786F36A3E51}">
      <dsp:nvSpPr>
        <dsp:cNvPr id="0" name=""/>
        <dsp:cNvSpPr/>
      </dsp:nvSpPr>
      <dsp:spPr>
        <a:xfrm>
          <a:off x="6116442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4CB62A-BEAB-4466-8E86-E8BD5CEB8300}">
      <dsp:nvSpPr>
        <dsp:cNvPr id="0" name=""/>
        <dsp:cNvSpPr/>
      </dsp:nvSpPr>
      <dsp:spPr>
        <a:xfrm>
          <a:off x="68252" y="3718166"/>
          <a:ext cx="6569160" cy="464630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43000"/>
                <a:satMod val="165000"/>
              </a:schemeClr>
            </a:gs>
            <a:gs pos="55000">
              <a:schemeClr val="accent3">
                <a:hueOff val="9375220"/>
                <a:satOff val="-14067"/>
                <a:lumOff val="-2288"/>
                <a:alphaOff val="0"/>
                <a:tint val="83000"/>
                <a:satMod val="155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دپارتمان­های مهندسی تولید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3718166"/>
        <a:ext cx="6569160" cy="464630"/>
      </dsp:txXfrm>
    </dsp:sp>
    <dsp:sp modelId="{B99B5695-2B61-44BF-BAA6-4BBA5CDB71CB}">
      <dsp:nvSpPr>
        <dsp:cNvPr id="0" name=""/>
        <dsp:cNvSpPr/>
      </dsp:nvSpPr>
      <dsp:spPr>
        <a:xfrm>
          <a:off x="6347019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3324A-8E6B-418D-B9B7-0A26F13BE874}">
      <dsp:nvSpPr>
        <dsp:cNvPr id="0" name=""/>
        <dsp:cNvSpPr/>
      </dsp:nvSpPr>
      <dsp:spPr>
        <a:xfrm>
          <a:off x="68252" y="4415520"/>
          <a:ext cx="6989924" cy="46463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6880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Nazanin" panose="00000400000000000000" pitchFamily="2" charset="-78"/>
            </a:rPr>
            <a:t>...</a:t>
          </a:r>
          <a:endParaRPr lang="en-US" sz="2400" b="1" kern="1200" dirty="0">
            <a:cs typeface="B Nazanin" panose="00000400000000000000" pitchFamily="2" charset="-78"/>
          </a:endParaRPr>
        </a:p>
      </dsp:txBody>
      <dsp:txXfrm>
        <a:off x="68252" y="4415520"/>
        <a:ext cx="6989924" cy="464630"/>
      </dsp:txXfrm>
    </dsp:sp>
    <dsp:sp modelId="{64AB6BA8-ADFA-4E6F-9029-280562920FA2}">
      <dsp:nvSpPr>
        <dsp:cNvPr id="0" name=""/>
        <dsp:cNvSpPr/>
      </dsp:nvSpPr>
      <dsp:spPr>
        <a:xfrm>
          <a:off x="6767783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8836-6C37-4805-A7B0-FA09BB56FB3C}">
      <dsp:nvSpPr>
        <dsp:cNvPr id="0" name=""/>
        <dsp:cNvSpPr/>
      </dsp:nvSpPr>
      <dsp:spPr>
        <a:xfrm>
          <a:off x="2062635" y="1234543"/>
          <a:ext cx="3075529" cy="30755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فرآیندهای یادگیری فناورانه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2513036" y="1684944"/>
        <a:ext cx="2174727" cy="2174727"/>
      </dsp:txXfrm>
    </dsp:sp>
    <dsp:sp modelId="{ADDE49BB-8179-4D47-A39F-F0C7E1209F60}">
      <dsp:nvSpPr>
        <dsp:cNvPr id="0" name=""/>
        <dsp:cNvSpPr/>
      </dsp:nvSpPr>
      <dsp:spPr>
        <a:xfrm>
          <a:off x="2831517" y="548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یادگیری از طریق انجام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056717" y="225748"/>
        <a:ext cx="1087364" cy="1087364"/>
      </dsp:txXfrm>
    </dsp:sp>
    <dsp:sp modelId="{DA76C35F-C2EA-4752-927A-59CD57E32EF1}">
      <dsp:nvSpPr>
        <dsp:cNvPr id="0" name=""/>
        <dsp:cNvSpPr/>
      </dsp:nvSpPr>
      <dsp:spPr>
        <a:xfrm>
          <a:off x="4566059" y="1001987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یادگیری از طریق استفاده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791259" y="1227187"/>
        <a:ext cx="1087364" cy="1087364"/>
      </dsp:txXfrm>
    </dsp:sp>
    <dsp:sp modelId="{DE88329D-2ECE-4920-9753-74046353984D}">
      <dsp:nvSpPr>
        <dsp:cNvPr id="0" name=""/>
        <dsp:cNvSpPr/>
      </dsp:nvSpPr>
      <dsp:spPr>
        <a:xfrm>
          <a:off x="4566059" y="3004864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یادگیری از پیشرفت­های علم و فناوری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791259" y="3230064"/>
        <a:ext cx="1087364" cy="1087364"/>
      </dsp:txXfrm>
    </dsp:sp>
    <dsp:sp modelId="{7000758F-A2AF-4EB7-A067-AB5F4A21AD4E}">
      <dsp:nvSpPr>
        <dsp:cNvPr id="0" name=""/>
        <dsp:cNvSpPr/>
      </dsp:nvSpPr>
      <dsp:spPr>
        <a:xfrm>
          <a:off x="2831517" y="4006302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یادگیری از سرریزهای بین صنعتی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3056717" y="4231502"/>
        <a:ext cx="1087364" cy="1087364"/>
      </dsp:txXfrm>
    </dsp:sp>
    <dsp:sp modelId="{ECF51D6B-9D0B-4236-A0C8-5182F2EBEE72}">
      <dsp:nvSpPr>
        <dsp:cNvPr id="0" name=""/>
        <dsp:cNvSpPr/>
      </dsp:nvSpPr>
      <dsp:spPr>
        <a:xfrm>
          <a:off x="1096975" y="3004864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Nazanin" panose="00000400000000000000" pitchFamily="2" charset="-78"/>
            </a:rPr>
            <a:t>یادگیری از طریق تعامل</a:t>
          </a:r>
          <a:endParaRPr lang="en-US" sz="2000" b="1" kern="1200">
            <a:cs typeface="B Nazanin" panose="00000400000000000000" pitchFamily="2" charset="-78"/>
          </a:endParaRPr>
        </a:p>
      </dsp:txBody>
      <dsp:txXfrm>
        <a:off x="1322175" y="3230064"/>
        <a:ext cx="1087364" cy="1087364"/>
      </dsp:txXfrm>
    </dsp:sp>
    <dsp:sp modelId="{A3CD4F18-B89D-4F1E-ABF1-168C9AC4D85C}">
      <dsp:nvSpPr>
        <dsp:cNvPr id="0" name=""/>
        <dsp:cNvSpPr/>
      </dsp:nvSpPr>
      <dsp:spPr>
        <a:xfrm>
          <a:off x="1096975" y="1001987"/>
          <a:ext cx="1537764" cy="1537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Nazanin" panose="00000400000000000000" pitchFamily="2" charset="-78"/>
            </a:rPr>
            <a:t>یادگیری از طریق پژوهش</a:t>
          </a:r>
          <a:endParaRPr lang="en-US" sz="2000" b="1" kern="1200">
            <a:cs typeface="B Nazanin" panose="00000400000000000000" pitchFamily="2" charset="-78"/>
          </a:endParaRPr>
        </a:p>
      </dsp:txBody>
      <dsp:txXfrm>
        <a:off x="1322175" y="1227187"/>
        <a:ext cx="1087364" cy="1087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D2CB9-EDD8-44A8-8AF8-60104100170C}">
      <dsp:nvSpPr>
        <dsp:cNvPr id="0" name=""/>
        <dsp:cNvSpPr/>
      </dsp:nvSpPr>
      <dsp:spPr>
        <a:xfrm>
          <a:off x="6136219" y="-971459"/>
          <a:ext cx="7559542" cy="7559542"/>
        </a:xfrm>
        <a:prstGeom prst="blockArc">
          <a:avLst>
            <a:gd name="adj1" fmla="val 8100000"/>
            <a:gd name="adj2" fmla="val 13500000"/>
            <a:gd name="adj3" fmla="val 286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DAF6C-1602-4A27-A507-0F378778580E}">
      <dsp:nvSpPr>
        <dsp:cNvPr id="0" name=""/>
        <dsp:cNvSpPr/>
      </dsp:nvSpPr>
      <dsp:spPr>
        <a:xfrm>
          <a:off x="79708" y="350926"/>
          <a:ext cx="6737097" cy="7023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57453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سرمایه­گذاری و حمایت از رشد ظرفیت محلی برای تسهیل انتقال فناوری به تولیدکنندگان داخلی</a:t>
          </a:r>
        </a:p>
      </dsp:txBody>
      <dsp:txXfrm>
        <a:off x="79708" y="350926"/>
        <a:ext cx="6737097" cy="702302"/>
      </dsp:txXfrm>
    </dsp:sp>
    <dsp:sp modelId="{635BFB5C-5BDA-4E4C-9C67-DD2A3A4984A8}">
      <dsp:nvSpPr>
        <dsp:cNvPr id="0" name=""/>
        <dsp:cNvSpPr/>
      </dsp:nvSpPr>
      <dsp:spPr>
        <a:xfrm>
          <a:off x="6377866" y="263138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2A85D-AA20-4B7F-A91F-C3DD6A36AB5C}">
      <dsp:nvSpPr>
        <dsp:cNvPr id="0" name=""/>
        <dsp:cNvSpPr/>
      </dsp:nvSpPr>
      <dsp:spPr>
        <a:xfrm>
          <a:off x="79708" y="1404043"/>
          <a:ext cx="6233847" cy="702302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43000"/>
                <a:satMod val="165000"/>
              </a:schemeClr>
            </a:gs>
            <a:gs pos="55000">
              <a:schemeClr val="accent2">
                <a:hueOff val="1170380"/>
                <a:satOff val="-1460"/>
                <a:lumOff val="343"/>
                <a:alphaOff val="0"/>
                <a:tint val="83000"/>
                <a:satMod val="155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57453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تصویب قانون حداکثر استفاده از ظرفیت داخلی</a:t>
          </a:r>
        </a:p>
      </dsp:txBody>
      <dsp:txXfrm>
        <a:off x="79708" y="1404043"/>
        <a:ext cx="6233847" cy="702302"/>
      </dsp:txXfrm>
    </dsp:sp>
    <dsp:sp modelId="{CE1EB320-035F-43BF-88B1-97760B5EA841}">
      <dsp:nvSpPr>
        <dsp:cNvPr id="0" name=""/>
        <dsp:cNvSpPr/>
      </dsp:nvSpPr>
      <dsp:spPr>
        <a:xfrm>
          <a:off x="5874617" y="1316255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6EDF9-DB8D-4D56-A266-C9BDCBBA54BB}">
      <dsp:nvSpPr>
        <dsp:cNvPr id="0" name=""/>
        <dsp:cNvSpPr/>
      </dsp:nvSpPr>
      <dsp:spPr>
        <a:xfrm>
          <a:off x="79708" y="2457160"/>
          <a:ext cx="6079390" cy="702302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57453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سپردن تعدادی پروژه‌ در قالب یک مجموعه به مپنا به منظور فراهم‌آوری شرایط لازم برای انتقال فناوری به سازمان­های داخلی</a:t>
          </a:r>
        </a:p>
      </dsp:txBody>
      <dsp:txXfrm>
        <a:off x="79708" y="2457160"/>
        <a:ext cx="6079390" cy="702302"/>
      </dsp:txXfrm>
    </dsp:sp>
    <dsp:sp modelId="{26382B55-486C-44A3-B921-20EC00B41E3A}">
      <dsp:nvSpPr>
        <dsp:cNvPr id="0" name=""/>
        <dsp:cNvSpPr/>
      </dsp:nvSpPr>
      <dsp:spPr>
        <a:xfrm>
          <a:off x="5720160" y="2369372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6D85D-A622-4900-9B8D-EEBCE1A6564F}">
      <dsp:nvSpPr>
        <dsp:cNvPr id="0" name=""/>
        <dsp:cNvSpPr/>
      </dsp:nvSpPr>
      <dsp:spPr>
        <a:xfrm>
          <a:off x="79708" y="3510277"/>
          <a:ext cx="6233847" cy="702302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43000"/>
                <a:satMod val="165000"/>
              </a:schemeClr>
            </a:gs>
            <a:gs pos="55000">
              <a:schemeClr val="accent2">
                <a:hueOff val="3511139"/>
                <a:satOff val="-4379"/>
                <a:lumOff val="1030"/>
                <a:alphaOff val="0"/>
                <a:tint val="83000"/>
                <a:satMod val="155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57453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ترغیب مپنا برای سرمایه­گذاری در توانمندی­های مهندسی</a:t>
          </a:r>
        </a:p>
      </dsp:txBody>
      <dsp:txXfrm>
        <a:off x="79708" y="3510277"/>
        <a:ext cx="6233847" cy="702302"/>
      </dsp:txXfrm>
    </dsp:sp>
    <dsp:sp modelId="{C19684D2-4A82-4267-8802-35D73A19D94A}">
      <dsp:nvSpPr>
        <dsp:cNvPr id="0" name=""/>
        <dsp:cNvSpPr/>
      </dsp:nvSpPr>
      <dsp:spPr>
        <a:xfrm>
          <a:off x="5874617" y="3422489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0ACC9-19FE-467E-8816-3D80A8157E7A}">
      <dsp:nvSpPr>
        <dsp:cNvPr id="0" name=""/>
        <dsp:cNvSpPr/>
      </dsp:nvSpPr>
      <dsp:spPr>
        <a:xfrm>
          <a:off x="79708" y="4563394"/>
          <a:ext cx="6737097" cy="70230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57453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تشویق سرمایه­گذاری خصوصی در زمینۀ نیروگاه­های برقی </a:t>
          </a:r>
          <a:endParaRPr lang="en-US" sz="20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79708" y="4563394"/>
        <a:ext cx="6737097" cy="702302"/>
      </dsp:txXfrm>
    </dsp:sp>
    <dsp:sp modelId="{22F4F859-5FD7-4864-820E-6922C9EA3EAD}">
      <dsp:nvSpPr>
        <dsp:cNvPr id="0" name=""/>
        <dsp:cNvSpPr/>
      </dsp:nvSpPr>
      <dsp:spPr>
        <a:xfrm>
          <a:off x="6377866" y="4475606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0115-D39D-43C8-B8B9-AFB82B43FBDA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56AED-7DA1-4569-B36B-C4C99FB2C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6AED-7DA1-4569-B36B-C4C99FB2CE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6AED-7DA1-4569-B36B-C4C99FB2CE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8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6AED-7DA1-4569-B36B-C4C99FB2CE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96A80BC-079D-4037-96CC-E2728E0C142D}" type="datetime8">
              <a:rPr lang="fa-IR" smtClean="0"/>
              <a:t>10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2DAFC19-3DC6-4E3F-BDE9-80506CAA892E}" type="datetime8">
              <a:rPr lang="fa-IR" smtClean="0"/>
              <a:t>10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9FEA037-5A1D-45E5-B8D6-58B7405A7097}" type="datetime8">
              <a:rPr lang="fa-IR" smtClean="0"/>
              <a:t>10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26288" y="6486544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492240"/>
            <a:ext cx="762000" cy="365760"/>
          </a:xfrm>
        </p:spPr>
        <p:txBody>
          <a:bodyPr/>
          <a:lstStyle>
            <a:lvl1pPr algn="ctr">
              <a:defRPr>
                <a:cs typeface="B Nazanin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087BCD0-EE7F-4940-9CE2-16A8B681A560}" type="datetime8">
              <a:rPr lang="fa-IR" smtClean="0"/>
              <a:t>10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E85C0D5-AA2D-4CEA-88E6-79FFCC3C05ED}" type="datetime8">
              <a:rPr lang="fa-IR" smtClean="0"/>
              <a:t>10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A0EDF89D-9EAA-4C45-9A90-450B4B1E49A7}" type="datetime8">
              <a:rPr lang="fa-IR" smtClean="0"/>
              <a:t>10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41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5A42494-9896-4717-AE3B-9742B1D0CBB6}" type="datetime8">
              <a:rPr lang="fa-IR" smtClean="0"/>
              <a:t>10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206F23C-4B1F-499D-9D16-C8D6BB396827}" type="datetime8">
              <a:rPr lang="fa-IR" smtClean="0"/>
              <a:t>10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4A508F0-BD33-451A-902D-FDABA66C106B}" type="datetime8">
              <a:rPr lang="fa-IR" smtClean="0"/>
              <a:t>10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E9E8748-02EC-46A9-9783-AAD7AB8D838A}" type="datetime8">
              <a:rPr lang="fa-IR" smtClean="0"/>
              <a:t>10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dirty="0" smtClean="0"/>
              <a:t>یادگیری فناورانه و سیاست‌های حمایت از آن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/>
              <a:t>سیدسپهر قاضی‌نوری</a:t>
            </a:r>
          </a:p>
          <a:p>
            <a:pPr algn="ctr"/>
            <a:r>
              <a:rPr lang="fa-IR" b="1" dirty="0" smtClean="0"/>
              <a:t>آیدا مهاجری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5838"/>
            <a:ext cx="8229600" cy="57606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شکاف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 و دیرآمدگان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4208" y="1409634"/>
            <a:ext cx="2324944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شکاف فناورانه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8326"/>
            <a:ext cx="2592288" cy="172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323528" y="2112706"/>
            <a:ext cx="8517632" cy="3099486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این شکاف را می­توان به ‌عنوان تفاوت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توانایی‌ کشورها و بنگاه‌ها 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دسترسی، انتشار و استفاده از دانش علمی و فناورانه تعبیر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کرد.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کشورها و بنگاه‌های دیرآمده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برای جبران عقب­ماندگی اقتصادی خود، تلاش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می­کنند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با یادگیری شیوه­های عمل پیشروان، جایگاه خود را بهبود بخشیده و از طریق یادگیری فناورانۀ نسبتاً سریع­تر از رقبا از شکاف خود با آن­ها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بکاهند.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شکاف فناوری طی زمان ثابت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نمی‌ماند.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10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62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شکاف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فناورانه و دیرآمدگان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3520" y="1700808"/>
            <a:ext cx="2324944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دیرآمدگان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2420888"/>
            <a:ext cx="8517632" cy="2016224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ctr">
              <a:lnSpc>
                <a:spcPts val="3500"/>
              </a:lnSpc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بنگاه­هایی که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فرآیند انتقال فناوری، چه از طریق مکانیزم­های رسمی، و چه از طریق مکانیزم­های غیررسمی، در جایگاه گیرنده قرار دارند و معمولاً سعی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می‌کنند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با حمایت شرکای خارجی خود بر شکاف دانشی و فناورانۀ خود با پیشروان غلبه ­کنند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25144"/>
            <a:ext cx="2944001" cy="195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11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59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87488"/>
            <a:ext cx="5508104" cy="4555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12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08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484784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انتقال فناوری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733925"/>
            <a:ext cx="2152650" cy="212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323528" y="2132856"/>
            <a:ext cx="8568952" cy="3283185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یادگیری فناورانه در کشورهای در حال توسعه، اغلب با فرآیند انتقال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فناوری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عجین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است.</a:t>
            </a:r>
          </a:p>
          <a:p>
            <a:pPr marL="342900" indent="-342900" algn="just">
              <a:lnSpc>
                <a:spcPts val="3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انتقال فناوری را می­توان استفاده از دانش، و به­کارگیری فناوری معنا نمود که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توسط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آن، فناوری توسعه­یافته برای هدفی خاص، یا به منظور یک کاربرد متفاوت و یا توسط یک کاربر جدید مورد استفاده قرار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می­گیرد.</a:t>
            </a:r>
          </a:p>
          <a:p>
            <a:pPr marL="342900" indent="-342900" algn="just">
              <a:lnSpc>
                <a:spcPts val="3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کانال­های انتقال فناوری و یادگیری را اغلب، بنگاه­های بزرگ و شرکت­های چندملیتی تشکیل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می­دهند.</a:t>
            </a:r>
            <a:endParaRPr lang="en-US" sz="2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13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8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412776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ظرفیت جذب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2060848"/>
            <a:ext cx="8568952" cy="1224136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توانایی بنگاه گیرنده در جذب دانش انتقال­یافته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میزان ظرفیت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جذب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بستگی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دارد.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ظرفیت جذب به معنای توانایی کشف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استفاده و بهره­برداری از دانش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بیرونی است.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9366409"/>
              </p:ext>
            </p:extLst>
          </p:nvPr>
        </p:nvGraphicFramePr>
        <p:xfrm>
          <a:off x="1835696" y="3394956"/>
          <a:ext cx="5040560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771800" y="5373216"/>
            <a:ext cx="1584176" cy="79208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ابعاد</a:t>
            </a:r>
          </a:p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ظرفیت جذب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6237312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ابعاد ظرفیت جذب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14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46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484784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ظرفیت جذب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5472608" cy="38164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7544" y="6151240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پویایی‌های ظرفیت جذب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15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6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484784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یادگیری درون بنگاه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2132857"/>
            <a:ext cx="8568952" cy="1440160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دانش و فناوری با عبور از مجرای کانال انتقال فناوری، و گذر از فیلتر ظرفیت جذب، می­تواند منجر به شکل­گیری یادگیری در بنگاه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شود.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6441" y="4581128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16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9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340768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توانمندی فناورانه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1988840"/>
            <a:ext cx="8568952" cy="1800200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انباشت دانش حاصل از یادگیری فناورانه، منجر به توسعۀ توانمندی فناورانه در بنگاه می­شود. 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توانمندی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فناورانه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عبارت از منابع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مهارت­ها، و ساختار لازم برای ایجاد و مدیریت تغییرات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فنی است.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6093296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مراحل</a:t>
            </a:r>
            <a:r>
              <a:rPr kumimoji="0" lang="fa-I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مختلف فرارسی و توسعۀ توانمندی بر اساس مدل کیم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4280229"/>
              </p:ext>
            </p:extLst>
          </p:nvPr>
        </p:nvGraphicFramePr>
        <p:xfrm>
          <a:off x="1503312" y="3861048"/>
          <a:ext cx="609302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17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11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1484784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توانمندی فناورانه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0291209"/>
              </p:ext>
            </p:extLst>
          </p:nvPr>
        </p:nvGraphicFramePr>
        <p:xfrm>
          <a:off x="1094928" y="764704"/>
          <a:ext cx="72214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46856" y="3645024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توالی</a:t>
            </a:r>
            <a:r>
              <a:rPr kumimoji="0" lang="fa-I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رایج توسعۀ توانمندی‌های فناورانه در زمینۀ فناوری‌های کاملاً جدید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12322309"/>
              </p:ext>
            </p:extLst>
          </p:nvPr>
        </p:nvGraphicFramePr>
        <p:xfrm>
          <a:off x="1094928" y="2924944"/>
          <a:ext cx="72214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74774" y="5949280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توالی</a:t>
            </a:r>
            <a:r>
              <a:rPr kumimoji="0" lang="fa-IR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رایج توسعۀ توانمندی‌های فناورانه در کشورهای در حال توسعه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18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04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648072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مکانیزم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در بنگاه‌ها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294512" cy="45365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6151240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مکانیزم یادگیری فناورانه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19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7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64" y="692696"/>
            <a:ext cx="8229600" cy="701824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84176"/>
            <a:ext cx="8229600" cy="4653136"/>
          </a:xfrm>
        </p:spPr>
        <p:txBody>
          <a:bodyPr>
            <a:no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1- مقدمه</a:t>
            </a:r>
            <a:endParaRPr lang="fa-IR" sz="2400" b="1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2- تعریف </a:t>
            </a:r>
            <a:r>
              <a:rPr lang="fa-IR" sz="2400" b="1" dirty="0" smtClean="0"/>
              <a:t>و مفهوم یادگیری فناورانه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3- اهمیت </a:t>
            </a:r>
            <a:r>
              <a:rPr lang="fa-IR" sz="2400" b="1" dirty="0" smtClean="0"/>
              <a:t>یادگیری فناورانه در کشورهای در حال توسعه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4- شکاف </a:t>
            </a:r>
            <a:r>
              <a:rPr lang="fa-IR" sz="2400" b="1" dirty="0" smtClean="0"/>
              <a:t>فناورانه و دیرآمدگان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5- مکانیزم </a:t>
            </a:r>
            <a:r>
              <a:rPr lang="fa-IR" sz="2400" b="1" dirty="0" smtClean="0"/>
              <a:t>یادگیری فناورانه در بنگا‌ها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6- سبک‌های </a:t>
            </a:r>
            <a:r>
              <a:rPr lang="fa-IR" sz="2400" b="1" dirty="0" smtClean="0"/>
              <a:t>یادگیری فناورانه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7- منابع </a:t>
            </a:r>
            <a:r>
              <a:rPr lang="fa-IR" sz="2400" b="1" dirty="0"/>
              <a:t>یادگیری فناورانه</a:t>
            </a:r>
            <a:endParaRPr lang="fa-IR" sz="2400" b="1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8- فرآیندهای </a:t>
            </a:r>
            <a:r>
              <a:rPr lang="fa-IR" sz="2400" b="1" dirty="0"/>
              <a:t>یادگیری </a:t>
            </a:r>
            <a:r>
              <a:rPr lang="fa-IR" sz="2400" b="1" dirty="0" smtClean="0"/>
              <a:t>فناورانه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9- عوامل </a:t>
            </a:r>
            <a:r>
              <a:rPr lang="fa-IR" sz="2400" b="1" dirty="0" smtClean="0"/>
              <a:t>مؤثر بر یادگیری فناورانه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10- سیاست‌های </a:t>
            </a:r>
            <a:r>
              <a:rPr lang="fa-IR" sz="2400" b="1" dirty="0" smtClean="0"/>
              <a:t>دولتی مؤثر بر </a:t>
            </a:r>
            <a:r>
              <a:rPr lang="fa-IR" sz="2400" b="1" dirty="0"/>
              <a:t>یادگیری </a:t>
            </a:r>
            <a:r>
              <a:rPr lang="fa-IR" sz="2400" b="1" dirty="0" smtClean="0"/>
              <a:t>فناورانه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11- مطالعه موردی: بررسی </a:t>
            </a:r>
            <a:r>
              <a:rPr lang="fa-IR" sz="2400" b="1" dirty="0" smtClean="0"/>
              <a:t>تجربۀ یادگیری فناورانه در گروه مپنا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4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692696"/>
            <a:ext cx="8229600" cy="68603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سبک‌های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2200" y="1522748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سبک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DUI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2276872"/>
            <a:ext cx="8373616" cy="3456384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سبک 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DUI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دانش ضمنی اهمیت دارد و دست­یابی به آن، از طریق یادگیری تعاملی ممکن می­شود. 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این سبک، به جز انواع رسمی یادگیری، انواع غیررسمی مانند یادگیری از طریق انجام کار، یادگیری از طریق استفاده، یادگیری از طریق تعامل و یادگیری از طریق جست­وجو، در زمرۀ روش­های اصلی یادگیری محسوب می­شوند 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رویکرد 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DUI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یادگیری، امری برآمده از دل امور روتین و روزمرۀ سازمان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20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6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692696"/>
            <a:ext cx="8229600" cy="68603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سبک‌های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4208" y="1522748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سبک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DUI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7602458"/>
              </p:ext>
            </p:extLst>
          </p:nvPr>
        </p:nvGraphicFramePr>
        <p:xfrm>
          <a:off x="-612576" y="1196752"/>
          <a:ext cx="7596336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21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84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692696"/>
            <a:ext cx="8229600" cy="68603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سبک‌های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4208" y="1522748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سبک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STI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2276872"/>
            <a:ext cx="8280920" cy="3312368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سبک 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STI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، بر اهمیت پژوهش و استفاده از نتایج فعالیت­های تحقیق و توسعه، آزمایش، دانش مدون و فرآیندهای رسمی یادگیری تأکید می­شود. 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همکاری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بنگاه­ها با دانشگاه­ها، یکی از جلوه­های سبک </a:t>
            </a:r>
            <a:r>
              <a:rPr lang="en-US" sz="2400" dirty="0">
                <a:solidFill>
                  <a:schemeClr val="tx1"/>
                </a:solidFill>
                <a:cs typeface="B Nazanin" panose="00000400000000000000" pitchFamily="2" charset="-78"/>
              </a:rPr>
              <a:t>STI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یادگیری است. 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سبک، به خلق دانش پیشرفته و دانش فناورانه مربوط می‌شود که اغلب با فرآیندهای تحلیلی­ای در ارتباط است که به شناسایی اصول و مکانیزم‌های طبیعی قابل به­کارگیری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بنگاه­ها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صنایع می‌پردازد.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22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2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692696"/>
            <a:ext cx="8229600" cy="68603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سبک‌های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4208" y="1522748"/>
            <a:ext cx="2324944" cy="538100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سبک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STI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9646619"/>
              </p:ext>
            </p:extLst>
          </p:nvPr>
        </p:nvGraphicFramePr>
        <p:xfrm>
          <a:off x="-612576" y="1196752"/>
          <a:ext cx="7596336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23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2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692696"/>
            <a:ext cx="8229600" cy="686036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سبک‌های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24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1484784"/>
            <a:ext cx="8280920" cy="3312368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just">
              <a:lnSpc>
                <a:spcPts val="35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ترکیب این دو سبک با یکدیگر، با درآمیختن قدرت هر دو نوع دانش غالب در آن­ها (یعنی دانش­های آشکار و ضمنی)، قدرت و احتمال خلق دانش علمی را افزایش می­دهد و درنتیجه بهبود و افزایش خروجی یادگیری و نوآوری را به همراه دارد. </a:t>
            </a:r>
            <a:endParaRPr lang="fa-IR" sz="28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ts val="35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بنابراین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بنگاه‌هایی که قادر به ترکیب هر دو رویکرد مزبور باشند، شانس تولید محصولات نوآورانه را برای خود افزایش می‌دهند 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37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منابع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4998208"/>
              </p:ext>
            </p:extLst>
          </p:nvPr>
        </p:nvGraphicFramePr>
        <p:xfrm>
          <a:off x="467544" y="1484784"/>
          <a:ext cx="7416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236296" y="3068960"/>
            <a:ext cx="1584176" cy="1476164"/>
          </a:xfrm>
          <a:prstGeom prst="ellipse">
            <a:avLst/>
          </a:prstGeom>
          <a:solidFill>
            <a:srgbClr val="9905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منابع یادگیری فناورانه</a:t>
            </a:r>
            <a:endParaRPr lang="en-US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25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13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8- فرآیندهای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870730"/>
              </p:ext>
            </p:extLst>
          </p:nvPr>
        </p:nvGraphicFramePr>
        <p:xfrm>
          <a:off x="539552" y="1052736"/>
          <a:ext cx="72008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26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4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عوامل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مؤثر بر 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6281882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عوامل داخلی و خارجی مؤثر بر یادگیری فناورانه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27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0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عوامل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مؤثر بر 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6281882"/>
            <a:ext cx="8229600" cy="5181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ابتکارات سیاستی و استراتژی‌های اکتساب فناوری مؤثر بر یادگیری فناورانه</a:t>
            </a: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5" name="Picture 4" descr="C:\Users\Aida\Desktop\رساله\فصل دوم\اشکال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480719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28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72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10- سیاست‌های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دولتی مؤثر بر ارتقاء 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1556792"/>
            <a:ext cx="8229600" cy="3888432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سیاست­های مرسوم علم و فناوری، یعنی تأکید بر پژوهش بنیادی، رقابت شدید، و حفاظت قوی از حقوق مالکیت فکری، قادر به به پیش راندن کشورها در مسیر فرارسی، از یادگیری فناورانۀ غیرفعال به سمت یادگیری فناورانۀ فعال، و سپس به سوی نوآوری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نیستند.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سیاست­های علم و فناوری دیرآمدگان، باید اساساً در قالب سهم آن­ها در کاهش تأخیر زمانی تقلید و شکاف بهره­وری ارزیابی شوند، و هدف اولیۀ آن­ها باید پرورش فرآیندی قوی از یادگیری فعال، یعنی ایجاد مجموعه­ای درست از نهادها و مشوق­ها به منظور پرورش یادگیری فناورانۀ فعال باشد. 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661248"/>
            <a:ext cx="1383958" cy="10206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29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0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06934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1556792"/>
            <a:ext cx="2304256" cy="562744"/>
          </a:xfrm>
        </p:spPr>
        <p:txBody>
          <a:bodyPr>
            <a:no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کشورهای توسعه‌یافته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3078" y="3284984"/>
            <a:ext cx="2660922" cy="517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Clr>
                <a:schemeClr val="tx1"/>
              </a:buClr>
              <a:buFont typeface="Georgia"/>
              <a:buNone/>
            </a:pPr>
            <a:r>
              <a:rPr lang="fa-IR" sz="2400" dirty="0" smtClean="0"/>
              <a:t>کشورهای در حال توسعه</a:t>
            </a:r>
            <a:endParaRPr lang="fa-I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212976"/>
            <a:ext cx="5616624" cy="9005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ts val="3500"/>
              </a:lnSpc>
              <a:buClr>
                <a:schemeClr val="tx1"/>
              </a:buClr>
              <a:buNone/>
            </a:pPr>
            <a:r>
              <a:rPr lang="fa-IR" sz="2400" dirty="0" smtClean="0"/>
              <a:t>مواجهه با چالش </a:t>
            </a:r>
            <a:r>
              <a:rPr lang="fa-IR" sz="2400" dirty="0"/>
              <a:t>کاستن از میزان شکاف میان خود با کشورهای توسعه­یافته به عنوان مرزهای جهانی فناوری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484784"/>
            <a:ext cx="5832648" cy="1440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3500"/>
              </a:lnSpc>
              <a:buClr>
                <a:schemeClr val="tx1"/>
              </a:buClr>
              <a:buNone/>
            </a:pPr>
            <a:r>
              <a:rPr lang="fa-IR" sz="2400" dirty="0" smtClean="0"/>
              <a:t>مواجهه با چالش </a:t>
            </a:r>
            <a:r>
              <a:rPr lang="fa-IR" sz="2400" dirty="0"/>
              <a:t>نوآوری­ و سرمایه­گذاری روی </a:t>
            </a:r>
            <a:r>
              <a:rPr lang="fa-IR" sz="2400" dirty="0" smtClean="0"/>
              <a:t>فعالیت‌های </a:t>
            </a:r>
            <a:r>
              <a:rPr lang="fa-IR" sz="2400" dirty="0"/>
              <a:t>تحقیق و </a:t>
            </a:r>
            <a:r>
              <a:rPr lang="fa-IR" sz="2400" dirty="0" smtClean="0"/>
              <a:t>توسعه برای </a:t>
            </a:r>
            <a:r>
              <a:rPr lang="fa-IR" sz="2400" dirty="0"/>
              <a:t>دست­یابی به رشد </a:t>
            </a:r>
            <a:r>
              <a:rPr lang="fa-IR" sz="2400" dirty="0" smtClean="0"/>
              <a:t>بیشتر و تحکیم موقعیت خود</a:t>
            </a:r>
            <a:endParaRPr lang="fa-IR" sz="2400" dirty="0"/>
          </a:p>
        </p:txBody>
      </p:sp>
      <p:sp>
        <p:nvSpPr>
          <p:cNvPr id="11" name="Left Arrow 10"/>
          <p:cNvSpPr/>
          <p:nvPr/>
        </p:nvSpPr>
        <p:spPr>
          <a:xfrm>
            <a:off x="5877644" y="1667440"/>
            <a:ext cx="648072" cy="335638"/>
          </a:xfrm>
          <a:prstGeom prst="leftArrow">
            <a:avLst/>
          </a:prstGeom>
          <a:solidFill>
            <a:srgbClr val="9905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868144" y="3394714"/>
            <a:ext cx="648072" cy="335638"/>
          </a:xfrm>
          <a:prstGeom prst="leftArrow">
            <a:avLst/>
          </a:prstGeom>
          <a:solidFill>
            <a:srgbClr val="9905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30" y="4797152"/>
            <a:ext cx="8834858" cy="1455130"/>
            <a:chOff x="201638" y="4797152"/>
            <a:chExt cx="8834858" cy="1455130"/>
          </a:xfrm>
        </p:grpSpPr>
        <p:sp>
          <p:nvSpPr>
            <p:cNvPr id="15" name="Oval 14"/>
            <p:cNvSpPr/>
            <p:nvPr/>
          </p:nvSpPr>
          <p:spPr>
            <a:xfrm>
              <a:off x="3419872" y="4797152"/>
              <a:ext cx="2517762" cy="1440160"/>
            </a:xfrm>
            <a:prstGeom prst="ellipse">
              <a:avLst/>
            </a:prstGeom>
            <a:solidFill>
              <a:srgbClr val="48A2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a-IR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فعالیت­های تحقیق و توسعۀ</a:t>
              </a:r>
              <a:r>
                <a:rPr lang="fa-IR" b="1" dirty="0">
                  <a:solidFill>
                    <a:schemeClr val="bg1"/>
                  </a:solidFill>
                  <a:ea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 بومی</a:t>
              </a:r>
              <a:endParaRPr 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01638" y="4854190"/>
              <a:ext cx="2664296" cy="1398092"/>
            </a:xfrm>
            <a:prstGeom prst="ellipse">
              <a:avLst/>
            </a:prstGeom>
            <a:solidFill>
              <a:srgbClr val="48A2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a-IR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جذب و هضم دانش و فناوری بیرونی از طریق مکانیزم­های انتقال فناوری</a:t>
              </a:r>
              <a:endParaRPr 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16216" y="4797152"/>
              <a:ext cx="2520280" cy="1404156"/>
            </a:xfrm>
            <a:prstGeom prst="ellipse">
              <a:avLst/>
            </a:prstGeom>
            <a:solidFill>
              <a:srgbClr val="99052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a-IR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فرارسی کشورهای در حال توسعه با کشورهای توسعه‌یا‌فته</a:t>
              </a:r>
              <a:endParaRPr 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Equal 18"/>
            <p:cNvSpPr/>
            <p:nvPr/>
          </p:nvSpPr>
          <p:spPr>
            <a:xfrm>
              <a:off x="5940152" y="5337212"/>
              <a:ext cx="504056" cy="360040"/>
            </a:xfrm>
            <a:prstGeom prst="mathEqual">
              <a:avLst/>
            </a:prstGeom>
            <a:solidFill>
              <a:srgbClr val="99052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lus 19"/>
            <p:cNvSpPr/>
            <p:nvPr/>
          </p:nvSpPr>
          <p:spPr>
            <a:xfrm>
              <a:off x="2884240" y="5301208"/>
              <a:ext cx="504056" cy="504056"/>
            </a:xfrm>
            <a:prstGeom prst="mathPlus">
              <a:avLst/>
            </a:prstGeom>
            <a:solidFill>
              <a:srgbClr val="99052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8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10- سیاست‌های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دولتی مؤثر بر ارتقاء 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380" y="1484784"/>
            <a:ext cx="8229600" cy="4032448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حمایت از بنگاه­های نوزاد، پیش از دست­یابی آن­ها به یادگیری کامل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ایجاد توانمندی­های فناورانه در بنگاه­ها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ترکیب نهادهای آکادمیک، پژوهش بنیادی (تحقیقات پایه) و تحقیق و توسعه با تلاش­های ملی یادگیری، و متمرکز نمودن آن‌ها بر برخی از حوزه­های علمی نویدبخش برای توسعۀ آیندۀ فرآیند نوآوری درون کشور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تبدیل 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R&amp;D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منظور جرح و تعدیل و بهبود، گسترش تولید، پشتیبانی فنی، نمایش و انتشار، شبکه­سازی تولیدکنندگان- تأمین­کنندگان، آزمایشگاه­ها و نیز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بنچ­مارک به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عناصر ضروری سیاست­ها و راهبردهای علم و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فناوری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61248"/>
            <a:ext cx="1383958" cy="1020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30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1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10- سیاست‌های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دولتی مؤثر بر ارتقاء 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380" y="1556792"/>
            <a:ext cx="8401100" cy="3672408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457200" indent="-4572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سیاست‌های حمایت از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آموزش نیروی کار، محیط همکارانۀ بین مدیریت و کارگران، لا­یه­های اندک در سلسله­مراتب بنگاه، و مدیریت کیفیت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جامع</a:t>
            </a:r>
          </a:p>
          <a:p>
            <a:pPr marL="457200" indent="-4572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سیاست‌های ناظر بر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انتخاب بخش یا فناوری مناسب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فناوری­های بالغ، به عنوان بن­بستی برای یادگیری فعال قلمداد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می­شوند)</a:t>
            </a:r>
          </a:p>
          <a:p>
            <a:pPr marL="457200" indent="-4572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تناسب سیاست­های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اقتصاد کلان، صنعتی، و آموزشی،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ایجاد محیط مناسب ساخت نظام یادگیری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فعال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661248"/>
            <a:ext cx="1383958" cy="1020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31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3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11- مطالعه موردی: بررسی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9896" y="1340768"/>
            <a:ext cx="8352928" cy="4053987"/>
          </a:xfrm>
        </p:spPr>
        <p:txBody>
          <a:bodyPr>
            <a:noAutofit/>
          </a:bodyPr>
          <a:lstStyle/>
          <a:p>
            <a:pPr algn="just">
              <a:lnSpc>
                <a:spcPts val="3500"/>
              </a:lnSpc>
            </a:pPr>
            <a:r>
              <a:rPr lang="fa-IR" dirty="0"/>
              <a:t>در میان دیرآمدگان حوزۀ محصولات و سامانه­های پیچیده (</a:t>
            </a:r>
            <a:r>
              <a:rPr lang="en-US" dirty="0" err="1"/>
              <a:t>CoPS</a:t>
            </a:r>
            <a:r>
              <a:rPr lang="fa-IR" dirty="0"/>
              <a:t>)، تجربۀ یادگیری فناورانه در گروه مپنا در ایران موردی جالب است که در زمینۀ استفاده از سیاست جایگزینی واردات خارجی با محصولات داخلی و موفقیت آشکار تأمین­کنندگان داخلی </a:t>
            </a:r>
            <a:r>
              <a:rPr lang="fa-IR" dirty="0" smtClean="0"/>
              <a:t>شناخته </a:t>
            </a:r>
            <a:r>
              <a:rPr lang="fa-IR" dirty="0"/>
              <a:t>می­شود.</a:t>
            </a:r>
            <a:r>
              <a:rPr lang="en-US" dirty="0"/>
              <a:t> </a:t>
            </a:r>
            <a:endParaRPr lang="fa-IR" dirty="0" smtClean="0"/>
          </a:p>
          <a:p>
            <a:pPr algn="just">
              <a:lnSpc>
                <a:spcPts val="3500"/>
              </a:lnSpc>
            </a:pPr>
            <a:r>
              <a:rPr lang="ar-SA" dirty="0"/>
              <a:t>پیش از تأسیس مپنا در سال 1372 توسط وزارت نیرو، امور اجرایی پروژه‌های نیروگاهی حرارتی ایران، توسط شرکت­های خارجی انجام می‌شد. </a:t>
            </a:r>
            <a:endParaRPr lang="en-US" dirty="0" smtClean="0"/>
          </a:p>
          <a:p>
            <a:pPr algn="just">
              <a:lnSpc>
                <a:spcPts val="3500"/>
              </a:lnSpc>
            </a:pPr>
            <a:r>
              <a:rPr lang="fa-IR" dirty="0" smtClean="0"/>
              <a:t>این </a:t>
            </a:r>
            <a:r>
              <a:rPr lang="fa-IR" dirty="0"/>
              <a:t>شرکت، از سال 2007 بازار خود را به خاورمیانه و کشورهای آفریقایی نیز گسترش داده است.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32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35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86536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23292"/>
            <a:ext cx="8344717" cy="34236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126876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استراتژی‌های یادگیری مپنا به عنوان یک بنگاه دیرآمده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33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81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گروه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38556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استراتژی‌های یادگیری مپنا به عنوان یک بنگاه دیرآمده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88" y="1844824"/>
            <a:ext cx="8358000" cy="30963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34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63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137270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استراتژی‌های یادگیری مپنا به عنوان یک بنگاه دیرآمده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38469"/>
            <a:ext cx="7147539" cy="38507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35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4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26876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استراتژی‌های یادگیری مپنا به عنوان یک بنگاه دیرآمده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45468"/>
            <a:ext cx="8428039" cy="38717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36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01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45224"/>
            <a:ext cx="42862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5733256"/>
            <a:ext cx="1846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990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CoPS</a:t>
            </a:r>
            <a:endParaRPr lang="en-US" sz="4800" b="1" dirty="0">
              <a:ln w="0"/>
              <a:solidFill>
                <a:srgbClr val="990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26876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 smtClean="0">
                <a:cs typeface="B Nazanin" pitchFamily="2" charset="-78"/>
              </a:rPr>
              <a:t>استراتژی‌های یادگیری مپنا به عنوان یک بنگاه دیرآمده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45468"/>
            <a:ext cx="8428039" cy="38717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37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80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1412776"/>
            <a:ext cx="8280920" cy="4896544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وجود مشتری محلی (وزارت نیرو) که تا اندازه­ای خواهان تحمل ریسک­های زمانی و هزینه­ای پروژه، به امید منابع قابل اتکاتر و ارزان­تر در بلندمدت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­بود، توانست از رشد آغازین سازمان حمایت کند.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اعطای مجموعه­ای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از پروژه­ها به جای پروژه­های منفرد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مپنا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منابع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فرصت‌هایی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را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خلق ­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کرد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قدرت چانه­زنی این شرکت را برای مذاکره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مورد قراردادهایی با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تأمین‌کنندگان بین­المللی افزایش داد.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تیم مدیریت ارشد مپنا روابط تجاری قوی­ای را با مدیریت ارشد شرکای خارجی شکل داد؛ البته یافتن برخی از شرکای خارجی که به دلیل موقعیت مالی خود، از مشارکت در پروژه­های مپنا استقبال می­کردند نیز در این میان نقش مهمی داشت.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38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7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2132856"/>
            <a:ext cx="8280920" cy="4392488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تمرکز بر بازار داخلی در حال رشد، به جای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تأمین تقاضای بازارهای خارجی و ارتقای توانمندی از طریق توسعۀ فناوری مبتنی بر صادرات در مراحل اولیه</a:t>
            </a:r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حرکت تدریجی به سمت اتکا بر منابع داخلی به جای منابع خارجی 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متقاعدسازی سازمان­های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خارجی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انتقال فناوری و همکاری در زمینۀ ایجاد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توانمندی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تقویت توانمندی‌های لازم جهت انجام پروژه و سپس اکتساب توانمندی‌های تولیدی مورد نیاز برای تولید سیستم‌های اصلی و پس از آن، ایجاد توانمندی‌های اجرای امور پیچیدۀ مهندسی و طراحی 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بهبود مستمر توانمندی‌های انجام پروژه و مناقصه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71800" y="1340768"/>
            <a:ext cx="5925344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تفاوت یادگیری فناورانۀ مپنا با سایر کشورهای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آسیایی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39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4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06934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56792"/>
            <a:ext cx="8640960" cy="25922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lnSpc>
                <a:spcPts val="3500"/>
              </a:lnSpc>
              <a:buClr>
                <a:schemeClr val="tx1"/>
              </a:buClr>
              <a:buNone/>
            </a:pPr>
            <a:r>
              <a:rPr lang="fa-IR" sz="2400" dirty="0"/>
              <a:t>تحقق </a:t>
            </a:r>
            <a:r>
              <a:rPr lang="fa-IR" sz="2400" dirty="0" smtClean="0"/>
              <a:t>یادگیری فناورانه، </a:t>
            </a:r>
            <a:r>
              <a:rPr lang="fa-IR" sz="2400" dirty="0"/>
              <a:t>نیازمند شرایط و بسترهای لازم است. در کشورهای در حال توسعه این نیاز وجود دارد که دولت از طریق سیاست­گذاری­ها و استفاده از ابزارهای سیاستی مناسب، بستر لازم جهت یادگیری فناورانه و ارتقاء توانمندی­های فناورانه در بنگاه­ها را فراهم سازد تا در نهایت رشد و توسعۀ اقتصاد ملی تحقق یابد.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3387704" cy="25375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4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10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0" y="548680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380298"/>
              </p:ext>
            </p:extLst>
          </p:nvPr>
        </p:nvGraphicFramePr>
        <p:xfrm>
          <a:off x="323528" y="1196752"/>
          <a:ext cx="73448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7164288" y="3104964"/>
            <a:ext cx="1800200" cy="1692188"/>
          </a:xfrm>
          <a:prstGeom prst="ellipse">
            <a:avLst/>
          </a:prstGeom>
          <a:solidFill>
            <a:srgbClr val="88CE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سیاست­های دولتی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مؤثر ب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 یادگیری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فناورانۀ مپنا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40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24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720080"/>
          </a:xfrm>
        </p:spPr>
        <p:txBody>
          <a:bodyPr>
            <a:normAutofit/>
          </a:bodyPr>
          <a:lstStyle/>
          <a:p>
            <a:r>
              <a:rPr lang="fa-IR" sz="3000" smtClean="0">
                <a:solidFill>
                  <a:schemeClr val="accent1">
                    <a:lumMod val="75000"/>
                  </a:schemeClr>
                </a:solidFill>
              </a:rPr>
              <a:t>11- بررسی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تجربۀ یادگیری فناورانه در گروه مپنا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1760" y="1268760"/>
            <a:ext cx="6285384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سیاست­های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دولتی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مؤثر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فرآیند یادگیری فناورانۀ مپنا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988840"/>
            <a:ext cx="8568952" cy="2160240"/>
            <a:chOff x="467544" y="2276872"/>
            <a:chExt cx="8229600" cy="2160240"/>
          </a:xfrm>
        </p:grpSpPr>
        <p:sp>
          <p:nvSpPr>
            <p:cNvPr id="6" name="Pentagon 5"/>
            <p:cNvSpPr/>
            <p:nvPr/>
          </p:nvSpPr>
          <p:spPr>
            <a:xfrm>
              <a:off x="467544" y="2276872"/>
              <a:ext cx="8229600" cy="2160240"/>
            </a:xfrm>
            <a:prstGeom prst="homePlate">
              <a:avLst/>
            </a:prstGeom>
            <a:solidFill>
              <a:srgbClr val="57B5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2636912"/>
              <a:ext cx="6768752" cy="1512168"/>
            </a:xfrm>
            <a:prstGeom prst="rect">
              <a:avLst/>
            </a:prstGeom>
            <a:solidFill>
              <a:srgbClr val="57B5AC"/>
            </a:solidFill>
            <a:ln>
              <a:solidFill>
                <a:srgbClr val="57B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a-IR" sz="2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 برخلاف بستر سایر کشورهای آسیایی، مشوق­های مالیاتی و یارانه­های تحقیق و توسعه، جنبه­های محوری سیاست­های دولت برای رشد مپنا </a:t>
              </a:r>
              <a:r>
                <a:rPr lang="fa-IR" sz="22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نبودند، </a:t>
              </a:r>
              <a:r>
                <a:rPr lang="fa-IR" sz="2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بلکه سیاست خرید دولتی و سفارش ناوگانی از پروژه‌ها موجب ایجاد بازاری امن برای مپنا و نیز افزایش قدرت چانه‌زنی آن در انتقال فناوری از خارج شد. </a:t>
              </a:r>
              <a:endParaRPr lang="en-US" sz="2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528" y="4293096"/>
            <a:ext cx="8568952" cy="2160240"/>
            <a:chOff x="467544" y="2276872"/>
            <a:chExt cx="8229600" cy="216024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Pentagon 10"/>
            <p:cNvSpPr/>
            <p:nvPr/>
          </p:nvSpPr>
          <p:spPr>
            <a:xfrm>
              <a:off x="467544" y="2276872"/>
              <a:ext cx="8229600" cy="2160240"/>
            </a:xfrm>
            <a:prstGeom prst="homePlat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560" y="2636912"/>
              <a:ext cx="6768752" cy="1512168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a-IR" sz="22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بنابراین تشویق مشتریان داخلی توسط سیاست­گذاران برای انباشت تقاضاهای خود طی دوره­های طولانی و ارائۀ آن‌ها در قالب مجموعه­ای از پروژه­ها به جای اجرای مناقصه برای هر پروژه، می­تواند باعث کاهش عدم قطعیت­های مراحل اولیۀ یادگیری و فرارسی شود و به سازمان­های داخلی در متقاعدسازی شرکای خارجی برای انتقال فناوری کمک کند </a:t>
              </a:r>
              <a:endParaRPr lang="en-US" sz="22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41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39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792088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و مفهوم یادگیری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412776"/>
            <a:ext cx="844562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یادگیری فناورانه را می‌توان به طور خلاصه به عنوان فرآیند انباشت، توسعه </a:t>
            </a:r>
            <a:r>
              <a:rPr lang="fa-IR" sz="2400" dirty="0">
                <a:cs typeface="B Nazanin" panose="00000400000000000000" pitchFamily="2" charset="-78"/>
              </a:rPr>
              <a:t>و تقویت توانمندی‌های فناورانه به منظور ایجاد و مدیریت تغییر فنی </a:t>
            </a:r>
            <a:r>
              <a:rPr lang="fa-IR" sz="2400" dirty="0" smtClean="0">
                <a:cs typeface="B Nazanin" panose="00000400000000000000" pitchFamily="2" charset="-78"/>
              </a:rPr>
              <a:t>تعریف کرد.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717032"/>
            <a:ext cx="8424936" cy="1656545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فرآیند تغییر فنی به دست آمده از طریق: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1) جذب 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فنون موجود، یعنی جذب (انتشار) نوآوری­های ایجاد شده در جاهای دیگر، و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2) ایجاد بهبودهایی پیرامون فنون کسب شده، یعنی نوآوری تدریجی </a:t>
            </a:r>
            <a:endParaRPr lang="fa-IR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88024" y="3063891"/>
            <a:ext cx="3960440" cy="581494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تعریف ویوتی از یادگیری فناورانه: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5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و مفهوم 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2420888"/>
            <a:ext cx="8517632" cy="2808312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فرآیند 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تغییر فنی به دست آمده از دو شیوۀ</a:t>
            </a: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1) 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اشکال جذب فناورانه­ای که از مسیری با حداقل تلاش فناورانه پیروی می­کند (رویکرد جعبه سیاه) (برای مثال، پروژه­های کلید در دست)؛ </a:t>
            </a: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2) نوعی نوآوری تدریجی به دست آمده به عنوان پیامد تقریباً خودکار و بی­هزینۀ تجربۀ مورد نیاز در تولید (یادگیری از طریق انجام)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23520" y="1700808"/>
            <a:ext cx="2324944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یادگیری غیرفعال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39552" y="5445224"/>
            <a:ext cx="8301608" cy="100569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ctr"/>
            <a:r>
              <a:rPr lang="fa-IR" sz="2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یک یادگیرندۀ غیرفعال، صرفاً با اکتساب توانمندی­های تولید به رضایت دست می­یابد.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6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62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تعریف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و مفهوم یادگیری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2420888"/>
            <a:ext cx="8517632" cy="2808312"/>
          </a:xfrm>
          <a:prstGeom prst="roundRect">
            <a:avLst/>
          </a:prstGeom>
          <a:solidFill>
            <a:srgbClr val="48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فرآیند تغییر فنی به دست آمده از طریق: </a:t>
            </a:r>
            <a:endParaRPr lang="fa-IR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1)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جذب فناورانۀ همراه با تلاش­های فناورانه برای تسلط بر فناوری­های هضم شده (برای مثال، مهندسی معکوس)، و </a:t>
            </a:r>
            <a:endParaRPr lang="fa-IR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) نوع نوآوری تدریجی به دست آمده به عنوان پیامد تلاش­های عامدانه و سرمایه­گذاری­ها در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فناوری</a:t>
            </a:r>
            <a:endParaRPr lang="fa-IR" sz="2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3520" y="1700808"/>
            <a:ext cx="2324944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یادگیری فعال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39552" y="5445224"/>
            <a:ext cx="8301608" cy="100569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ctr">
              <a:lnSpc>
                <a:spcPts val="35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cs typeface="B Nazanin" panose="00000400000000000000" pitchFamily="2" charset="-78"/>
              </a:rPr>
              <a:t>یک یادگیرندۀ فعال، در کنار توانمندی­های تولید، توانمندی­های ارتقا را نیز توسعه می­دهد. </a:t>
            </a:r>
            <a:endParaRPr lang="fa-IR"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7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41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792088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اهمیت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برای کشورهای در حال توسعه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7048" y="2782865"/>
            <a:ext cx="2466975" cy="1559818"/>
          </a:xfrm>
          <a:prstGeom prst="ellipse">
            <a:avLst/>
          </a:prstGeom>
          <a:ln>
            <a:noFill/>
          </a:ln>
          <a:effectLst>
            <a:softEdge rad="1397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956" y="3034164"/>
            <a:ext cx="2219892" cy="125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5724128" y="1512856"/>
            <a:ext cx="2880320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کشورهای توسعه یافته</a:t>
            </a:r>
            <a:endParaRPr lang="en-US" sz="2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576" y="1484784"/>
            <a:ext cx="2880320" cy="576064"/>
          </a:xfrm>
          <a:prstGeom prst="roundRect">
            <a:avLst/>
          </a:prstGeom>
          <a:solidFill>
            <a:srgbClr val="8FC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کشورهای در حال توسعه</a:t>
            </a:r>
            <a:endParaRPr lang="en-US" sz="2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6974400" y="2181294"/>
            <a:ext cx="288032" cy="235760"/>
          </a:xfrm>
          <a:prstGeom prst="notchedRightArrow">
            <a:avLst/>
          </a:prstGeom>
          <a:solidFill>
            <a:srgbClr val="9905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5400000">
            <a:off x="2077856" y="2134563"/>
            <a:ext cx="288032" cy="235760"/>
          </a:xfrm>
          <a:prstGeom prst="notchedRightArrow">
            <a:avLst/>
          </a:prstGeom>
          <a:solidFill>
            <a:srgbClr val="9905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05467" y="2412408"/>
            <a:ext cx="2824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توسعۀ فناوری از طریق نوآوری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8520" y="23610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آغاز تغییر فنی اغلب از طریق جذب و بهبود نوآوری­های ایجاد شده در کشورهای صنعتی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157192"/>
            <a:ext cx="2828925" cy="161925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  <p:sp>
        <p:nvSpPr>
          <p:cNvPr id="17" name="Flowchart: Terminator 16"/>
          <p:cNvSpPr/>
          <p:nvPr/>
        </p:nvSpPr>
        <p:spPr>
          <a:xfrm>
            <a:off x="395498" y="4508641"/>
            <a:ext cx="8301608" cy="86168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ctr">
              <a:lnSpc>
                <a:spcPts val="3500"/>
              </a:lnSpc>
              <a:spcAft>
                <a:spcPts val="800"/>
              </a:spcAft>
            </a:pPr>
            <a:r>
              <a:rPr lang="fa-IR" sz="2600" dirty="0">
                <a:solidFill>
                  <a:schemeClr val="tx1"/>
                </a:solidFill>
                <a:cs typeface="B Nazanin" panose="00000400000000000000" pitchFamily="2" charset="-78"/>
              </a:rPr>
              <a:t>موتور توسعۀ فناوری در کشورهای دیرصنعتی شده، یادگیری فناورانه است.</a:t>
            </a:r>
            <a:endParaRPr lang="fa-IR" sz="2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8</a:t>
            </a:fld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2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اهمیت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یادگیری فناورانه برای کشورهای در حال توسعه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3528" y="1628800"/>
            <a:ext cx="8492702" cy="3003128"/>
          </a:xfrm>
          <a:prstGeom prst="roundRect">
            <a:avLst/>
          </a:prstGeom>
          <a:solidFill>
            <a:srgbClr val="8FCD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marL="109728" indent="0" algn="just">
              <a:lnSpc>
                <a:spcPts val="3500"/>
              </a:lnSpc>
              <a:buClr>
                <a:schemeClr val="tx1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این کشورها، دغدغۀ اصلی در مراحل اولیۀ توسعه، کسب مهارت استفاده از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فناوری‌های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انتقال­یافته از پیشروان است، که به­تدریج و توسط یادگیری فناورانه حاصل می­شود. از این رو، مسیر یادگیری فناورانۀ این کشورها از چرخۀ معکوس عمر محصول پیروی می­کند که به جذب و هضم فناوری­های وارد شده از کشورهای پیشرفته و سپس خلق فناوری­های جدید منجر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می­شود. 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9</a:t>
            </a:fld>
            <a:endParaRPr lang="fa-IR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41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44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5076</TotalTime>
  <Words>2440</Words>
  <Application>Microsoft Office PowerPoint</Application>
  <PresentationFormat>On-screen Show (4:3)</PresentationFormat>
  <Paragraphs>288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Georgia</vt:lpstr>
      <vt:lpstr>Times New Roman</vt:lpstr>
      <vt:lpstr>Wingdings 2</vt:lpstr>
      <vt:lpstr>Arial</vt:lpstr>
      <vt:lpstr>Trebuchet MS</vt:lpstr>
      <vt:lpstr>B Nazanin</vt:lpstr>
      <vt:lpstr>B Titr</vt:lpstr>
      <vt:lpstr>Calibri</vt:lpstr>
      <vt:lpstr>Urban</vt:lpstr>
      <vt:lpstr>یادگیری فناورانه و سیاست‌های حمایت از آن</vt:lpstr>
      <vt:lpstr>فهرست مطالب</vt:lpstr>
      <vt:lpstr>1- مقدمه</vt:lpstr>
      <vt:lpstr>1- مقدمه (ادامه)</vt:lpstr>
      <vt:lpstr>2- تعریف و مفهوم یادگیری فناورانه</vt:lpstr>
      <vt:lpstr>2- تعریف و مفهوم یادگیری فناورانه (ادامه)</vt:lpstr>
      <vt:lpstr>2- تعریف و مفهوم یادگیری فناورانه (ادامه)</vt:lpstr>
      <vt:lpstr>3- اهمیت یادگیری فناورانه برای کشورهای در حال توسعه</vt:lpstr>
      <vt:lpstr>3- اهمیت یادگیری فناورانه برای کشورهای در حال توسعه (ادامه)</vt:lpstr>
      <vt:lpstr>4- شکاف فناورانه و دیرآمدگان</vt:lpstr>
      <vt:lpstr>4- شکاف فناورانه و دیرآمدگان (ادامه)</vt:lpstr>
      <vt:lpstr>5- مکانیزم یادگیری فناورانه در بنگاه‌ها</vt:lpstr>
      <vt:lpstr>5- مکانیزم یادگیری فناورانه در بنگاه‌ها (ادامه)</vt:lpstr>
      <vt:lpstr>5- مکانیزم یادگیری فناورانه در بنگاه‌ها (ادامه)</vt:lpstr>
      <vt:lpstr>5- مکانیزم یادگیری فناورانه در بنگاه‌ها (ادامه)</vt:lpstr>
      <vt:lpstr>5- مکانیزم یادگیری فناورانه در بنگاه‌ها (ادامه)</vt:lpstr>
      <vt:lpstr>5- مکانیزم یادگیری فناورانه در بنگاه‌ها (ادامه)</vt:lpstr>
      <vt:lpstr>5- مکانیزم یادگیری فناورانه در بنگاه‌ها (ادامه)</vt:lpstr>
      <vt:lpstr>5- مکانیزم یادگیری فناورانه در بنگاه‌ها (ادامه)</vt:lpstr>
      <vt:lpstr>6- سبک‌های یادگیری فناورانه</vt:lpstr>
      <vt:lpstr>6- سبک‌های یادگیری فناورانه (ادامه)</vt:lpstr>
      <vt:lpstr>6- سبک‌های یادگیری فناورانه (ادامه)</vt:lpstr>
      <vt:lpstr>6- سبک‌های یادگیری فناورانه (ادامه)</vt:lpstr>
      <vt:lpstr>6- سبک‌های یادگیری فناورانه (ادامه)</vt:lpstr>
      <vt:lpstr>7- منابع یادگیری فناورانه</vt:lpstr>
      <vt:lpstr>8- فرآیندهای یادگیری فناورانه</vt:lpstr>
      <vt:lpstr>9- عوامل مؤثر بر یادگیری فناورانه</vt:lpstr>
      <vt:lpstr>9- عوامل مؤثر بر یادگیری فناورانه (ادامه)</vt:lpstr>
      <vt:lpstr>10- سیاست‌های دولتی مؤثر بر ارتقاء یادگیری فناورانه</vt:lpstr>
      <vt:lpstr>10- سیاست‌های دولتی مؤثر بر ارتقاء یادگیری فناورانه (ادامه)</vt:lpstr>
      <vt:lpstr>10- سیاست‌های دولتی مؤثر بر ارتقاء یادگیری فناورانه (ادامه)</vt:lpstr>
      <vt:lpstr>11- مطالعه موردی: بررسی تجربۀ یادگیری فناورانه در گروه مپنا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  <vt:lpstr>11- بررسی تجربۀ یادگیری فناورانه در گروه مپنا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Aida</dc:creator>
  <cp:lastModifiedBy>Windows User</cp:lastModifiedBy>
  <cp:revision>103</cp:revision>
  <dcterms:created xsi:type="dcterms:W3CDTF">2019-05-01T06:29:46Z</dcterms:created>
  <dcterms:modified xsi:type="dcterms:W3CDTF">2019-08-10T12:16:14Z</dcterms:modified>
</cp:coreProperties>
</file>