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3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6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embeddedFontLst>
    <p:embeddedFont>
      <p:font typeface="B Titr" panose="00000700000000000000" pitchFamily="2" charset="-78"/>
      <p:bold r:id="rId33"/>
    </p:embeddedFont>
    <p:embeddedFont>
      <p:font typeface="Wingdings 2" panose="05020102010507070707" pitchFamily="18" charset="2"/>
      <p:regular r:id="rId34"/>
    </p:embeddedFont>
    <p:embeddedFont>
      <p:font typeface="Trebuchet MS" panose="020B0603020202020204" pitchFamily="34" charset="0"/>
      <p:regular r:id="rId35"/>
      <p:bold r:id="rId36"/>
      <p:italic r:id="rId37"/>
      <p:boldItalic r:id="rId38"/>
    </p:embeddedFont>
    <p:embeddedFont>
      <p:font typeface="B Nazanin" panose="00000400000000000000" pitchFamily="2" charset="-78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Georgia" panose="02040502050405020303" pitchFamily="18" charset="0"/>
      <p:regular r:id="rId45"/>
      <p:bold r:id="rId46"/>
      <p:italic r:id="rId47"/>
      <p:boldItalic r:id="rId4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0D0E0-C18F-4F30-9480-9F906E56A86C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252609-CB12-4AD9-BAF7-914A89AADDD7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پایه دانشی و فناوری</a:t>
          </a:r>
          <a:endParaRPr lang="en-US" b="1" dirty="0">
            <a:cs typeface="B Nazanin" pitchFamily="2" charset="-78"/>
          </a:endParaRPr>
        </a:p>
      </dgm:t>
    </dgm:pt>
    <dgm:pt modelId="{E24B632D-0E2A-4E39-A44B-682B60FD3F68}" type="parTrans" cxnId="{E829D2E2-3ABE-4A24-9106-A314DB47AAC0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3E281059-8A1F-4BE3-980C-50427642E71A}" type="sibTrans" cxnId="{E829D2E2-3ABE-4A24-9106-A314DB47AAC0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152A7A8D-E487-479A-BB12-C3755B61EB36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بازیگران و شبکه ها</a:t>
          </a:r>
          <a:endParaRPr lang="en-US" b="1" dirty="0">
            <a:cs typeface="B Nazanin" pitchFamily="2" charset="-78"/>
          </a:endParaRPr>
        </a:p>
      </dgm:t>
    </dgm:pt>
    <dgm:pt modelId="{6DDC2707-776C-484A-8B3A-64A6BC54B3FB}" type="parTrans" cxnId="{3664DD1C-474B-4977-8F6E-612F2A32DFBA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CC4880A3-D819-4C05-B1A9-1720023CF361}" type="sibTrans" cxnId="{3664DD1C-474B-4977-8F6E-612F2A32DFBA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907EB004-B83C-4113-B0F9-CFD2B765CD20}">
      <dgm:prSet phldrT="[Text]"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نهادها</a:t>
          </a:r>
          <a:endParaRPr lang="en-US" b="1" dirty="0">
            <a:cs typeface="B Nazanin" pitchFamily="2" charset="-78"/>
          </a:endParaRPr>
        </a:p>
      </dgm:t>
    </dgm:pt>
    <dgm:pt modelId="{E75ABE41-C77D-4F0B-AC9E-4C40614E7921}" type="parTrans" cxnId="{2E1C9B54-8912-4992-B404-27B2F542A98D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527918E4-EBFD-46A9-B2C7-BCC7B4041F66}" type="sibTrans" cxnId="{2E1C9B54-8912-4992-B404-27B2F542A98D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FF7CC313-D56C-411D-97CA-5CC4F33EA64F}">
      <dgm:prSet/>
      <dgm:spPr/>
      <dgm:t>
        <a:bodyPr/>
        <a:lstStyle/>
        <a:p>
          <a:r>
            <a:rPr lang="fa-IR" b="1" dirty="0" smtClean="0">
              <a:cs typeface="B Nazanin" pitchFamily="2" charset="-78"/>
            </a:rPr>
            <a:t>تقاضا</a:t>
          </a:r>
          <a:endParaRPr lang="en-US" b="1" dirty="0">
            <a:cs typeface="B Nazanin" pitchFamily="2" charset="-78"/>
          </a:endParaRPr>
        </a:p>
      </dgm:t>
    </dgm:pt>
    <dgm:pt modelId="{FB69C658-DF7E-429A-B52F-F686D314EB53}" type="parTrans" cxnId="{E68A96FD-CD28-4B69-B4AC-CFDE17C52F2D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1C930E95-488D-4E57-BA04-C9747391184D}" type="sibTrans" cxnId="{E68A96FD-CD28-4B69-B4AC-CFDE17C52F2D}">
      <dgm:prSet/>
      <dgm:spPr/>
      <dgm:t>
        <a:bodyPr/>
        <a:lstStyle/>
        <a:p>
          <a:endParaRPr lang="en-US" b="1">
            <a:cs typeface="B Nazanin" pitchFamily="2" charset="-78"/>
          </a:endParaRPr>
        </a:p>
      </dgm:t>
    </dgm:pt>
    <dgm:pt modelId="{BD5CA056-38C5-4B6D-8204-DA3F0FE20374}" type="pres">
      <dgm:prSet presAssocID="{8FB0D0E0-C18F-4F30-9480-9F906E56A8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29237C-5568-41D5-8B9B-7AFB8EE6E901}" type="pres">
      <dgm:prSet presAssocID="{D2252609-CB12-4AD9-BAF7-914A89AADD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4DE84-2F56-4FAC-8673-2CE891D2A860}" type="pres">
      <dgm:prSet presAssocID="{3E281059-8A1F-4BE3-980C-50427642E71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41C32C1-6B4C-412B-9AD7-097F42E9134B}" type="pres">
      <dgm:prSet presAssocID="{3E281059-8A1F-4BE3-980C-50427642E71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B4D3754-C0AC-4931-BDCF-CD6210BA4A2E}" type="pres">
      <dgm:prSet presAssocID="{152A7A8D-E487-479A-BB12-C3755B61EB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FB0716-E446-454D-B350-D51E118E246A}" type="pres">
      <dgm:prSet presAssocID="{CC4880A3-D819-4C05-B1A9-1720023CF36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5DB8DAB-260C-45EE-904D-D951884F96A2}" type="pres">
      <dgm:prSet presAssocID="{CC4880A3-D819-4C05-B1A9-1720023CF36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281DB04-4702-4B87-99C4-DC87E465388F}" type="pres">
      <dgm:prSet presAssocID="{FF7CC313-D56C-411D-97CA-5CC4F33EA6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2AD17-60D6-4BE5-AEAC-AE436412E5C8}" type="pres">
      <dgm:prSet presAssocID="{1C930E95-488D-4E57-BA04-C9747391184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85EA364-0A3D-426E-A983-8A469763228F}" type="pres">
      <dgm:prSet presAssocID="{1C930E95-488D-4E57-BA04-C9747391184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383275D-84A3-4F76-B28F-E96DDDAED648}" type="pres">
      <dgm:prSet presAssocID="{907EB004-B83C-4113-B0F9-CFD2B765CD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F565B-3E79-4532-B4C8-FDD677FFB791}" type="pres">
      <dgm:prSet presAssocID="{527918E4-EBFD-46A9-B2C7-BCC7B4041F6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CB159781-384D-4443-9352-504499205CD2}" type="pres">
      <dgm:prSet presAssocID="{527918E4-EBFD-46A9-B2C7-BCC7B4041F6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353DC28-311A-444F-8A3B-91426F7804CB}" type="presOf" srcId="{D2252609-CB12-4AD9-BAF7-914A89AADDD7}" destId="{8829237C-5568-41D5-8B9B-7AFB8EE6E901}" srcOrd="0" destOrd="0" presId="urn:microsoft.com/office/officeart/2005/8/layout/cycle7"/>
    <dgm:cxn modelId="{3664DD1C-474B-4977-8F6E-612F2A32DFBA}" srcId="{8FB0D0E0-C18F-4F30-9480-9F906E56A86C}" destId="{152A7A8D-E487-479A-BB12-C3755B61EB36}" srcOrd="1" destOrd="0" parTransId="{6DDC2707-776C-484A-8B3A-64A6BC54B3FB}" sibTransId="{CC4880A3-D819-4C05-B1A9-1720023CF361}"/>
    <dgm:cxn modelId="{A9CD5B2C-58B6-403B-AD76-52F315D08BB4}" type="presOf" srcId="{CC4880A3-D819-4C05-B1A9-1720023CF361}" destId="{65DB8DAB-260C-45EE-904D-D951884F96A2}" srcOrd="1" destOrd="0" presId="urn:microsoft.com/office/officeart/2005/8/layout/cycle7"/>
    <dgm:cxn modelId="{877B9C52-89FB-440F-ACB1-417F595FA317}" type="presOf" srcId="{152A7A8D-E487-479A-BB12-C3755B61EB36}" destId="{4B4D3754-C0AC-4931-BDCF-CD6210BA4A2E}" srcOrd="0" destOrd="0" presId="urn:microsoft.com/office/officeart/2005/8/layout/cycle7"/>
    <dgm:cxn modelId="{CEB480E3-16C1-4B09-BD98-FE3370185123}" type="presOf" srcId="{1C930E95-488D-4E57-BA04-C9747391184D}" destId="{885EA364-0A3D-426E-A983-8A469763228F}" srcOrd="1" destOrd="0" presId="urn:microsoft.com/office/officeart/2005/8/layout/cycle7"/>
    <dgm:cxn modelId="{E829D2E2-3ABE-4A24-9106-A314DB47AAC0}" srcId="{8FB0D0E0-C18F-4F30-9480-9F906E56A86C}" destId="{D2252609-CB12-4AD9-BAF7-914A89AADDD7}" srcOrd="0" destOrd="0" parTransId="{E24B632D-0E2A-4E39-A44B-682B60FD3F68}" sibTransId="{3E281059-8A1F-4BE3-980C-50427642E71A}"/>
    <dgm:cxn modelId="{0435385B-2EA1-46C3-96F2-9A56C4ED5B81}" type="presOf" srcId="{FF7CC313-D56C-411D-97CA-5CC4F33EA64F}" destId="{E281DB04-4702-4B87-99C4-DC87E465388F}" srcOrd="0" destOrd="0" presId="urn:microsoft.com/office/officeart/2005/8/layout/cycle7"/>
    <dgm:cxn modelId="{474958A9-727D-48B3-8698-B8C08EACB6EA}" type="presOf" srcId="{907EB004-B83C-4113-B0F9-CFD2B765CD20}" destId="{C383275D-84A3-4F76-B28F-E96DDDAED648}" srcOrd="0" destOrd="0" presId="urn:microsoft.com/office/officeart/2005/8/layout/cycle7"/>
    <dgm:cxn modelId="{2E1C9B54-8912-4992-B404-27B2F542A98D}" srcId="{8FB0D0E0-C18F-4F30-9480-9F906E56A86C}" destId="{907EB004-B83C-4113-B0F9-CFD2B765CD20}" srcOrd="3" destOrd="0" parTransId="{E75ABE41-C77D-4F0B-AC9E-4C40614E7921}" sibTransId="{527918E4-EBFD-46A9-B2C7-BCC7B4041F66}"/>
    <dgm:cxn modelId="{1321B539-D440-4CC3-9CF1-96C852D571F2}" type="presOf" srcId="{CC4880A3-D819-4C05-B1A9-1720023CF361}" destId="{2AFB0716-E446-454D-B350-D51E118E246A}" srcOrd="0" destOrd="0" presId="urn:microsoft.com/office/officeart/2005/8/layout/cycle7"/>
    <dgm:cxn modelId="{CDDA80C6-CA0A-4AFD-B0ED-11878F1028F5}" type="presOf" srcId="{1C930E95-488D-4E57-BA04-C9747391184D}" destId="{1612AD17-60D6-4BE5-AEAC-AE436412E5C8}" srcOrd="0" destOrd="0" presId="urn:microsoft.com/office/officeart/2005/8/layout/cycle7"/>
    <dgm:cxn modelId="{7A14C7CE-FD3B-485A-A182-3E7A29CD151F}" type="presOf" srcId="{3E281059-8A1F-4BE3-980C-50427642E71A}" destId="{941C32C1-6B4C-412B-9AD7-097F42E9134B}" srcOrd="1" destOrd="0" presId="urn:microsoft.com/office/officeart/2005/8/layout/cycle7"/>
    <dgm:cxn modelId="{E68A96FD-CD28-4B69-B4AC-CFDE17C52F2D}" srcId="{8FB0D0E0-C18F-4F30-9480-9F906E56A86C}" destId="{FF7CC313-D56C-411D-97CA-5CC4F33EA64F}" srcOrd="2" destOrd="0" parTransId="{FB69C658-DF7E-429A-B52F-F686D314EB53}" sibTransId="{1C930E95-488D-4E57-BA04-C9747391184D}"/>
    <dgm:cxn modelId="{A1135A1A-AC12-4DBE-8697-2936CA36EED5}" type="presOf" srcId="{527918E4-EBFD-46A9-B2C7-BCC7B4041F66}" destId="{AA7F565B-3E79-4532-B4C8-FDD677FFB791}" srcOrd="0" destOrd="0" presId="urn:microsoft.com/office/officeart/2005/8/layout/cycle7"/>
    <dgm:cxn modelId="{B3EA1C68-B90B-4D0D-8757-417990A00B45}" type="presOf" srcId="{8FB0D0E0-C18F-4F30-9480-9F906E56A86C}" destId="{BD5CA056-38C5-4B6D-8204-DA3F0FE20374}" srcOrd="0" destOrd="0" presId="urn:microsoft.com/office/officeart/2005/8/layout/cycle7"/>
    <dgm:cxn modelId="{91063BD7-8CE5-4327-87A3-2B6F535592E2}" type="presOf" srcId="{527918E4-EBFD-46A9-B2C7-BCC7B4041F66}" destId="{CB159781-384D-4443-9352-504499205CD2}" srcOrd="1" destOrd="0" presId="urn:microsoft.com/office/officeart/2005/8/layout/cycle7"/>
    <dgm:cxn modelId="{15EED5AB-7A4D-4EAA-AB36-86F360BE0F17}" type="presOf" srcId="{3E281059-8A1F-4BE3-980C-50427642E71A}" destId="{9674DE84-2F56-4FAC-8673-2CE891D2A860}" srcOrd="0" destOrd="0" presId="urn:microsoft.com/office/officeart/2005/8/layout/cycle7"/>
    <dgm:cxn modelId="{C43CC085-3950-455D-8ABB-85D53DC8C96F}" type="presParOf" srcId="{BD5CA056-38C5-4B6D-8204-DA3F0FE20374}" destId="{8829237C-5568-41D5-8B9B-7AFB8EE6E901}" srcOrd="0" destOrd="0" presId="urn:microsoft.com/office/officeart/2005/8/layout/cycle7"/>
    <dgm:cxn modelId="{7B4F59FB-25C8-42EF-80B6-2F036914B6BD}" type="presParOf" srcId="{BD5CA056-38C5-4B6D-8204-DA3F0FE20374}" destId="{9674DE84-2F56-4FAC-8673-2CE891D2A860}" srcOrd="1" destOrd="0" presId="urn:microsoft.com/office/officeart/2005/8/layout/cycle7"/>
    <dgm:cxn modelId="{53B3C3FF-D60B-461A-A663-8B72D9EBE1FE}" type="presParOf" srcId="{9674DE84-2F56-4FAC-8673-2CE891D2A860}" destId="{941C32C1-6B4C-412B-9AD7-097F42E9134B}" srcOrd="0" destOrd="0" presId="urn:microsoft.com/office/officeart/2005/8/layout/cycle7"/>
    <dgm:cxn modelId="{2D54D23C-0A33-436F-A09D-003CED5A5895}" type="presParOf" srcId="{BD5CA056-38C5-4B6D-8204-DA3F0FE20374}" destId="{4B4D3754-C0AC-4931-BDCF-CD6210BA4A2E}" srcOrd="2" destOrd="0" presId="urn:microsoft.com/office/officeart/2005/8/layout/cycle7"/>
    <dgm:cxn modelId="{1DC5603F-0DB0-4F65-98D1-8276825D9EE0}" type="presParOf" srcId="{BD5CA056-38C5-4B6D-8204-DA3F0FE20374}" destId="{2AFB0716-E446-454D-B350-D51E118E246A}" srcOrd="3" destOrd="0" presId="urn:microsoft.com/office/officeart/2005/8/layout/cycle7"/>
    <dgm:cxn modelId="{63402214-4080-47BA-BA50-7B4BF561CB8E}" type="presParOf" srcId="{2AFB0716-E446-454D-B350-D51E118E246A}" destId="{65DB8DAB-260C-45EE-904D-D951884F96A2}" srcOrd="0" destOrd="0" presId="urn:microsoft.com/office/officeart/2005/8/layout/cycle7"/>
    <dgm:cxn modelId="{21ED9CEE-E032-4256-9951-E6B61AF64B2D}" type="presParOf" srcId="{BD5CA056-38C5-4B6D-8204-DA3F0FE20374}" destId="{E281DB04-4702-4B87-99C4-DC87E465388F}" srcOrd="4" destOrd="0" presId="urn:microsoft.com/office/officeart/2005/8/layout/cycle7"/>
    <dgm:cxn modelId="{D9E1CDC9-8CBD-400B-A58D-289757765F54}" type="presParOf" srcId="{BD5CA056-38C5-4B6D-8204-DA3F0FE20374}" destId="{1612AD17-60D6-4BE5-AEAC-AE436412E5C8}" srcOrd="5" destOrd="0" presId="urn:microsoft.com/office/officeart/2005/8/layout/cycle7"/>
    <dgm:cxn modelId="{4F98604B-C02B-4D6C-A396-A86D02ECCAD4}" type="presParOf" srcId="{1612AD17-60D6-4BE5-AEAC-AE436412E5C8}" destId="{885EA364-0A3D-426E-A983-8A469763228F}" srcOrd="0" destOrd="0" presId="urn:microsoft.com/office/officeart/2005/8/layout/cycle7"/>
    <dgm:cxn modelId="{82015A05-D86E-4842-AB99-0FA0412544DF}" type="presParOf" srcId="{BD5CA056-38C5-4B6D-8204-DA3F0FE20374}" destId="{C383275D-84A3-4F76-B28F-E96DDDAED648}" srcOrd="6" destOrd="0" presId="urn:microsoft.com/office/officeart/2005/8/layout/cycle7"/>
    <dgm:cxn modelId="{8BF37170-15EB-4B88-B3BF-3CED713DB4DB}" type="presParOf" srcId="{BD5CA056-38C5-4B6D-8204-DA3F0FE20374}" destId="{AA7F565B-3E79-4532-B4C8-FDD677FFB791}" srcOrd="7" destOrd="0" presId="urn:microsoft.com/office/officeart/2005/8/layout/cycle7"/>
    <dgm:cxn modelId="{A556E7D8-3C55-48EB-9D1D-1880E048177B}" type="presParOf" srcId="{AA7F565B-3E79-4532-B4C8-FDD677FFB791}" destId="{CB159781-384D-4443-9352-504499205CD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51687-6D4E-4B31-B770-CCE9581E23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3D61133C-0114-49D3-BB9C-A6F87D6F845F}">
      <dgm:prSet phldrT="[Text]" custT="1"/>
      <dgm:spPr/>
      <dgm:t>
        <a:bodyPr/>
        <a:lstStyle/>
        <a:p>
          <a:r>
            <a:rPr lang="fa-IR" sz="1100" b="1">
              <a:cs typeface="B Nazanin" pitchFamily="2" charset="-78"/>
            </a:rPr>
            <a:t>نظام بخشی نوآوری صنعت توربین های گازی در ایران</a:t>
          </a:r>
          <a:endParaRPr lang="en-US" sz="1100" b="1">
            <a:cs typeface="B Nazanin" pitchFamily="2" charset="-78"/>
          </a:endParaRPr>
        </a:p>
      </dgm:t>
    </dgm:pt>
    <dgm:pt modelId="{AFF5C58F-3EDB-4440-B1F3-317329301DD2}" type="parTrans" cxnId="{EAF76AAC-5FED-4849-B783-70BA05255BD8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D136158E-64E0-4E56-8811-B397E8622CA0}" type="sibTrans" cxnId="{EAF76AAC-5FED-4849-B783-70BA05255BD8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2AB58562-3890-43A3-B616-8F83DFF63786}">
      <dgm:prSet phldrT="[Text]" custT="1"/>
      <dgm:spPr/>
      <dgm:t>
        <a:bodyPr/>
        <a:lstStyle/>
        <a:p>
          <a:r>
            <a:rPr lang="fa-IR" sz="1100" b="1">
              <a:cs typeface="B Nazanin" pitchFamily="2" charset="-78"/>
            </a:rPr>
            <a:t>بنگاه ها</a:t>
          </a:r>
          <a:endParaRPr lang="en-US" sz="1100" b="1">
            <a:cs typeface="B Nazanin" pitchFamily="2" charset="-78"/>
          </a:endParaRPr>
        </a:p>
      </dgm:t>
    </dgm:pt>
    <dgm:pt modelId="{34AD2025-6103-4402-88A4-E5E1D01C8C7C}" type="parTrans" cxnId="{2F06C66D-DA01-496C-ABE1-0743F838AEB3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D7E100FC-808F-4923-97C8-D2D846B66EB3}" type="sibTrans" cxnId="{2F06C66D-DA01-496C-ABE1-0743F838AEB3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2AD1D552-26B3-4010-98C9-5596567CB40B}">
      <dgm:prSet phldrT="[Text]" custT="1"/>
      <dgm:spPr/>
      <dgm:t>
        <a:bodyPr/>
        <a:lstStyle/>
        <a:p>
          <a:r>
            <a:rPr lang="fa-IR" sz="1100" b="1">
              <a:cs typeface="B Nazanin" pitchFamily="2" charset="-78"/>
            </a:rPr>
            <a:t>سازندگان</a:t>
          </a:r>
          <a:endParaRPr lang="en-US" sz="1100" b="1">
            <a:cs typeface="B Nazanin" pitchFamily="2" charset="-78"/>
          </a:endParaRPr>
        </a:p>
      </dgm:t>
    </dgm:pt>
    <dgm:pt modelId="{540D4FFA-BB30-4A56-A99E-60E548E909CD}" type="parTrans" cxnId="{B36A82CF-7BD0-462E-B06C-3E8B6BB70763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B46AC46B-09AC-4EDB-BD06-6EE95AEFBD63}" type="sibTrans" cxnId="{B36A82CF-7BD0-462E-B06C-3E8B6BB70763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4F95E165-10CC-402B-8FAC-313AA008A1FD}">
      <dgm:prSet phldrT="[Text]" custT="1"/>
      <dgm:spPr/>
      <dgm:t>
        <a:bodyPr/>
        <a:lstStyle/>
        <a:p>
          <a:r>
            <a:rPr lang="fa-IR" sz="1100" b="1">
              <a:cs typeface="B Nazanin" pitchFamily="2" charset="-78"/>
            </a:rPr>
            <a:t>تامین کنندگان داخلی و خارجی</a:t>
          </a:r>
          <a:endParaRPr lang="en-US" sz="1100" b="1">
            <a:cs typeface="B Nazanin" pitchFamily="2" charset="-78"/>
          </a:endParaRPr>
        </a:p>
      </dgm:t>
    </dgm:pt>
    <dgm:pt modelId="{2CB35A22-4B68-4893-B47E-465051F0121C}" type="parTrans" cxnId="{331A2CCF-6559-448F-A787-024D30B1A725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62ABCC5E-D518-4113-8CD0-E6A28B60EDC0}" type="sibTrans" cxnId="{331A2CCF-6559-448F-A787-024D30B1A725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96691529-FDFD-48EB-B721-21B353D644B1}">
      <dgm:prSet phldrT="[Text]" custT="1"/>
      <dgm:spPr/>
      <dgm:t>
        <a:bodyPr/>
        <a:lstStyle/>
        <a:p>
          <a:r>
            <a:rPr lang="fa-IR" sz="1100" b="1">
              <a:cs typeface="B Nazanin" pitchFamily="2" charset="-78"/>
            </a:rPr>
            <a:t>نهادهای سیاستگذار</a:t>
          </a:r>
          <a:endParaRPr lang="en-US" sz="1100" b="1">
            <a:cs typeface="B Nazanin" pitchFamily="2" charset="-78"/>
          </a:endParaRPr>
        </a:p>
      </dgm:t>
    </dgm:pt>
    <dgm:pt modelId="{D0F0F899-39FE-461E-BD07-34EF16EA84D9}" type="parTrans" cxnId="{60AD98AA-676C-4AAB-B8F5-1FE2E357E047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53254372-EFF5-46DE-8C8F-A533EFC4B31F}" type="sibTrans" cxnId="{60AD98AA-676C-4AAB-B8F5-1FE2E357E047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E1F3625F-6E3C-4674-A7AB-8DA75CAA0519}">
      <dgm:prSet phldrT="[Text]" custT="1"/>
      <dgm:spPr/>
      <dgm:t>
        <a:bodyPr/>
        <a:lstStyle/>
        <a:p>
          <a:r>
            <a:rPr lang="fa-IR" sz="1100" b="1">
              <a:cs typeface="B Nazanin" pitchFamily="2" charset="-78"/>
            </a:rPr>
            <a:t>وزارت نفت</a:t>
          </a:r>
          <a:endParaRPr lang="en-US" sz="1100" b="1">
            <a:cs typeface="B Nazanin" pitchFamily="2" charset="-78"/>
          </a:endParaRPr>
        </a:p>
      </dgm:t>
    </dgm:pt>
    <dgm:pt modelId="{2103C1D2-0F7E-46D1-A9CB-E6DAC7F354AF}" type="parTrans" cxnId="{DDECE64E-B461-4CA9-9C37-AC1F7667FA53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768B4998-7FE1-4807-A6C2-A7C8C92DD597}" type="sibTrans" cxnId="{DDECE64E-B461-4CA9-9C37-AC1F7667FA53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1645CAC0-DE5B-4B8A-A8C3-E542C74B7838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دانشگاه ها و پژوهشگاه ها</a:t>
          </a:r>
          <a:endParaRPr lang="en-US" sz="1100" b="1">
            <a:cs typeface="B Nazanin" pitchFamily="2" charset="-78"/>
          </a:endParaRPr>
        </a:p>
      </dgm:t>
    </dgm:pt>
    <dgm:pt modelId="{FB9ECB12-557F-4431-BE8A-B1DE4954165D}" type="parTrans" cxnId="{2555354A-3BE6-40A5-95EB-192F0411432B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8AA99970-3A39-4EC2-A9CA-0C8334ADE9CB}" type="sibTrans" cxnId="{2555354A-3BE6-40A5-95EB-192F0411432B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2AA90153-D8DA-4A2E-A9B7-32A5094B2527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بهره برداران</a:t>
          </a:r>
          <a:endParaRPr lang="en-US" sz="1100" b="1">
            <a:cs typeface="B Nazanin" pitchFamily="2" charset="-78"/>
          </a:endParaRPr>
        </a:p>
      </dgm:t>
    </dgm:pt>
    <dgm:pt modelId="{A325B927-07BF-4692-8CED-E9BD9609C47C}" type="parTrans" cxnId="{5461F8F5-39AA-4969-BC33-F7DC43B33F0B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DD63D366-2D03-4F46-999C-6DA8795C2837}" type="sibTrans" cxnId="{5461F8F5-39AA-4969-BC33-F7DC43B33F0B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0988D682-E4C0-4045-80AB-53F3FDCF48A3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ایستگاه های تقویت فشار</a:t>
          </a:r>
          <a:endParaRPr lang="en-US" sz="1100" b="1">
            <a:cs typeface="B Nazanin" pitchFamily="2" charset="-78"/>
          </a:endParaRPr>
        </a:p>
      </dgm:t>
    </dgm:pt>
    <dgm:pt modelId="{D32EB191-301F-4F5A-96AD-04317D843C20}" type="parTrans" cxnId="{10B69367-417F-464A-8CD9-1473C09B7137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6FEF9301-4B87-44B1-A4A1-D9528FD66BBD}" type="sibTrans" cxnId="{10B69367-417F-464A-8CD9-1473C09B7137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E7DD4239-86B6-4D2E-8699-ACB313FBFC5C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نیروگاه های گازی سیکل ساده و ترکیبی</a:t>
          </a:r>
          <a:endParaRPr lang="en-US" sz="1100" b="1">
            <a:cs typeface="B Nazanin" pitchFamily="2" charset="-78"/>
          </a:endParaRPr>
        </a:p>
      </dgm:t>
    </dgm:pt>
    <dgm:pt modelId="{B83BA06C-3580-47DF-8D64-957ADC8F5BBB}" type="parTrans" cxnId="{98CEDDAF-F362-4592-8449-CC9D5BB21F42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E7863832-F447-4ACB-9259-10C4E509112D}" type="sibTrans" cxnId="{98CEDDAF-F362-4592-8449-CC9D5BB21F42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0ADE914F-E295-4856-A98A-2FF77F4E1401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توربوکمپرسور نفت</a:t>
          </a:r>
          <a:endParaRPr lang="en-US" sz="1100" b="1">
            <a:cs typeface="B Nazanin" pitchFamily="2" charset="-78"/>
          </a:endParaRPr>
        </a:p>
      </dgm:t>
    </dgm:pt>
    <dgm:pt modelId="{177D2530-1AC7-4ECD-A4B3-22A9E3FFAC69}" type="parTrans" cxnId="{1504E267-6970-42D2-992A-BFD73D23326A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19B044E9-BB37-4EB9-8D87-909C10478296}" type="sibTrans" cxnId="{1504E267-6970-42D2-992A-BFD73D23326A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4B3ACCCD-4F23-4FD9-B800-BEE14645B961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توگا</a:t>
          </a:r>
          <a:endParaRPr lang="en-US" sz="1100" b="1">
            <a:cs typeface="B Nazanin" pitchFamily="2" charset="-78"/>
          </a:endParaRPr>
        </a:p>
      </dgm:t>
    </dgm:pt>
    <dgm:pt modelId="{AD94A959-074F-4A62-9887-C10EA7605DE7}" type="parTrans" cxnId="{79FF659C-7245-4EC7-A4EC-AAC7E78A789C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F52B62AD-E9A7-4AF4-8B8D-4C91C990FA68}" type="sibTrans" cxnId="{79FF659C-7245-4EC7-A4EC-AAC7E78A789C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BBBBC1E8-98C1-4D5A-A245-17499E2028C5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توربین ماشین خاورمیانه</a:t>
          </a:r>
          <a:endParaRPr lang="en-US" sz="1100" b="1">
            <a:cs typeface="B Nazanin" pitchFamily="2" charset="-78"/>
          </a:endParaRPr>
        </a:p>
      </dgm:t>
    </dgm:pt>
    <dgm:pt modelId="{73C98A9B-715F-4C7A-819C-119CAD4583EA}" type="parTrans" cxnId="{E66C72F8-2399-4072-9E1B-6B5C00A743FF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F4F3BB51-ECF2-4E12-8A98-7B97F1A4A3A9}" type="sibTrans" cxnId="{E66C72F8-2399-4072-9E1B-6B5C00A743FF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782BECDF-6D0B-4E0A-A9BB-529CBFF5ACC4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وزارت نیرو</a:t>
          </a:r>
          <a:endParaRPr lang="en-US" sz="1100" b="1">
            <a:cs typeface="B Nazanin" pitchFamily="2" charset="-78"/>
          </a:endParaRPr>
        </a:p>
      </dgm:t>
    </dgm:pt>
    <dgm:pt modelId="{F0AAA8B8-FEAD-404F-ADC5-1CF431563DEC}" type="parTrans" cxnId="{FE46AD5F-411E-4218-9A38-88C8D5C86610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97311695-1CA1-40D6-9917-2A8B158485CA}" type="sibTrans" cxnId="{FE46AD5F-411E-4218-9A38-88C8D5C86610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39C3745B-E499-4937-83FF-D41E4C25071D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شرکت مادرتخصصی تولید برق حرارتی</a:t>
          </a:r>
          <a:endParaRPr lang="en-US" sz="1100" b="1">
            <a:cs typeface="B Nazanin" pitchFamily="2" charset="-78"/>
          </a:endParaRPr>
        </a:p>
      </dgm:t>
    </dgm:pt>
    <dgm:pt modelId="{07B6C629-29DA-4373-A651-44DD523439F9}" type="parTrans" cxnId="{54176A28-50D6-4595-8976-2BB6C45A98BD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B2C057C6-7F55-4E4A-B7EB-B44EE9296767}" type="sibTrans" cxnId="{54176A28-50D6-4595-8976-2BB6C45A98BD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CC0F7E73-FD6A-425D-AECB-9E94D99871A8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شرکت ملی نفت</a:t>
          </a:r>
          <a:endParaRPr lang="en-US" sz="1100" b="1">
            <a:cs typeface="B Nazanin" pitchFamily="2" charset="-78"/>
          </a:endParaRPr>
        </a:p>
      </dgm:t>
    </dgm:pt>
    <dgm:pt modelId="{D399A769-9623-4A09-A7B7-3FAE212F8517}" type="parTrans" cxnId="{D08738CC-488B-4753-92B1-76993A0BB6FD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E3D8E89C-6B9F-42F9-9D6A-9FBB9DC290EC}" type="sibTrans" cxnId="{D08738CC-488B-4753-92B1-76993A0BB6FD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14DBB3BD-FC5C-402B-B019-E71198E9178D}">
      <dgm:prSet custT="1"/>
      <dgm:spPr/>
      <dgm:t>
        <a:bodyPr/>
        <a:lstStyle/>
        <a:p>
          <a:r>
            <a:rPr lang="fa-IR" sz="1100" b="1">
              <a:cs typeface="B Nazanin" pitchFamily="2" charset="-78"/>
            </a:rPr>
            <a:t>شرکت ملی گاز</a:t>
          </a:r>
          <a:endParaRPr lang="en-US" sz="1100" b="1">
            <a:cs typeface="B Nazanin" pitchFamily="2" charset="-78"/>
          </a:endParaRPr>
        </a:p>
      </dgm:t>
    </dgm:pt>
    <dgm:pt modelId="{744D1707-1CF6-486C-B0B0-C7269D9D3FAD}" type="parTrans" cxnId="{68EC6DCE-6F3C-4DC4-BB66-AC99F33D2D15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82D9B511-E12C-4AAF-9F9C-7EE884ACBC35}" type="sibTrans" cxnId="{68EC6DCE-6F3C-4DC4-BB66-AC99F33D2D15}">
      <dgm:prSet/>
      <dgm:spPr/>
      <dgm:t>
        <a:bodyPr/>
        <a:lstStyle/>
        <a:p>
          <a:endParaRPr lang="en-US" sz="1100" b="1">
            <a:cs typeface="B Nazanin" pitchFamily="2" charset="-78"/>
          </a:endParaRPr>
        </a:p>
      </dgm:t>
    </dgm:pt>
    <dgm:pt modelId="{336A8D3B-21CE-4650-9DAB-43B50ED6C3B3}" type="pres">
      <dgm:prSet presAssocID="{75551687-6D4E-4B31-B770-CCE9581E23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40B6274-9BA8-497D-BBAF-6122C0861430}" type="pres">
      <dgm:prSet presAssocID="{3D61133C-0114-49D3-BB9C-A6F87D6F845F}" presName="hierRoot1" presStyleCnt="0"/>
      <dgm:spPr/>
      <dgm:t>
        <a:bodyPr/>
        <a:lstStyle/>
        <a:p>
          <a:endParaRPr lang="en-US"/>
        </a:p>
      </dgm:t>
    </dgm:pt>
    <dgm:pt modelId="{E002AB54-D1AD-4561-B052-4A556E0DFD67}" type="pres">
      <dgm:prSet presAssocID="{3D61133C-0114-49D3-BB9C-A6F87D6F845F}" presName="composite" presStyleCnt="0"/>
      <dgm:spPr/>
      <dgm:t>
        <a:bodyPr/>
        <a:lstStyle/>
        <a:p>
          <a:endParaRPr lang="en-US"/>
        </a:p>
      </dgm:t>
    </dgm:pt>
    <dgm:pt modelId="{C8FAA87C-230F-4DF7-B702-9171513E3A43}" type="pres">
      <dgm:prSet presAssocID="{3D61133C-0114-49D3-BB9C-A6F87D6F845F}" presName="background" presStyleLbl="node0" presStyleIdx="0" presStyleCnt="1"/>
      <dgm:spPr/>
      <dgm:t>
        <a:bodyPr/>
        <a:lstStyle/>
        <a:p>
          <a:endParaRPr lang="en-US"/>
        </a:p>
      </dgm:t>
    </dgm:pt>
    <dgm:pt modelId="{EFF22251-933E-473E-B3F1-B97F17ED1F01}" type="pres">
      <dgm:prSet presAssocID="{3D61133C-0114-49D3-BB9C-A6F87D6F845F}" presName="text" presStyleLbl="fgAcc0" presStyleIdx="0" presStyleCnt="1" custScaleX="1940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193388-415C-4C5B-A3D2-7C67A5FE77F2}" type="pres">
      <dgm:prSet presAssocID="{3D61133C-0114-49D3-BB9C-A6F87D6F845F}" presName="hierChild2" presStyleCnt="0"/>
      <dgm:spPr/>
      <dgm:t>
        <a:bodyPr/>
        <a:lstStyle/>
        <a:p>
          <a:endParaRPr lang="en-US"/>
        </a:p>
      </dgm:t>
    </dgm:pt>
    <dgm:pt modelId="{F7B0DC3D-3BA8-431E-9B5E-B8C387947378}" type="pres">
      <dgm:prSet presAssocID="{34AD2025-6103-4402-88A4-E5E1D01C8C7C}" presName="Name10" presStyleLbl="parChTrans1D2" presStyleIdx="0" presStyleCnt="3"/>
      <dgm:spPr/>
      <dgm:t>
        <a:bodyPr/>
        <a:lstStyle/>
        <a:p>
          <a:endParaRPr lang="en-US"/>
        </a:p>
      </dgm:t>
    </dgm:pt>
    <dgm:pt modelId="{66703E9B-FB25-44C6-96DE-CCD1370497BE}" type="pres">
      <dgm:prSet presAssocID="{2AB58562-3890-43A3-B616-8F83DFF63786}" presName="hierRoot2" presStyleCnt="0"/>
      <dgm:spPr/>
      <dgm:t>
        <a:bodyPr/>
        <a:lstStyle/>
        <a:p>
          <a:endParaRPr lang="en-US"/>
        </a:p>
      </dgm:t>
    </dgm:pt>
    <dgm:pt modelId="{F80C3C9A-E3CE-4520-AFC6-51D46F8A9B31}" type="pres">
      <dgm:prSet presAssocID="{2AB58562-3890-43A3-B616-8F83DFF63786}" presName="composite2" presStyleCnt="0"/>
      <dgm:spPr/>
      <dgm:t>
        <a:bodyPr/>
        <a:lstStyle/>
        <a:p>
          <a:endParaRPr lang="en-US"/>
        </a:p>
      </dgm:t>
    </dgm:pt>
    <dgm:pt modelId="{2E8FCD29-0A7D-4D9C-B498-68E67365A680}" type="pres">
      <dgm:prSet presAssocID="{2AB58562-3890-43A3-B616-8F83DFF63786}" presName="background2" presStyleLbl="node2" presStyleIdx="0" presStyleCnt="3"/>
      <dgm:spPr/>
      <dgm:t>
        <a:bodyPr/>
        <a:lstStyle/>
        <a:p>
          <a:endParaRPr lang="en-US"/>
        </a:p>
      </dgm:t>
    </dgm:pt>
    <dgm:pt modelId="{D9D216E2-3BEC-4331-91B2-7E09EA8F0D38}" type="pres">
      <dgm:prSet presAssocID="{2AB58562-3890-43A3-B616-8F83DFF6378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B2522C-C2DA-4E93-B124-BD2BB8DA0750}" type="pres">
      <dgm:prSet presAssocID="{2AB58562-3890-43A3-B616-8F83DFF63786}" presName="hierChild3" presStyleCnt="0"/>
      <dgm:spPr/>
      <dgm:t>
        <a:bodyPr/>
        <a:lstStyle/>
        <a:p>
          <a:endParaRPr lang="en-US"/>
        </a:p>
      </dgm:t>
    </dgm:pt>
    <dgm:pt modelId="{D4976BBF-C71F-4851-94EB-9AE0084C5A46}" type="pres">
      <dgm:prSet presAssocID="{540D4FFA-BB30-4A56-A99E-60E548E909CD}" presName="Name17" presStyleLbl="parChTrans1D3" presStyleIdx="0" presStyleCnt="5"/>
      <dgm:spPr/>
      <dgm:t>
        <a:bodyPr/>
        <a:lstStyle/>
        <a:p>
          <a:endParaRPr lang="en-US"/>
        </a:p>
      </dgm:t>
    </dgm:pt>
    <dgm:pt modelId="{965B3194-BC7A-4912-97CD-9EBB2B6EA44C}" type="pres">
      <dgm:prSet presAssocID="{2AD1D552-26B3-4010-98C9-5596567CB40B}" presName="hierRoot3" presStyleCnt="0"/>
      <dgm:spPr/>
      <dgm:t>
        <a:bodyPr/>
        <a:lstStyle/>
        <a:p>
          <a:endParaRPr lang="en-US"/>
        </a:p>
      </dgm:t>
    </dgm:pt>
    <dgm:pt modelId="{406A26A9-64B7-4CE9-A23A-4727D37CA45D}" type="pres">
      <dgm:prSet presAssocID="{2AD1D552-26B3-4010-98C9-5596567CB40B}" presName="composite3" presStyleCnt="0"/>
      <dgm:spPr/>
      <dgm:t>
        <a:bodyPr/>
        <a:lstStyle/>
        <a:p>
          <a:endParaRPr lang="en-US"/>
        </a:p>
      </dgm:t>
    </dgm:pt>
    <dgm:pt modelId="{8FEA5DBE-7746-43FE-8E24-24438671B755}" type="pres">
      <dgm:prSet presAssocID="{2AD1D552-26B3-4010-98C9-5596567CB40B}" presName="background3" presStyleLbl="node3" presStyleIdx="0" presStyleCnt="5"/>
      <dgm:spPr/>
      <dgm:t>
        <a:bodyPr/>
        <a:lstStyle/>
        <a:p>
          <a:endParaRPr lang="en-US"/>
        </a:p>
      </dgm:t>
    </dgm:pt>
    <dgm:pt modelId="{C371DFF0-A751-4881-B9F6-B7B8B40F4D8E}" type="pres">
      <dgm:prSet presAssocID="{2AD1D552-26B3-4010-98C9-5596567CB40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5563C-1513-4026-A365-D75FA9510F73}" type="pres">
      <dgm:prSet presAssocID="{2AD1D552-26B3-4010-98C9-5596567CB40B}" presName="hierChild4" presStyleCnt="0"/>
      <dgm:spPr/>
      <dgm:t>
        <a:bodyPr/>
        <a:lstStyle/>
        <a:p>
          <a:endParaRPr lang="en-US"/>
        </a:p>
      </dgm:t>
    </dgm:pt>
    <dgm:pt modelId="{F3B87B6D-BCC1-4AE6-9D5E-448AF6E6E317}" type="pres">
      <dgm:prSet presAssocID="{177D2530-1AC7-4ECD-A4B3-22A9E3FFAC69}" presName="Name23" presStyleLbl="parChTrans1D4" presStyleIdx="0" presStyleCnt="8"/>
      <dgm:spPr/>
      <dgm:t>
        <a:bodyPr/>
        <a:lstStyle/>
        <a:p>
          <a:endParaRPr lang="en-US"/>
        </a:p>
      </dgm:t>
    </dgm:pt>
    <dgm:pt modelId="{2C49D56B-1EAD-46D2-9B36-C2D50CD176C7}" type="pres">
      <dgm:prSet presAssocID="{0ADE914F-E295-4856-A98A-2FF77F4E1401}" presName="hierRoot4" presStyleCnt="0"/>
      <dgm:spPr/>
      <dgm:t>
        <a:bodyPr/>
        <a:lstStyle/>
        <a:p>
          <a:endParaRPr lang="en-US"/>
        </a:p>
      </dgm:t>
    </dgm:pt>
    <dgm:pt modelId="{745D40AD-68EB-4B3B-A300-B2E56D0E69F4}" type="pres">
      <dgm:prSet presAssocID="{0ADE914F-E295-4856-A98A-2FF77F4E1401}" presName="composite4" presStyleCnt="0"/>
      <dgm:spPr/>
      <dgm:t>
        <a:bodyPr/>
        <a:lstStyle/>
        <a:p>
          <a:endParaRPr lang="en-US"/>
        </a:p>
      </dgm:t>
    </dgm:pt>
    <dgm:pt modelId="{395BD366-3D1A-4A48-B69B-1E9F7572B0E1}" type="pres">
      <dgm:prSet presAssocID="{0ADE914F-E295-4856-A98A-2FF77F4E1401}" presName="background4" presStyleLbl="node4" presStyleIdx="0" presStyleCnt="8"/>
      <dgm:spPr/>
      <dgm:t>
        <a:bodyPr/>
        <a:lstStyle/>
        <a:p>
          <a:endParaRPr lang="en-US"/>
        </a:p>
      </dgm:t>
    </dgm:pt>
    <dgm:pt modelId="{0FE8DB8E-E399-4D22-BAE5-66CA30031751}" type="pres">
      <dgm:prSet presAssocID="{0ADE914F-E295-4856-A98A-2FF77F4E1401}" presName="text4" presStyleLbl="fgAcc4" presStyleIdx="0" presStyleCnt="8" custScaleX="1231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B79FAE-B266-4E56-A039-25B1A24BB702}" type="pres">
      <dgm:prSet presAssocID="{0ADE914F-E295-4856-A98A-2FF77F4E1401}" presName="hierChild5" presStyleCnt="0"/>
      <dgm:spPr/>
      <dgm:t>
        <a:bodyPr/>
        <a:lstStyle/>
        <a:p>
          <a:endParaRPr lang="en-US"/>
        </a:p>
      </dgm:t>
    </dgm:pt>
    <dgm:pt modelId="{BE31E7A5-6CE0-4ACB-AE0B-E1A3F18C7B02}" type="pres">
      <dgm:prSet presAssocID="{AD94A959-074F-4A62-9887-C10EA7605DE7}" presName="Name23" presStyleLbl="parChTrans1D4" presStyleIdx="1" presStyleCnt="8"/>
      <dgm:spPr/>
      <dgm:t>
        <a:bodyPr/>
        <a:lstStyle/>
        <a:p>
          <a:endParaRPr lang="en-US"/>
        </a:p>
      </dgm:t>
    </dgm:pt>
    <dgm:pt modelId="{C022479A-97F4-4583-A062-A16435AAD5C1}" type="pres">
      <dgm:prSet presAssocID="{4B3ACCCD-4F23-4FD9-B800-BEE14645B961}" presName="hierRoot4" presStyleCnt="0"/>
      <dgm:spPr/>
      <dgm:t>
        <a:bodyPr/>
        <a:lstStyle/>
        <a:p>
          <a:endParaRPr lang="en-US"/>
        </a:p>
      </dgm:t>
    </dgm:pt>
    <dgm:pt modelId="{B67F3359-1E38-41EF-9D38-B5EE0A3163A3}" type="pres">
      <dgm:prSet presAssocID="{4B3ACCCD-4F23-4FD9-B800-BEE14645B961}" presName="composite4" presStyleCnt="0"/>
      <dgm:spPr/>
      <dgm:t>
        <a:bodyPr/>
        <a:lstStyle/>
        <a:p>
          <a:endParaRPr lang="en-US"/>
        </a:p>
      </dgm:t>
    </dgm:pt>
    <dgm:pt modelId="{CF366FD5-3279-47EE-85E4-5B88CFCFB59E}" type="pres">
      <dgm:prSet presAssocID="{4B3ACCCD-4F23-4FD9-B800-BEE14645B961}" presName="background4" presStyleLbl="node4" presStyleIdx="1" presStyleCnt="8"/>
      <dgm:spPr/>
      <dgm:t>
        <a:bodyPr/>
        <a:lstStyle/>
        <a:p>
          <a:endParaRPr lang="en-US"/>
        </a:p>
      </dgm:t>
    </dgm:pt>
    <dgm:pt modelId="{7B46D015-28A9-46D2-B311-EF266462EE1D}" type="pres">
      <dgm:prSet presAssocID="{4B3ACCCD-4F23-4FD9-B800-BEE14645B961}" presName="text4" presStyleLbl="fgAcc4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6E40C-A535-4D74-A673-CE05433529E5}" type="pres">
      <dgm:prSet presAssocID="{4B3ACCCD-4F23-4FD9-B800-BEE14645B961}" presName="hierChild5" presStyleCnt="0"/>
      <dgm:spPr/>
      <dgm:t>
        <a:bodyPr/>
        <a:lstStyle/>
        <a:p>
          <a:endParaRPr lang="en-US"/>
        </a:p>
      </dgm:t>
    </dgm:pt>
    <dgm:pt modelId="{544DFF9B-52AF-4835-B21C-EDFE3F41797E}" type="pres">
      <dgm:prSet presAssocID="{73C98A9B-715F-4C7A-819C-119CAD4583EA}" presName="Name23" presStyleLbl="parChTrans1D4" presStyleIdx="2" presStyleCnt="8"/>
      <dgm:spPr/>
      <dgm:t>
        <a:bodyPr/>
        <a:lstStyle/>
        <a:p>
          <a:endParaRPr lang="en-US"/>
        </a:p>
      </dgm:t>
    </dgm:pt>
    <dgm:pt modelId="{FF1FCE39-05B1-4D27-90DD-9AF79D4E6683}" type="pres">
      <dgm:prSet presAssocID="{BBBBC1E8-98C1-4D5A-A245-17499E2028C5}" presName="hierRoot4" presStyleCnt="0"/>
      <dgm:spPr/>
      <dgm:t>
        <a:bodyPr/>
        <a:lstStyle/>
        <a:p>
          <a:endParaRPr lang="en-US"/>
        </a:p>
      </dgm:t>
    </dgm:pt>
    <dgm:pt modelId="{2499D22A-059C-45E2-8B72-48C11A4897EB}" type="pres">
      <dgm:prSet presAssocID="{BBBBC1E8-98C1-4D5A-A245-17499E2028C5}" presName="composite4" presStyleCnt="0"/>
      <dgm:spPr/>
      <dgm:t>
        <a:bodyPr/>
        <a:lstStyle/>
        <a:p>
          <a:endParaRPr lang="en-US"/>
        </a:p>
      </dgm:t>
    </dgm:pt>
    <dgm:pt modelId="{3DFB7400-5EBA-47A2-9F85-94B974BA2886}" type="pres">
      <dgm:prSet presAssocID="{BBBBC1E8-98C1-4D5A-A245-17499E2028C5}" presName="background4" presStyleLbl="node4" presStyleIdx="2" presStyleCnt="8"/>
      <dgm:spPr/>
      <dgm:t>
        <a:bodyPr/>
        <a:lstStyle/>
        <a:p>
          <a:endParaRPr lang="en-US"/>
        </a:p>
      </dgm:t>
    </dgm:pt>
    <dgm:pt modelId="{7A5088A8-28A8-407C-867C-0C590C909FE2}" type="pres">
      <dgm:prSet presAssocID="{BBBBC1E8-98C1-4D5A-A245-17499E2028C5}" presName="text4" presStyleLbl="fgAcc4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A78B3C-491A-40BC-A3F9-EDC5B0E8409F}" type="pres">
      <dgm:prSet presAssocID="{BBBBC1E8-98C1-4D5A-A245-17499E2028C5}" presName="hierChild5" presStyleCnt="0"/>
      <dgm:spPr/>
      <dgm:t>
        <a:bodyPr/>
        <a:lstStyle/>
        <a:p>
          <a:endParaRPr lang="en-US"/>
        </a:p>
      </dgm:t>
    </dgm:pt>
    <dgm:pt modelId="{3E166AD1-E9FA-47A0-853A-D0D8373B9EB0}" type="pres">
      <dgm:prSet presAssocID="{2CB35A22-4B68-4893-B47E-465051F0121C}" presName="Name17" presStyleLbl="parChTrans1D3" presStyleIdx="1" presStyleCnt="5"/>
      <dgm:spPr/>
      <dgm:t>
        <a:bodyPr/>
        <a:lstStyle/>
        <a:p>
          <a:endParaRPr lang="en-US"/>
        </a:p>
      </dgm:t>
    </dgm:pt>
    <dgm:pt modelId="{A60153C8-1C46-4338-8E94-9293A0F3B727}" type="pres">
      <dgm:prSet presAssocID="{4F95E165-10CC-402B-8FAC-313AA008A1FD}" presName="hierRoot3" presStyleCnt="0"/>
      <dgm:spPr/>
      <dgm:t>
        <a:bodyPr/>
        <a:lstStyle/>
        <a:p>
          <a:endParaRPr lang="en-US"/>
        </a:p>
      </dgm:t>
    </dgm:pt>
    <dgm:pt modelId="{2606E61C-E247-4744-A189-C87B0FD7DD21}" type="pres">
      <dgm:prSet presAssocID="{4F95E165-10CC-402B-8FAC-313AA008A1FD}" presName="composite3" presStyleCnt="0"/>
      <dgm:spPr/>
      <dgm:t>
        <a:bodyPr/>
        <a:lstStyle/>
        <a:p>
          <a:endParaRPr lang="en-US"/>
        </a:p>
      </dgm:t>
    </dgm:pt>
    <dgm:pt modelId="{FAA3E9FB-4FA0-4C2E-AE54-CAD9C3C7093D}" type="pres">
      <dgm:prSet presAssocID="{4F95E165-10CC-402B-8FAC-313AA008A1FD}" presName="background3" presStyleLbl="node3" presStyleIdx="1" presStyleCnt="5"/>
      <dgm:spPr/>
      <dgm:t>
        <a:bodyPr/>
        <a:lstStyle/>
        <a:p>
          <a:endParaRPr lang="en-US"/>
        </a:p>
      </dgm:t>
    </dgm:pt>
    <dgm:pt modelId="{0BEE8491-2619-49C2-A149-E2F581419D15}" type="pres">
      <dgm:prSet presAssocID="{4F95E165-10CC-402B-8FAC-313AA008A1FD}" presName="text3" presStyleLbl="fgAcc3" presStyleIdx="1" presStyleCnt="5" custScaleX="12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426650-82E8-4E41-ACB3-A0E51BCE731C}" type="pres">
      <dgm:prSet presAssocID="{4F95E165-10CC-402B-8FAC-313AA008A1FD}" presName="hierChild4" presStyleCnt="0"/>
      <dgm:spPr/>
      <dgm:t>
        <a:bodyPr/>
        <a:lstStyle/>
        <a:p>
          <a:endParaRPr lang="en-US"/>
        </a:p>
      </dgm:t>
    </dgm:pt>
    <dgm:pt modelId="{D60FDC9A-8766-4B9E-9D84-C1168A5A014B}" type="pres">
      <dgm:prSet presAssocID="{A325B927-07BF-4692-8CED-E9BD9609C47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4D9A22F2-E805-4D22-8698-482B32172458}" type="pres">
      <dgm:prSet presAssocID="{2AA90153-D8DA-4A2E-A9B7-32A5094B2527}" presName="hierRoot3" presStyleCnt="0"/>
      <dgm:spPr/>
      <dgm:t>
        <a:bodyPr/>
        <a:lstStyle/>
        <a:p>
          <a:endParaRPr lang="en-US"/>
        </a:p>
      </dgm:t>
    </dgm:pt>
    <dgm:pt modelId="{CE0C3E29-7176-4FB1-9526-51F5F322BAB2}" type="pres">
      <dgm:prSet presAssocID="{2AA90153-D8DA-4A2E-A9B7-32A5094B2527}" presName="composite3" presStyleCnt="0"/>
      <dgm:spPr/>
      <dgm:t>
        <a:bodyPr/>
        <a:lstStyle/>
        <a:p>
          <a:endParaRPr lang="en-US"/>
        </a:p>
      </dgm:t>
    </dgm:pt>
    <dgm:pt modelId="{1329B03C-11BA-4EA3-8734-FF0ADEF99757}" type="pres">
      <dgm:prSet presAssocID="{2AA90153-D8DA-4A2E-A9B7-32A5094B2527}" presName="background3" presStyleLbl="node3" presStyleIdx="2" presStyleCnt="5"/>
      <dgm:spPr/>
      <dgm:t>
        <a:bodyPr/>
        <a:lstStyle/>
        <a:p>
          <a:endParaRPr lang="en-US"/>
        </a:p>
      </dgm:t>
    </dgm:pt>
    <dgm:pt modelId="{A4EF90B6-72A1-4925-8F1D-856D0E51F71B}" type="pres">
      <dgm:prSet presAssocID="{2AA90153-D8DA-4A2E-A9B7-32A5094B252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32A5AF-922F-4521-A4FB-0B8F1DBAAD41}" type="pres">
      <dgm:prSet presAssocID="{2AA90153-D8DA-4A2E-A9B7-32A5094B2527}" presName="hierChild4" presStyleCnt="0"/>
      <dgm:spPr/>
      <dgm:t>
        <a:bodyPr/>
        <a:lstStyle/>
        <a:p>
          <a:endParaRPr lang="en-US"/>
        </a:p>
      </dgm:t>
    </dgm:pt>
    <dgm:pt modelId="{DD70ADF7-F07B-4E60-A2A7-547F4B387A27}" type="pres">
      <dgm:prSet presAssocID="{D32EB191-301F-4F5A-96AD-04317D843C20}" presName="Name23" presStyleLbl="parChTrans1D4" presStyleIdx="3" presStyleCnt="8"/>
      <dgm:spPr/>
      <dgm:t>
        <a:bodyPr/>
        <a:lstStyle/>
        <a:p>
          <a:endParaRPr lang="en-US"/>
        </a:p>
      </dgm:t>
    </dgm:pt>
    <dgm:pt modelId="{9E8E9742-911F-4B48-A94E-180DBB7DEBB5}" type="pres">
      <dgm:prSet presAssocID="{0988D682-E4C0-4045-80AB-53F3FDCF48A3}" presName="hierRoot4" presStyleCnt="0"/>
      <dgm:spPr/>
      <dgm:t>
        <a:bodyPr/>
        <a:lstStyle/>
        <a:p>
          <a:endParaRPr lang="en-US"/>
        </a:p>
      </dgm:t>
    </dgm:pt>
    <dgm:pt modelId="{C5DCF2A6-0FEA-441F-B150-796CD2263189}" type="pres">
      <dgm:prSet presAssocID="{0988D682-E4C0-4045-80AB-53F3FDCF48A3}" presName="composite4" presStyleCnt="0"/>
      <dgm:spPr/>
      <dgm:t>
        <a:bodyPr/>
        <a:lstStyle/>
        <a:p>
          <a:endParaRPr lang="en-US"/>
        </a:p>
      </dgm:t>
    </dgm:pt>
    <dgm:pt modelId="{3BD43FED-7B86-425F-AD1B-32C4AE042B23}" type="pres">
      <dgm:prSet presAssocID="{0988D682-E4C0-4045-80AB-53F3FDCF48A3}" presName="background4" presStyleLbl="node4" presStyleIdx="3" presStyleCnt="8"/>
      <dgm:spPr/>
      <dgm:t>
        <a:bodyPr/>
        <a:lstStyle/>
        <a:p>
          <a:endParaRPr lang="en-US"/>
        </a:p>
      </dgm:t>
    </dgm:pt>
    <dgm:pt modelId="{D77D424F-AE5E-4CDF-8C07-F074190DB4E7}" type="pres">
      <dgm:prSet presAssocID="{0988D682-E4C0-4045-80AB-53F3FDCF48A3}" presName="text4" presStyleLbl="fgAcc4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643DC-7A2E-4051-AB87-7BE27989A284}" type="pres">
      <dgm:prSet presAssocID="{0988D682-E4C0-4045-80AB-53F3FDCF48A3}" presName="hierChild5" presStyleCnt="0"/>
      <dgm:spPr/>
      <dgm:t>
        <a:bodyPr/>
        <a:lstStyle/>
        <a:p>
          <a:endParaRPr lang="en-US"/>
        </a:p>
      </dgm:t>
    </dgm:pt>
    <dgm:pt modelId="{CF458DFC-0527-4DC2-9127-D5B56A9D52F6}" type="pres">
      <dgm:prSet presAssocID="{B83BA06C-3580-47DF-8D64-957ADC8F5BBB}" presName="Name23" presStyleLbl="parChTrans1D4" presStyleIdx="4" presStyleCnt="8"/>
      <dgm:spPr/>
      <dgm:t>
        <a:bodyPr/>
        <a:lstStyle/>
        <a:p>
          <a:endParaRPr lang="en-US"/>
        </a:p>
      </dgm:t>
    </dgm:pt>
    <dgm:pt modelId="{7DC5A3C5-1B75-46BD-BA37-8675860B7883}" type="pres">
      <dgm:prSet presAssocID="{E7DD4239-86B6-4D2E-8699-ACB313FBFC5C}" presName="hierRoot4" presStyleCnt="0"/>
      <dgm:spPr/>
      <dgm:t>
        <a:bodyPr/>
        <a:lstStyle/>
        <a:p>
          <a:endParaRPr lang="en-US"/>
        </a:p>
      </dgm:t>
    </dgm:pt>
    <dgm:pt modelId="{9ECAEADB-0019-4BC1-B1D9-609040B8FBBF}" type="pres">
      <dgm:prSet presAssocID="{E7DD4239-86B6-4D2E-8699-ACB313FBFC5C}" presName="composite4" presStyleCnt="0"/>
      <dgm:spPr/>
      <dgm:t>
        <a:bodyPr/>
        <a:lstStyle/>
        <a:p>
          <a:endParaRPr lang="en-US"/>
        </a:p>
      </dgm:t>
    </dgm:pt>
    <dgm:pt modelId="{EE743F1D-CE10-4266-BE2F-E406F8312056}" type="pres">
      <dgm:prSet presAssocID="{E7DD4239-86B6-4D2E-8699-ACB313FBFC5C}" presName="background4" presStyleLbl="node4" presStyleIdx="4" presStyleCnt="8"/>
      <dgm:spPr/>
      <dgm:t>
        <a:bodyPr/>
        <a:lstStyle/>
        <a:p>
          <a:endParaRPr lang="en-US"/>
        </a:p>
      </dgm:t>
    </dgm:pt>
    <dgm:pt modelId="{E44012B3-A007-4917-8834-312A7349757B}" type="pres">
      <dgm:prSet presAssocID="{E7DD4239-86B6-4D2E-8699-ACB313FBFC5C}" presName="text4" presStyleLbl="fgAcc4" presStyleIdx="4" presStyleCnt="8" custScaleX="157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54C902-E0AB-43A2-B9D6-322EEF27615F}" type="pres">
      <dgm:prSet presAssocID="{E7DD4239-86B6-4D2E-8699-ACB313FBFC5C}" presName="hierChild5" presStyleCnt="0"/>
      <dgm:spPr/>
      <dgm:t>
        <a:bodyPr/>
        <a:lstStyle/>
        <a:p>
          <a:endParaRPr lang="en-US"/>
        </a:p>
      </dgm:t>
    </dgm:pt>
    <dgm:pt modelId="{9BAAB5D6-442B-476C-B78E-41B285422A29}" type="pres">
      <dgm:prSet presAssocID="{D0F0F899-39FE-461E-BD07-34EF16EA84D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5E1C33DB-0C4C-481A-AE0B-B0CFBCB7E357}" type="pres">
      <dgm:prSet presAssocID="{96691529-FDFD-48EB-B721-21B353D644B1}" presName="hierRoot2" presStyleCnt="0"/>
      <dgm:spPr/>
      <dgm:t>
        <a:bodyPr/>
        <a:lstStyle/>
        <a:p>
          <a:endParaRPr lang="en-US"/>
        </a:p>
      </dgm:t>
    </dgm:pt>
    <dgm:pt modelId="{C957811D-DD8B-449E-9E6F-6C630EB90F88}" type="pres">
      <dgm:prSet presAssocID="{96691529-FDFD-48EB-B721-21B353D644B1}" presName="composite2" presStyleCnt="0"/>
      <dgm:spPr/>
      <dgm:t>
        <a:bodyPr/>
        <a:lstStyle/>
        <a:p>
          <a:endParaRPr lang="en-US"/>
        </a:p>
      </dgm:t>
    </dgm:pt>
    <dgm:pt modelId="{FB1C699D-ADC0-4101-8147-0847B379467A}" type="pres">
      <dgm:prSet presAssocID="{96691529-FDFD-48EB-B721-21B353D644B1}" presName="background2" presStyleLbl="node2" presStyleIdx="1" presStyleCnt="3"/>
      <dgm:spPr/>
      <dgm:t>
        <a:bodyPr/>
        <a:lstStyle/>
        <a:p>
          <a:endParaRPr lang="en-US"/>
        </a:p>
      </dgm:t>
    </dgm:pt>
    <dgm:pt modelId="{3A5F601B-8AE8-40BB-A503-9973E921D1B9}" type="pres">
      <dgm:prSet presAssocID="{96691529-FDFD-48EB-B721-21B353D644B1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CA1DB-0CF0-45CD-AC6E-57B18BBAEF0A}" type="pres">
      <dgm:prSet presAssocID="{96691529-FDFD-48EB-B721-21B353D644B1}" presName="hierChild3" presStyleCnt="0"/>
      <dgm:spPr/>
      <dgm:t>
        <a:bodyPr/>
        <a:lstStyle/>
        <a:p>
          <a:endParaRPr lang="en-US"/>
        </a:p>
      </dgm:t>
    </dgm:pt>
    <dgm:pt modelId="{E66454F4-5551-4940-8A65-331D45559112}" type="pres">
      <dgm:prSet presAssocID="{2103C1D2-0F7E-46D1-A9CB-E6DAC7F354AF}" presName="Name17" presStyleLbl="parChTrans1D3" presStyleIdx="3" presStyleCnt="5"/>
      <dgm:spPr/>
      <dgm:t>
        <a:bodyPr/>
        <a:lstStyle/>
        <a:p>
          <a:endParaRPr lang="en-US"/>
        </a:p>
      </dgm:t>
    </dgm:pt>
    <dgm:pt modelId="{4278E07E-36A6-4FE5-9596-178AA212E7B6}" type="pres">
      <dgm:prSet presAssocID="{E1F3625F-6E3C-4674-A7AB-8DA75CAA0519}" presName="hierRoot3" presStyleCnt="0"/>
      <dgm:spPr/>
      <dgm:t>
        <a:bodyPr/>
        <a:lstStyle/>
        <a:p>
          <a:endParaRPr lang="en-US"/>
        </a:p>
      </dgm:t>
    </dgm:pt>
    <dgm:pt modelId="{4E5FFFE1-80AC-46E2-B139-35F33D8AD729}" type="pres">
      <dgm:prSet presAssocID="{E1F3625F-6E3C-4674-A7AB-8DA75CAA0519}" presName="composite3" presStyleCnt="0"/>
      <dgm:spPr/>
      <dgm:t>
        <a:bodyPr/>
        <a:lstStyle/>
        <a:p>
          <a:endParaRPr lang="en-US"/>
        </a:p>
      </dgm:t>
    </dgm:pt>
    <dgm:pt modelId="{A76B35A9-F55F-4EC3-8405-3CA183382EBB}" type="pres">
      <dgm:prSet presAssocID="{E1F3625F-6E3C-4674-A7AB-8DA75CAA0519}" presName="background3" presStyleLbl="node3" presStyleIdx="3" presStyleCnt="5"/>
      <dgm:spPr/>
      <dgm:t>
        <a:bodyPr/>
        <a:lstStyle/>
        <a:p>
          <a:endParaRPr lang="en-US"/>
        </a:p>
      </dgm:t>
    </dgm:pt>
    <dgm:pt modelId="{66677023-D65D-4E2E-B87B-15B13ECE5251}" type="pres">
      <dgm:prSet presAssocID="{E1F3625F-6E3C-4674-A7AB-8DA75CAA0519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8BE65A-3525-4422-B3ED-FD5B1486D842}" type="pres">
      <dgm:prSet presAssocID="{E1F3625F-6E3C-4674-A7AB-8DA75CAA0519}" presName="hierChild4" presStyleCnt="0"/>
      <dgm:spPr/>
      <dgm:t>
        <a:bodyPr/>
        <a:lstStyle/>
        <a:p>
          <a:endParaRPr lang="en-US"/>
        </a:p>
      </dgm:t>
    </dgm:pt>
    <dgm:pt modelId="{113A99E8-01E4-4A42-B010-5BB0A73D172F}" type="pres">
      <dgm:prSet presAssocID="{D399A769-9623-4A09-A7B7-3FAE212F8517}" presName="Name23" presStyleLbl="parChTrans1D4" presStyleIdx="5" presStyleCnt="8"/>
      <dgm:spPr/>
      <dgm:t>
        <a:bodyPr/>
        <a:lstStyle/>
        <a:p>
          <a:endParaRPr lang="en-US"/>
        </a:p>
      </dgm:t>
    </dgm:pt>
    <dgm:pt modelId="{1460E779-0B8D-42BD-A190-2CDD27CA58A9}" type="pres">
      <dgm:prSet presAssocID="{CC0F7E73-FD6A-425D-AECB-9E94D99871A8}" presName="hierRoot4" presStyleCnt="0"/>
      <dgm:spPr/>
      <dgm:t>
        <a:bodyPr/>
        <a:lstStyle/>
        <a:p>
          <a:endParaRPr lang="en-US"/>
        </a:p>
      </dgm:t>
    </dgm:pt>
    <dgm:pt modelId="{43A2B701-707E-4149-B365-9600DBF47DBD}" type="pres">
      <dgm:prSet presAssocID="{CC0F7E73-FD6A-425D-AECB-9E94D99871A8}" presName="composite4" presStyleCnt="0"/>
      <dgm:spPr/>
      <dgm:t>
        <a:bodyPr/>
        <a:lstStyle/>
        <a:p>
          <a:endParaRPr lang="en-US"/>
        </a:p>
      </dgm:t>
    </dgm:pt>
    <dgm:pt modelId="{5DD6C32B-522B-4BF0-8413-163283DCD86B}" type="pres">
      <dgm:prSet presAssocID="{CC0F7E73-FD6A-425D-AECB-9E94D99871A8}" presName="background4" presStyleLbl="node4" presStyleIdx="5" presStyleCnt="8"/>
      <dgm:spPr/>
      <dgm:t>
        <a:bodyPr/>
        <a:lstStyle/>
        <a:p>
          <a:endParaRPr lang="en-US"/>
        </a:p>
      </dgm:t>
    </dgm:pt>
    <dgm:pt modelId="{AF2CE922-B7AE-4F84-BA03-B39FA23AC968}" type="pres">
      <dgm:prSet presAssocID="{CC0F7E73-FD6A-425D-AECB-9E94D99871A8}" presName="text4" presStyleLbl="fgAcc4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2034C3-DE65-4C30-826B-3179529F68FE}" type="pres">
      <dgm:prSet presAssocID="{CC0F7E73-FD6A-425D-AECB-9E94D99871A8}" presName="hierChild5" presStyleCnt="0"/>
      <dgm:spPr/>
      <dgm:t>
        <a:bodyPr/>
        <a:lstStyle/>
        <a:p>
          <a:endParaRPr lang="en-US"/>
        </a:p>
      </dgm:t>
    </dgm:pt>
    <dgm:pt modelId="{CB580E1C-4D45-40B2-A281-F1A3A117373B}" type="pres">
      <dgm:prSet presAssocID="{744D1707-1CF6-486C-B0B0-C7269D9D3FAD}" presName="Name23" presStyleLbl="parChTrans1D4" presStyleIdx="6" presStyleCnt="8"/>
      <dgm:spPr/>
      <dgm:t>
        <a:bodyPr/>
        <a:lstStyle/>
        <a:p>
          <a:endParaRPr lang="en-US"/>
        </a:p>
      </dgm:t>
    </dgm:pt>
    <dgm:pt modelId="{053B20DA-4659-44BE-81EF-65823FA00531}" type="pres">
      <dgm:prSet presAssocID="{14DBB3BD-FC5C-402B-B019-E71198E9178D}" presName="hierRoot4" presStyleCnt="0"/>
      <dgm:spPr/>
      <dgm:t>
        <a:bodyPr/>
        <a:lstStyle/>
        <a:p>
          <a:endParaRPr lang="en-US"/>
        </a:p>
      </dgm:t>
    </dgm:pt>
    <dgm:pt modelId="{9916F193-0442-4AF4-8547-64A3243C4D9C}" type="pres">
      <dgm:prSet presAssocID="{14DBB3BD-FC5C-402B-B019-E71198E9178D}" presName="composite4" presStyleCnt="0"/>
      <dgm:spPr/>
      <dgm:t>
        <a:bodyPr/>
        <a:lstStyle/>
        <a:p>
          <a:endParaRPr lang="en-US"/>
        </a:p>
      </dgm:t>
    </dgm:pt>
    <dgm:pt modelId="{8FDAF538-8575-4854-87E0-5FC0E4933311}" type="pres">
      <dgm:prSet presAssocID="{14DBB3BD-FC5C-402B-B019-E71198E9178D}" presName="background4" presStyleLbl="node4" presStyleIdx="6" presStyleCnt="8"/>
      <dgm:spPr/>
      <dgm:t>
        <a:bodyPr/>
        <a:lstStyle/>
        <a:p>
          <a:endParaRPr lang="en-US"/>
        </a:p>
      </dgm:t>
    </dgm:pt>
    <dgm:pt modelId="{771C8F79-FE67-4113-B790-23DA7F0C4ADA}" type="pres">
      <dgm:prSet presAssocID="{14DBB3BD-FC5C-402B-B019-E71198E9178D}" presName="text4" presStyleLbl="fgAcc4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0DA459-34BD-4B06-AB89-2507E737F4F9}" type="pres">
      <dgm:prSet presAssocID="{14DBB3BD-FC5C-402B-B019-E71198E9178D}" presName="hierChild5" presStyleCnt="0"/>
      <dgm:spPr/>
      <dgm:t>
        <a:bodyPr/>
        <a:lstStyle/>
        <a:p>
          <a:endParaRPr lang="en-US"/>
        </a:p>
      </dgm:t>
    </dgm:pt>
    <dgm:pt modelId="{64B5ADBE-229A-4E9F-B8DD-47FCE1E88842}" type="pres">
      <dgm:prSet presAssocID="{F0AAA8B8-FEAD-404F-ADC5-1CF431563DE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5844A06E-8FB7-4054-B8D1-24C259A3A61B}" type="pres">
      <dgm:prSet presAssocID="{782BECDF-6D0B-4E0A-A9BB-529CBFF5ACC4}" presName="hierRoot3" presStyleCnt="0"/>
      <dgm:spPr/>
      <dgm:t>
        <a:bodyPr/>
        <a:lstStyle/>
        <a:p>
          <a:endParaRPr lang="en-US"/>
        </a:p>
      </dgm:t>
    </dgm:pt>
    <dgm:pt modelId="{7E19AD44-FABF-40D2-9C3B-3AF5D1F9A3F7}" type="pres">
      <dgm:prSet presAssocID="{782BECDF-6D0B-4E0A-A9BB-529CBFF5ACC4}" presName="composite3" presStyleCnt="0"/>
      <dgm:spPr/>
      <dgm:t>
        <a:bodyPr/>
        <a:lstStyle/>
        <a:p>
          <a:endParaRPr lang="en-US"/>
        </a:p>
      </dgm:t>
    </dgm:pt>
    <dgm:pt modelId="{7F38A970-996E-4CBC-8635-9F256E63836E}" type="pres">
      <dgm:prSet presAssocID="{782BECDF-6D0B-4E0A-A9BB-529CBFF5ACC4}" presName="background3" presStyleLbl="node3" presStyleIdx="4" presStyleCnt="5"/>
      <dgm:spPr/>
      <dgm:t>
        <a:bodyPr/>
        <a:lstStyle/>
        <a:p>
          <a:endParaRPr lang="en-US"/>
        </a:p>
      </dgm:t>
    </dgm:pt>
    <dgm:pt modelId="{3E6551F8-0540-473B-9492-3EF9E765E925}" type="pres">
      <dgm:prSet presAssocID="{782BECDF-6D0B-4E0A-A9BB-529CBFF5ACC4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004056-36B8-43B0-9A7C-858BE5CADBDE}" type="pres">
      <dgm:prSet presAssocID="{782BECDF-6D0B-4E0A-A9BB-529CBFF5ACC4}" presName="hierChild4" presStyleCnt="0"/>
      <dgm:spPr/>
      <dgm:t>
        <a:bodyPr/>
        <a:lstStyle/>
        <a:p>
          <a:endParaRPr lang="en-US"/>
        </a:p>
      </dgm:t>
    </dgm:pt>
    <dgm:pt modelId="{7F162F80-1437-4A56-B76A-098469E99CCF}" type="pres">
      <dgm:prSet presAssocID="{07B6C629-29DA-4373-A651-44DD523439F9}" presName="Name23" presStyleLbl="parChTrans1D4" presStyleIdx="7" presStyleCnt="8"/>
      <dgm:spPr/>
      <dgm:t>
        <a:bodyPr/>
        <a:lstStyle/>
        <a:p>
          <a:endParaRPr lang="en-US"/>
        </a:p>
      </dgm:t>
    </dgm:pt>
    <dgm:pt modelId="{76723207-427A-443D-AB0B-A3083B7276B8}" type="pres">
      <dgm:prSet presAssocID="{39C3745B-E499-4937-83FF-D41E4C25071D}" presName="hierRoot4" presStyleCnt="0"/>
      <dgm:spPr/>
      <dgm:t>
        <a:bodyPr/>
        <a:lstStyle/>
        <a:p>
          <a:endParaRPr lang="en-US"/>
        </a:p>
      </dgm:t>
    </dgm:pt>
    <dgm:pt modelId="{577ACF9F-8617-49E5-8E92-42D3D6125BBF}" type="pres">
      <dgm:prSet presAssocID="{39C3745B-E499-4937-83FF-D41E4C25071D}" presName="composite4" presStyleCnt="0"/>
      <dgm:spPr/>
      <dgm:t>
        <a:bodyPr/>
        <a:lstStyle/>
        <a:p>
          <a:endParaRPr lang="en-US"/>
        </a:p>
      </dgm:t>
    </dgm:pt>
    <dgm:pt modelId="{56ECE710-00C3-42F4-93D7-472706EBCAE9}" type="pres">
      <dgm:prSet presAssocID="{39C3745B-E499-4937-83FF-D41E4C25071D}" presName="background4" presStyleLbl="node4" presStyleIdx="7" presStyleCnt="8"/>
      <dgm:spPr/>
      <dgm:t>
        <a:bodyPr/>
        <a:lstStyle/>
        <a:p>
          <a:endParaRPr lang="en-US"/>
        </a:p>
      </dgm:t>
    </dgm:pt>
    <dgm:pt modelId="{F3F94DEE-08D3-4F74-AA5A-D1EB25EB362C}" type="pres">
      <dgm:prSet presAssocID="{39C3745B-E499-4937-83FF-D41E4C25071D}" presName="text4" presStyleLbl="fgAcc4" presStyleIdx="7" presStyleCnt="8" custScaleX="161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0BCE4-42E9-4D4F-B25B-A6A69D273E49}" type="pres">
      <dgm:prSet presAssocID="{39C3745B-E499-4937-83FF-D41E4C25071D}" presName="hierChild5" presStyleCnt="0"/>
      <dgm:spPr/>
      <dgm:t>
        <a:bodyPr/>
        <a:lstStyle/>
        <a:p>
          <a:endParaRPr lang="en-US"/>
        </a:p>
      </dgm:t>
    </dgm:pt>
    <dgm:pt modelId="{CD054AEE-BD3B-4EC8-B91E-E74512173DBF}" type="pres">
      <dgm:prSet presAssocID="{FB9ECB12-557F-4431-BE8A-B1DE4954165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2E20183-6D75-4C80-981A-0D787F4316EE}" type="pres">
      <dgm:prSet presAssocID="{1645CAC0-DE5B-4B8A-A8C3-E542C74B7838}" presName="hierRoot2" presStyleCnt="0"/>
      <dgm:spPr/>
      <dgm:t>
        <a:bodyPr/>
        <a:lstStyle/>
        <a:p>
          <a:endParaRPr lang="en-US"/>
        </a:p>
      </dgm:t>
    </dgm:pt>
    <dgm:pt modelId="{BD690378-E5D1-4DC2-9DF7-385B2E0FF675}" type="pres">
      <dgm:prSet presAssocID="{1645CAC0-DE5B-4B8A-A8C3-E542C74B7838}" presName="composite2" presStyleCnt="0"/>
      <dgm:spPr/>
      <dgm:t>
        <a:bodyPr/>
        <a:lstStyle/>
        <a:p>
          <a:endParaRPr lang="en-US"/>
        </a:p>
      </dgm:t>
    </dgm:pt>
    <dgm:pt modelId="{A8BB9460-3BB8-41C1-82C7-6B8E80D1A66C}" type="pres">
      <dgm:prSet presAssocID="{1645CAC0-DE5B-4B8A-A8C3-E542C74B7838}" presName="background2" presStyleLbl="node2" presStyleIdx="2" presStyleCnt="3"/>
      <dgm:spPr/>
      <dgm:t>
        <a:bodyPr/>
        <a:lstStyle/>
        <a:p>
          <a:endParaRPr lang="en-US"/>
        </a:p>
      </dgm:t>
    </dgm:pt>
    <dgm:pt modelId="{A6214F93-5578-48B2-A91A-445977D3A410}" type="pres">
      <dgm:prSet presAssocID="{1645CAC0-DE5B-4B8A-A8C3-E542C74B783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42056-418D-42BB-B588-E4EFBEE732C3}" type="pres">
      <dgm:prSet presAssocID="{1645CAC0-DE5B-4B8A-A8C3-E542C74B7838}" presName="hierChild3" presStyleCnt="0"/>
      <dgm:spPr/>
      <dgm:t>
        <a:bodyPr/>
        <a:lstStyle/>
        <a:p>
          <a:endParaRPr lang="en-US"/>
        </a:p>
      </dgm:t>
    </dgm:pt>
  </dgm:ptLst>
  <dgm:cxnLst>
    <dgm:cxn modelId="{B3AAE857-8829-4B23-B370-CD8AD49E3E2D}" type="presOf" srcId="{75551687-6D4E-4B31-B770-CCE9581E2355}" destId="{336A8D3B-21CE-4650-9DAB-43B50ED6C3B3}" srcOrd="0" destOrd="0" presId="urn:microsoft.com/office/officeart/2005/8/layout/hierarchy1"/>
    <dgm:cxn modelId="{1504E267-6970-42D2-992A-BFD73D23326A}" srcId="{2AD1D552-26B3-4010-98C9-5596567CB40B}" destId="{0ADE914F-E295-4856-A98A-2FF77F4E1401}" srcOrd="0" destOrd="0" parTransId="{177D2530-1AC7-4ECD-A4B3-22A9E3FFAC69}" sibTransId="{19B044E9-BB37-4EB9-8D87-909C10478296}"/>
    <dgm:cxn modelId="{C7888C1D-3DBC-4640-8DC5-2F41369352AE}" type="presOf" srcId="{2CB35A22-4B68-4893-B47E-465051F0121C}" destId="{3E166AD1-E9FA-47A0-853A-D0D8373B9EB0}" srcOrd="0" destOrd="0" presId="urn:microsoft.com/office/officeart/2005/8/layout/hierarchy1"/>
    <dgm:cxn modelId="{54176A28-50D6-4595-8976-2BB6C45A98BD}" srcId="{782BECDF-6D0B-4E0A-A9BB-529CBFF5ACC4}" destId="{39C3745B-E499-4937-83FF-D41E4C25071D}" srcOrd="0" destOrd="0" parTransId="{07B6C629-29DA-4373-A651-44DD523439F9}" sibTransId="{B2C057C6-7F55-4E4A-B7EB-B44EE9296767}"/>
    <dgm:cxn modelId="{FE46AD5F-411E-4218-9A38-88C8D5C86610}" srcId="{96691529-FDFD-48EB-B721-21B353D644B1}" destId="{782BECDF-6D0B-4E0A-A9BB-529CBFF5ACC4}" srcOrd="1" destOrd="0" parTransId="{F0AAA8B8-FEAD-404F-ADC5-1CF431563DEC}" sibTransId="{97311695-1CA1-40D6-9917-2A8B158485CA}"/>
    <dgm:cxn modelId="{B36A82CF-7BD0-462E-B06C-3E8B6BB70763}" srcId="{2AB58562-3890-43A3-B616-8F83DFF63786}" destId="{2AD1D552-26B3-4010-98C9-5596567CB40B}" srcOrd="0" destOrd="0" parTransId="{540D4FFA-BB30-4A56-A99E-60E548E909CD}" sibTransId="{B46AC46B-09AC-4EDB-BD06-6EE95AEFBD63}"/>
    <dgm:cxn modelId="{5461F8F5-39AA-4969-BC33-F7DC43B33F0B}" srcId="{2AB58562-3890-43A3-B616-8F83DFF63786}" destId="{2AA90153-D8DA-4A2E-A9B7-32A5094B2527}" srcOrd="2" destOrd="0" parTransId="{A325B927-07BF-4692-8CED-E9BD9609C47C}" sibTransId="{DD63D366-2D03-4F46-999C-6DA8795C2837}"/>
    <dgm:cxn modelId="{961A6597-6C7E-4898-A621-E428308BC02C}" type="presOf" srcId="{A325B927-07BF-4692-8CED-E9BD9609C47C}" destId="{D60FDC9A-8766-4B9E-9D84-C1168A5A014B}" srcOrd="0" destOrd="0" presId="urn:microsoft.com/office/officeart/2005/8/layout/hierarchy1"/>
    <dgm:cxn modelId="{D30AA9A7-23C1-46DF-AA8A-E6E3FE2BAA3A}" type="presOf" srcId="{0ADE914F-E295-4856-A98A-2FF77F4E1401}" destId="{0FE8DB8E-E399-4D22-BAE5-66CA30031751}" srcOrd="0" destOrd="0" presId="urn:microsoft.com/office/officeart/2005/8/layout/hierarchy1"/>
    <dgm:cxn modelId="{E66C72F8-2399-4072-9E1B-6B5C00A743FF}" srcId="{2AD1D552-26B3-4010-98C9-5596567CB40B}" destId="{BBBBC1E8-98C1-4D5A-A245-17499E2028C5}" srcOrd="2" destOrd="0" parTransId="{73C98A9B-715F-4C7A-819C-119CAD4583EA}" sibTransId="{F4F3BB51-ECF2-4E12-8A98-7B97F1A4A3A9}"/>
    <dgm:cxn modelId="{F6B1539F-9A99-42A7-82B2-6F7A9981A011}" type="presOf" srcId="{AD94A959-074F-4A62-9887-C10EA7605DE7}" destId="{BE31E7A5-6CE0-4ACB-AE0B-E1A3F18C7B02}" srcOrd="0" destOrd="0" presId="urn:microsoft.com/office/officeart/2005/8/layout/hierarchy1"/>
    <dgm:cxn modelId="{331A2CCF-6559-448F-A787-024D30B1A725}" srcId="{2AB58562-3890-43A3-B616-8F83DFF63786}" destId="{4F95E165-10CC-402B-8FAC-313AA008A1FD}" srcOrd="1" destOrd="0" parTransId="{2CB35A22-4B68-4893-B47E-465051F0121C}" sibTransId="{62ABCC5E-D518-4113-8CD0-E6A28B60EDC0}"/>
    <dgm:cxn modelId="{942C6432-698D-40C8-8C8E-4A71783BE084}" type="presOf" srcId="{4F95E165-10CC-402B-8FAC-313AA008A1FD}" destId="{0BEE8491-2619-49C2-A149-E2F581419D15}" srcOrd="0" destOrd="0" presId="urn:microsoft.com/office/officeart/2005/8/layout/hierarchy1"/>
    <dgm:cxn modelId="{2B68B48F-9120-4789-818A-9D4E3997D741}" type="presOf" srcId="{2AA90153-D8DA-4A2E-A9B7-32A5094B2527}" destId="{A4EF90B6-72A1-4925-8F1D-856D0E51F71B}" srcOrd="0" destOrd="0" presId="urn:microsoft.com/office/officeart/2005/8/layout/hierarchy1"/>
    <dgm:cxn modelId="{4E602ACE-400C-40FE-963C-F8E4E36D309D}" type="presOf" srcId="{D0F0F899-39FE-461E-BD07-34EF16EA84D9}" destId="{9BAAB5D6-442B-476C-B78E-41B285422A29}" srcOrd="0" destOrd="0" presId="urn:microsoft.com/office/officeart/2005/8/layout/hierarchy1"/>
    <dgm:cxn modelId="{09369C5E-E60A-44A9-8B86-26554C83B72D}" type="presOf" srcId="{177D2530-1AC7-4ECD-A4B3-22A9E3FFAC69}" destId="{F3B87B6D-BCC1-4AE6-9D5E-448AF6E6E317}" srcOrd="0" destOrd="0" presId="urn:microsoft.com/office/officeart/2005/8/layout/hierarchy1"/>
    <dgm:cxn modelId="{D08738CC-488B-4753-92B1-76993A0BB6FD}" srcId="{E1F3625F-6E3C-4674-A7AB-8DA75CAA0519}" destId="{CC0F7E73-FD6A-425D-AECB-9E94D99871A8}" srcOrd="0" destOrd="0" parTransId="{D399A769-9623-4A09-A7B7-3FAE212F8517}" sibTransId="{E3D8E89C-6B9F-42F9-9D6A-9FBB9DC290EC}"/>
    <dgm:cxn modelId="{36F70FEE-5FC2-4A5E-8845-BC52EB98235E}" type="presOf" srcId="{CC0F7E73-FD6A-425D-AECB-9E94D99871A8}" destId="{AF2CE922-B7AE-4F84-BA03-B39FA23AC968}" srcOrd="0" destOrd="0" presId="urn:microsoft.com/office/officeart/2005/8/layout/hierarchy1"/>
    <dgm:cxn modelId="{8AE34255-1E0C-4E80-AB0B-268E7A2EF665}" type="presOf" srcId="{782BECDF-6D0B-4E0A-A9BB-529CBFF5ACC4}" destId="{3E6551F8-0540-473B-9492-3EF9E765E925}" srcOrd="0" destOrd="0" presId="urn:microsoft.com/office/officeart/2005/8/layout/hierarchy1"/>
    <dgm:cxn modelId="{CB074E74-6AAA-4907-A4EB-6DDFA63FF4CB}" type="presOf" srcId="{2AB58562-3890-43A3-B616-8F83DFF63786}" destId="{D9D216E2-3BEC-4331-91B2-7E09EA8F0D38}" srcOrd="0" destOrd="0" presId="urn:microsoft.com/office/officeart/2005/8/layout/hierarchy1"/>
    <dgm:cxn modelId="{293971A6-5A79-4CC6-A5FC-55AB0BBF37F8}" type="presOf" srcId="{14DBB3BD-FC5C-402B-B019-E71198E9178D}" destId="{771C8F79-FE67-4113-B790-23DA7F0C4ADA}" srcOrd="0" destOrd="0" presId="urn:microsoft.com/office/officeart/2005/8/layout/hierarchy1"/>
    <dgm:cxn modelId="{8784F00D-3FB1-404E-942A-4A32BB48CD93}" type="presOf" srcId="{540D4FFA-BB30-4A56-A99E-60E548E909CD}" destId="{D4976BBF-C71F-4851-94EB-9AE0084C5A46}" srcOrd="0" destOrd="0" presId="urn:microsoft.com/office/officeart/2005/8/layout/hierarchy1"/>
    <dgm:cxn modelId="{B5FF3715-CCFD-4781-975D-BDC9781D1370}" type="presOf" srcId="{0988D682-E4C0-4045-80AB-53F3FDCF48A3}" destId="{D77D424F-AE5E-4CDF-8C07-F074190DB4E7}" srcOrd="0" destOrd="0" presId="urn:microsoft.com/office/officeart/2005/8/layout/hierarchy1"/>
    <dgm:cxn modelId="{40AC7D2A-4260-4560-AF4D-49E5AB7C7D7E}" type="presOf" srcId="{744D1707-1CF6-486C-B0B0-C7269D9D3FAD}" destId="{CB580E1C-4D45-40B2-A281-F1A3A117373B}" srcOrd="0" destOrd="0" presId="urn:microsoft.com/office/officeart/2005/8/layout/hierarchy1"/>
    <dgm:cxn modelId="{453DC735-8C8B-4703-8780-0A79F08688F1}" type="presOf" srcId="{D32EB191-301F-4F5A-96AD-04317D843C20}" destId="{DD70ADF7-F07B-4E60-A2A7-547F4B387A27}" srcOrd="0" destOrd="0" presId="urn:microsoft.com/office/officeart/2005/8/layout/hierarchy1"/>
    <dgm:cxn modelId="{B02F4A68-6315-4BDF-B35D-EDD613928A23}" type="presOf" srcId="{BBBBC1E8-98C1-4D5A-A245-17499E2028C5}" destId="{7A5088A8-28A8-407C-867C-0C590C909FE2}" srcOrd="0" destOrd="0" presId="urn:microsoft.com/office/officeart/2005/8/layout/hierarchy1"/>
    <dgm:cxn modelId="{EAF76AAC-5FED-4849-B783-70BA05255BD8}" srcId="{75551687-6D4E-4B31-B770-CCE9581E2355}" destId="{3D61133C-0114-49D3-BB9C-A6F87D6F845F}" srcOrd="0" destOrd="0" parTransId="{AFF5C58F-3EDB-4440-B1F3-317329301DD2}" sibTransId="{D136158E-64E0-4E56-8811-B397E8622CA0}"/>
    <dgm:cxn modelId="{41C21467-0199-484E-A43F-AE725DAF6F03}" type="presOf" srcId="{E7DD4239-86B6-4D2E-8699-ACB313FBFC5C}" destId="{E44012B3-A007-4917-8834-312A7349757B}" srcOrd="0" destOrd="0" presId="urn:microsoft.com/office/officeart/2005/8/layout/hierarchy1"/>
    <dgm:cxn modelId="{10B69367-417F-464A-8CD9-1473C09B7137}" srcId="{2AA90153-D8DA-4A2E-A9B7-32A5094B2527}" destId="{0988D682-E4C0-4045-80AB-53F3FDCF48A3}" srcOrd="0" destOrd="0" parTransId="{D32EB191-301F-4F5A-96AD-04317D843C20}" sibTransId="{6FEF9301-4B87-44B1-A4A1-D9528FD66BBD}"/>
    <dgm:cxn modelId="{361CD75C-9D4A-4260-B1BD-197514D8F83F}" type="presOf" srcId="{07B6C629-29DA-4373-A651-44DD523439F9}" destId="{7F162F80-1437-4A56-B76A-098469E99CCF}" srcOrd="0" destOrd="0" presId="urn:microsoft.com/office/officeart/2005/8/layout/hierarchy1"/>
    <dgm:cxn modelId="{A1FF25ED-5B2B-4639-A7D7-DDD4A3EC45F9}" type="presOf" srcId="{34AD2025-6103-4402-88A4-E5E1D01C8C7C}" destId="{F7B0DC3D-3BA8-431E-9B5E-B8C387947378}" srcOrd="0" destOrd="0" presId="urn:microsoft.com/office/officeart/2005/8/layout/hierarchy1"/>
    <dgm:cxn modelId="{CFEAB73A-6F06-43E7-A440-6CAB756F1A68}" type="presOf" srcId="{1645CAC0-DE5B-4B8A-A8C3-E542C74B7838}" destId="{A6214F93-5578-48B2-A91A-445977D3A410}" srcOrd="0" destOrd="0" presId="urn:microsoft.com/office/officeart/2005/8/layout/hierarchy1"/>
    <dgm:cxn modelId="{AB6A96A6-6A49-4C58-8B0C-5F25BEE659CA}" type="presOf" srcId="{73C98A9B-715F-4C7A-819C-119CAD4583EA}" destId="{544DFF9B-52AF-4835-B21C-EDFE3F41797E}" srcOrd="0" destOrd="0" presId="urn:microsoft.com/office/officeart/2005/8/layout/hierarchy1"/>
    <dgm:cxn modelId="{60AD98AA-676C-4AAB-B8F5-1FE2E357E047}" srcId="{3D61133C-0114-49D3-BB9C-A6F87D6F845F}" destId="{96691529-FDFD-48EB-B721-21B353D644B1}" srcOrd="1" destOrd="0" parTransId="{D0F0F899-39FE-461E-BD07-34EF16EA84D9}" sibTransId="{53254372-EFF5-46DE-8C8F-A533EFC4B31F}"/>
    <dgm:cxn modelId="{CC2DE3E2-1A9E-4485-88C6-2C1999F53188}" type="presOf" srcId="{F0AAA8B8-FEAD-404F-ADC5-1CF431563DEC}" destId="{64B5ADBE-229A-4E9F-B8DD-47FCE1E88842}" srcOrd="0" destOrd="0" presId="urn:microsoft.com/office/officeart/2005/8/layout/hierarchy1"/>
    <dgm:cxn modelId="{F5B46C44-A27B-4064-B268-991A5844CD63}" type="presOf" srcId="{D399A769-9623-4A09-A7B7-3FAE212F8517}" destId="{113A99E8-01E4-4A42-B010-5BB0A73D172F}" srcOrd="0" destOrd="0" presId="urn:microsoft.com/office/officeart/2005/8/layout/hierarchy1"/>
    <dgm:cxn modelId="{8DA3759F-875D-4C40-8849-27BAEDABDF0E}" type="presOf" srcId="{FB9ECB12-557F-4431-BE8A-B1DE4954165D}" destId="{CD054AEE-BD3B-4EC8-B91E-E74512173DBF}" srcOrd="0" destOrd="0" presId="urn:microsoft.com/office/officeart/2005/8/layout/hierarchy1"/>
    <dgm:cxn modelId="{E2C5D727-FD8B-4E17-A0E0-D28F2E4D4F04}" type="presOf" srcId="{39C3745B-E499-4937-83FF-D41E4C25071D}" destId="{F3F94DEE-08D3-4F74-AA5A-D1EB25EB362C}" srcOrd="0" destOrd="0" presId="urn:microsoft.com/office/officeart/2005/8/layout/hierarchy1"/>
    <dgm:cxn modelId="{C1B6487D-303A-4B92-AF6F-B92F93A26C46}" type="presOf" srcId="{E1F3625F-6E3C-4674-A7AB-8DA75CAA0519}" destId="{66677023-D65D-4E2E-B87B-15B13ECE5251}" srcOrd="0" destOrd="0" presId="urn:microsoft.com/office/officeart/2005/8/layout/hierarchy1"/>
    <dgm:cxn modelId="{A210D185-B7D0-4F88-8B8A-EB1AADD787F9}" type="presOf" srcId="{B83BA06C-3580-47DF-8D64-957ADC8F5BBB}" destId="{CF458DFC-0527-4DC2-9127-D5B56A9D52F6}" srcOrd="0" destOrd="0" presId="urn:microsoft.com/office/officeart/2005/8/layout/hierarchy1"/>
    <dgm:cxn modelId="{22AD7EE8-9EC2-4201-876A-CAC45E4350B6}" type="presOf" srcId="{2AD1D552-26B3-4010-98C9-5596567CB40B}" destId="{C371DFF0-A751-4881-B9F6-B7B8B40F4D8E}" srcOrd="0" destOrd="0" presId="urn:microsoft.com/office/officeart/2005/8/layout/hierarchy1"/>
    <dgm:cxn modelId="{E59AA006-BB98-45C2-9207-2F081AE3D1D2}" type="presOf" srcId="{3D61133C-0114-49D3-BB9C-A6F87D6F845F}" destId="{EFF22251-933E-473E-B3F1-B97F17ED1F01}" srcOrd="0" destOrd="0" presId="urn:microsoft.com/office/officeart/2005/8/layout/hierarchy1"/>
    <dgm:cxn modelId="{63883D8B-E10B-4CB0-B0FB-246EF7B79E5D}" type="presOf" srcId="{4B3ACCCD-4F23-4FD9-B800-BEE14645B961}" destId="{7B46D015-28A9-46D2-B311-EF266462EE1D}" srcOrd="0" destOrd="0" presId="urn:microsoft.com/office/officeart/2005/8/layout/hierarchy1"/>
    <dgm:cxn modelId="{2F06C66D-DA01-496C-ABE1-0743F838AEB3}" srcId="{3D61133C-0114-49D3-BB9C-A6F87D6F845F}" destId="{2AB58562-3890-43A3-B616-8F83DFF63786}" srcOrd="0" destOrd="0" parTransId="{34AD2025-6103-4402-88A4-E5E1D01C8C7C}" sibTransId="{D7E100FC-808F-4923-97C8-D2D846B66EB3}"/>
    <dgm:cxn modelId="{4235717D-9D5F-4D2F-8CE4-D175B8BC0E30}" type="presOf" srcId="{96691529-FDFD-48EB-B721-21B353D644B1}" destId="{3A5F601B-8AE8-40BB-A503-9973E921D1B9}" srcOrd="0" destOrd="0" presId="urn:microsoft.com/office/officeart/2005/8/layout/hierarchy1"/>
    <dgm:cxn modelId="{68EC6DCE-6F3C-4DC4-BB66-AC99F33D2D15}" srcId="{E1F3625F-6E3C-4674-A7AB-8DA75CAA0519}" destId="{14DBB3BD-FC5C-402B-B019-E71198E9178D}" srcOrd="1" destOrd="0" parTransId="{744D1707-1CF6-486C-B0B0-C7269D9D3FAD}" sibTransId="{82D9B511-E12C-4AAF-9F9C-7EE884ACBC35}"/>
    <dgm:cxn modelId="{79FF659C-7245-4EC7-A4EC-AAC7E78A789C}" srcId="{2AD1D552-26B3-4010-98C9-5596567CB40B}" destId="{4B3ACCCD-4F23-4FD9-B800-BEE14645B961}" srcOrd="1" destOrd="0" parTransId="{AD94A959-074F-4A62-9887-C10EA7605DE7}" sibTransId="{F52B62AD-E9A7-4AF4-8B8D-4C91C990FA68}"/>
    <dgm:cxn modelId="{2555354A-3BE6-40A5-95EB-192F0411432B}" srcId="{3D61133C-0114-49D3-BB9C-A6F87D6F845F}" destId="{1645CAC0-DE5B-4B8A-A8C3-E542C74B7838}" srcOrd="2" destOrd="0" parTransId="{FB9ECB12-557F-4431-BE8A-B1DE4954165D}" sibTransId="{8AA99970-3A39-4EC2-A9CA-0C8334ADE9CB}"/>
    <dgm:cxn modelId="{DDECE64E-B461-4CA9-9C37-AC1F7667FA53}" srcId="{96691529-FDFD-48EB-B721-21B353D644B1}" destId="{E1F3625F-6E3C-4674-A7AB-8DA75CAA0519}" srcOrd="0" destOrd="0" parTransId="{2103C1D2-0F7E-46D1-A9CB-E6DAC7F354AF}" sibTransId="{768B4998-7FE1-4807-A6C2-A7C8C92DD597}"/>
    <dgm:cxn modelId="{98CEDDAF-F362-4592-8449-CC9D5BB21F42}" srcId="{2AA90153-D8DA-4A2E-A9B7-32A5094B2527}" destId="{E7DD4239-86B6-4D2E-8699-ACB313FBFC5C}" srcOrd="1" destOrd="0" parTransId="{B83BA06C-3580-47DF-8D64-957ADC8F5BBB}" sibTransId="{E7863832-F447-4ACB-9259-10C4E509112D}"/>
    <dgm:cxn modelId="{079B2544-654C-4B69-AA1E-C9731AEB8E2A}" type="presOf" srcId="{2103C1D2-0F7E-46D1-A9CB-E6DAC7F354AF}" destId="{E66454F4-5551-4940-8A65-331D45559112}" srcOrd="0" destOrd="0" presId="urn:microsoft.com/office/officeart/2005/8/layout/hierarchy1"/>
    <dgm:cxn modelId="{954B6E52-3EEB-4571-831C-AE527C19B702}" type="presParOf" srcId="{336A8D3B-21CE-4650-9DAB-43B50ED6C3B3}" destId="{B40B6274-9BA8-497D-BBAF-6122C0861430}" srcOrd="0" destOrd="0" presId="urn:microsoft.com/office/officeart/2005/8/layout/hierarchy1"/>
    <dgm:cxn modelId="{0A4ED50C-A98E-491A-8C9F-816A8672FD63}" type="presParOf" srcId="{B40B6274-9BA8-497D-BBAF-6122C0861430}" destId="{E002AB54-D1AD-4561-B052-4A556E0DFD67}" srcOrd="0" destOrd="0" presId="urn:microsoft.com/office/officeart/2005/8/layout/hierarchy1"/>
    <dgm:cxn modelId="{75002BF8-52D2-42D1-A0E6-55F23EE8AA5E}" type="presParOf" srcId="{E002AB54-D1AD-4561-B052-4A556E0DFD67}" destId="{C8FAA87C-230F-4DF7-B702-9171513E3A43}" srcOrd="0" destOrd="0" presId="urn:microsoft.com/office/officeart/2005/8/layout/hierarchy1"/>
    <dgm:cxn modelId="{B026002D-1B26-4862-9C62-200C75BB9A75}" type="presParOf" srcId="{E002AB54-D1AD-4561-B052-4A556E0DFD67}" destId="{EFF22251-933E-473E-B3F1-B97F17ED1F01}" srcOrd="1" destOrd="0" presId="urn:microsoft.com/office/officeart/2005/8/layout/hierarchy1"/>
    <dgm:cxn modelId="{BA950EAE-E37E-41DE-AC0A-35DBF94B451F}" type="presParOf" srcId="{B40B6274-9BA8-497D-BBAF-6122C0861430}" destId="{0D193388-415C-4C5B-A3D2-7C67A5FE77F2}" srcOrd="1" destOrd="0" presId="urn:microsoft.com/office/officeart/2005/8/layout/hierarchy1"/>
    <dgm:cxn modelId="{FEE451A4-028F-41A8-B6F1-786ED516DE17}" type="presParOf" srcId="{0D193388-415C-4C5B-A3D2-7C67A5FE77F2}" destId="{F7B0DC3D-3BA8-431E-9B5E-B8C387947378}" srcOrd="0" destOrd="0" presId="urn:microsoft.com/office/officeart/2005/8/layout/hierarchy1"/>
    <dgm:cxn modelId="{AEC13894-AC22-449A-8AA4-7216B0005171}" type="presParOf" srcId="{0D193388-415C-4C5B-A3D2-7C67A5FE77F2}" destId="{66703E9B-FB25-44C6-96DE-CCD1370497BE}" srcOrd="1" destOrd="0" presId="urn:microsoft.com/office/officeart/2005/8/layout/hierarchy1"/>
    <dgm:cxn modelId="{9A0B85F8-2F13-4C63-8F5E-A16487D5E82D}" type="presParOf" srcId="{66703E9B-FB25-44C6-96DE-CCD1370497BE}" destId="{F80C3C9A-E3CE-4520-AFC6-51D46F8A9B31}" srcOrd="0" destOrd="0" presId="urn:microsoft.com/office/officeart/2005/8/layout/hierarchy1"/>
    <dgm:cxn modelId="{96255591-4041-40D7-A80A-B6E20C6E27B4}" type="presParOf" srcId="{F80C3C9A-E3CE-4520-AFC6-51D46F8A9B31}" destId="{2E8FCD29-0A7D-4D9C-B498-68E67365A680}" srcOrd="0" destOrd="0" presId="urn:microsoft.com/office/officeart/2005/8/layout/hierarchy1"/>
    <dgm:cxn modelId="{1961DBED-ACA1-45A6-8290-3403E21DB86D}" type="presParOf" srcId="{F80C3C9A-E3CE-4520-AFC6-51D46F8A9B31}" destId="{D9D216E2-3BEC-4331-91B2-7E09EA8F0D38}" srcOrd="1" destOrd="0" presId="urn:microsoft.com/office/officeart/2005/8/layout/hierarchy1"/>
    <dgm:cxn modelId="{79DD2F9F-27F6-4F87-9C6B-E379931A3A92}" type="presParOf" srcId="{66703E9B-FB25-44C6-96DE-CCD1370497BE}" destId="{5DB2522C-C2DA-4E93-B124-BD2BB8DA0750}" srcOrd="1" destOrd="0" presId="urn:microsoft.com/office/officeart/2005/8/layout/hierarchy1"/>
    <dgm:cxn modelId="{CADC0A00-1DA5-430A-8AC9-261F16875719}" type="presParOf" srcId="{5DB2522C-C2DA-4E93-B124-BD2BB8DA0750}" destId="{D4976BBF-C71F-4851-94EB-9AE0084C5A46}" srcOrd="0" destOrd="0" presId="urn:microsoft.com/office/officeart/2005/8/layout/hierarchy1"/>
    <dgm:cxn modelId="{4B9E87FB-BFC4-4943-990F-80B77654C5B9}" type="presParOf" srcId="{5DB2522C-C2DA-4E93-B124-BD2BB8DA0750}" destId="{965B3194-BC7A-4912-97CD-9EBB2B6EA44C}" srcOrd="1" destOrd="0" presId="urn:microsoft.com/office/officeart/2005/8/layout/hierarchy1"/>
    <dgm:cxn modelId="{5DB88BF1-6282-445C-B71E-A4F171A8F173}" type="presParOf" srcId="{965B3194-BC7A-4912-97CD-9EBB2B6EA44C}" destId="{406A26A9-64B7-4CE9-A23A-4727D37CA45D}" srcOrd="0" destOrd="0" presId="urn:microsoft.com/office/officeart/2005/8/layout/hierarchy1"/>
    <dgm:cxn modelId="{6ED57CF6-AB37-4B6C-A525-B1D0A83EEEAB}" type="presParOf" srcId="{406A26A9-64B7-4CE9-A23A-4727D37CA45D}" destId="{8FEA5DBE-7746-43FE-8E24-24438671B755}" srcOrd="0" destOrd="0" presId="urn:microsoft.com/office/officeart/2005/8/layout/hierarchy1"/>
    <dgm:cxn modelId="{BE013C01-2F9B-4117-A59B-CB2B09464B9B}" type="presParOf" srcId="{406A26A9-64B7-4CE9-A23A-4727D37CA45D}" destId="{C371DFF0-A751-4881-B9F6-B7B8B40F4D8E}" srcOrd="1" destOrd="0" presId="urn:microsoft.com/office/officeart/2005/8/layout/hierarchy1"/>
    <dgm:cxn modelId="{C0E4FB30-3105-4201-9E2C-302D13EF7B0C}" type="presParOf" srcId="{965B3194-BC7A-4912-97CD-9EBB2B6EA44C}" destId="{0FF5563C-1513-4026-A365-D75FA9510F73}" srcOrd="1" destOrd="0" presId="urn:microsoft.com/office/officeart/2005/8/layout/hierarchy1"/>
    <dgm:cxn modelId="{99397946-EDDC-4DCA-9491-56CE9453E247}" type="presParOf" srcId="{0FF5563C-1513-4026-A365-D75FA9510F73}" destId="{F3B87B6D-BCC1-4AE6-9D5E-448AF6E6E317}" srcOrd="0" destOrd="0" presId="urn:microsoft.com/office/officeart/2005/8/layout/hierarchy1"/>
    <dgm:cxn modelId="{01643578-3238-4553-9E83-6684C4FAA3BA}" type="presParOf" srcId="{0FF5563C-1513-4026-A365-D75FA9510F73}" destId="{2C49D56B-1EAD-46D2-9B36-C2D50CD176C7}" srcOrd="1" destOrd="0" presId="urn:microsoft.com/office/officeart/2005/8/layout/hierarchy1"/>
    <dgm:cxn modelId="{ABF1B130-D9EE-4F21-98E6-9FEA54DA64E8}" type="presParOf" srcId="{2C49D56B-1EAD-46D2-9B36-C2D50CD176C7}" destId="{745D40AD-68EB-4B3B-A300-B2E56D0E69F4}" srcOrd="0" destOrd="0" presId="urn:microsoft.com/office/officeart/2005/8/layout/hierarchy1"/>
    <dgm:cxn modelId="{32A664C9-5237-4B48-B480-EE6D3A2F97E9}" type="presParOf" srcId="{745D40AD-68EB-4B3B-A300-B2E56D0E69F4}" destId="{395BD366-3D1A-4A48-B69B-1E9F7572B0E1}" srcOrd="0" destOrd="0" presId="urn:microsoft.com/office/officeart/2005/8/layout/hierarchy1"/>
    <dgm:cxn modelId="{D98B4C54-82EB-467F-AC52-8D1269E63524}" type="presParOf" srcId="{745D40AD-68EB-4B3B-A300-B2E56D0E69F4}" destId="{0FE8DB8E-E399-4D22-BAE5-66CA30031751}" srcOrd="1" destOrd="0" presId="urn:microsoft.com/office/officeart/2005/8/layout/hierarchy1"/>
    <dgm:cxn modelId="{68C4FA64-F593-455D-9128-B3B48A9884B9}" type="presParOf" srcId="{2C49D56B-1EAD-46D2-9B36-C2D50CD176C7}" destId="{EBB79FAE-B266-4E56-A039-25B1A24BB702}" srcOrd="1" destOrd="0" presId="urn:microsoft.com/office/officeart/2005/8/layout/hierarchy1"/>
    <dgm:cxn modelId="{A5AF0973-3DF9-47D1-B3DB-3C9E5104D51C}" type="presParOf" srcId="{0FF5563C-1513-4026-A365-D75FA9510F73}" destId="{BE31E7A5-6CE0-4ACB-AE0B-E1A3F18C7B02}" srcOrd="2" destOrd="0" presId="urn:microsoft.com/office/officeart/2005/8/layout/hierarchy1"/>
    <dgm:cxn modelId="{70EEF343-ADAC-4AE3-901D-517D5FB3F11B}" type="presParOf" srcId="{0FF5563C-1513-4026-A365-D75FA9510F73}" destId="{C022479A-97F4-4583-A062-A16435AAD5C1}" srcOrd="3" destOrd="0" presId="urn:microsoft.com/office/officeart/2005/8/layout/hierarchy1"/>
    <dgm:cxn modelId="{8DCA7B8E-0B88-49BD-B662-FC192097C498}" type="presParOf" srcId="{C022479A-97F4-4583-A062-A16435AAD5C1}" destId="{B67F3359-1E38-41EF-9D38-B5EE0A3163A3}" srcOrd="0" destOrd="0" presId="urn:microsoft.com/office/officeart/2005/8/layout/hierarchy1"/>
    <dgm:cxn modelId="{11018E63-32C4-438B-A6BD-FAD1C296B25F}" type="presParOf" srcId="{B67F3359-1E38-41EF-9D38-B5EE0A3163A3}" destId="{CF366FD5-3279-47EE-85E4-5B88CFCFB59E}" srcOrd="0" destOrd="0" presId="urn:microsoft.com/office/officeart/2005/8/layout/hierarchy1"/>
    <dgm:cxn modelId="{166BA35F-C5CB-45D9-8982-3DCBF9EEE395}" type="presParOf" srcId="{B67F3359-1E38-41EF-9D38-B5EE0A3163A3}" destId="{7B46D015-28A9-46D2-B311-EF266462EE1D}" srcOrd="1" destOrd="0" presId="urn:microsoft.com/office/officeart/2005/8/layout/hierarchy1"/>
    <dgm:cxn modelId="{D5F1D188-5993-42BA-BF55-18BF35920637}" type="presParOf" srcId="{C022479A-97F4-4583-A062-A16435AAD5C1}" destId="{7626E40C-A535-4D74-A673-CE05433529E5}" srcOrd="1" destOrd="0" presId="urn:microsoft.com/office/officeart/2005/8/layout/hierarchy1"/>
    <dgm:cxn modelId="{4768FAE4-E6E5-4971-86FB-F26BE2AC2B58}" type="presParOf" srcId="{0FF5563C-1513-4026-A365-D75FA9510F73}" destId="{544DFF9B-52AF-4835-B21C-EDFE3F41797E}" srcOrd="4" destOrd="0" presId="urn:microsoft.com/office/officeart/2005/8/layout/hierarchy1"/>
    <dgm:cxn modelId="{5E5DE202-37CE-4B5B-B31B-7AEA0D5C8926}" type="presParOf" srcId="{0FF5563C-1513-4026-A365-D75FA9510F73}" destId="{FF1FCE39-05B1-4D27-90DD-9AF79D4E6683}" srcOrd="5" destOrd="0" presId="urn:microsoft.com/office/officeart/2005/8/layout/hierarchy1"/>
    <dgm:cxn modelId="{0888CCD9-8E8C-41F8-A2FD-E0EAF39EC271}" type="presParOf" srcId="{FF1FCE39-05B1-4D27-90DD-9AF79D4E6683}" destId="{2499D22A-059C-45E2-8B72-48C11A4897EB}" srcOrd="0" destOrd="0" presId="urn:microsoft.com/office/officeart/2005/8/layout/hierarchy1"/>
    <dgm:cxn modelId="{3D94376D-A6C9-4601-A26D-C6E9CB315452}" type="presParOf" srcId="{2499D22A-059C-45E2-8B72-48C11A4897EB}" destId="{3DFB7400-5EBA-47A2-9F85-94B974BA2886}" srcOrd="0" destOrd="0" presId="urn:microsoft.com/office/officeart/2005/8/layout/hierarchy1"/>
    <dgm:cxn modelId="{F84820F0-D920-44C5-B9ED-9181AEC4E7FD}" type="presParOf" srcId="{2499D22A-059C-45E2-8B72-48C11A4897EB}" destId="{7A5088A8-28A8-407C-867C-0C590C909FE2}" srcOrd="1" destOrd="0" presId="urn:microsoft.com/office/officeart/2005/8/layout/hierarchy1"/>
    <dgm:cxn modelId="{E1439FCD-B03A-40AB-A6FD-F425B0E626EF}" type="presParOf" srcId="{FF1FCE39-05B1-4D27-90DD-9AF79D4E6683}" destId="{92A78B3C-491A-40BC-A3F9-EDC5B0E8409F}" srcOrd="1" destOrd="0" presId="urn:microsoft.com/office/officeart/2005/8/layout/hierarchy1"/>
    <dgm:cxn modelId="{75DDCDB2-E401-42CF-A49D-08DA7E19CFA1}" type="presParOf" srcId="{5DB2522C-C2DA-4E93-B124-BD2BB8DA0750}" destId="{3E166AD1-E9FA-47A0-853A-D0D8373B9EB0}" srcOrd="2" destOrd="0" presId="urn:microsoft.com/office/officeart/2005/8/layout/hierarchy1"/>
    <dgm:cxn modelId="{96043EC5-1E6A-49D0-AB46-89A46A0623EB}" type="presParOf" srcId="{5DB2522C-C2DA-4E93-B124-BD2BB8DA0750}" destId="{A60153C8-1C46-4338-8E94-9293A0F3B727}" srcOrd="3" destOrd="0" presId="urn:microsoft.com/office/officeart/2005/8/layout/hierarchy1"/>
    <dgm:cxn modelId="{9944AE80-885E-4A64-A17D-61E1CB8ED1A3}" type="presParOf" srcId="{A60153C8-1C46-4338-8E94-9293A0F3B727}" destId="{2606E61C-E247-4744-A189-C87B0FD7DD21}" srcOrd="0" destOrd="0" presId="urn:microsoft.com/office/officeart/2005/8/layout/hierarchy1"/>
    <dgm:cxn modelId="{6C9D5145-DE59-4D43-9298-2F7331286E24}" type="presParOf" srcId="{2606E61C-E247-4744-A189-C87B0FD7DD21}" destId="{FAA3E9FB-4FA0-4C2E-AE54-CAD9C3C7093D}" srcOrd="0" destOrd="0" presId="urn:microsoft.com/office/officeart/2005/8/layout/hierarchy1"/>
    <dgm:cxn modelId="{92056601-216B-499D-A918-DEE7003E66FF}" type="presParOf" srcId="{2606E61C-E247-4744-A189-C87B0FD7DD21}" destId="{0BEE8491-2619-49C2-A149-E2F581419D15}" srcOrd="1" destOrd="0" presId="urn:microsoft.com/office/officeart/2005/8/layout/hierarchy1"/>
    <dgm:cxn modelId="{68E0E29A-786E-49C7-9973-EA652C18558E}" type="presParOf" srcId="{A60153C8-1C46-4338-8E94-9293A0F3B727}" destId="{FF426650-82E8-4E41-ACB3-A0E51BCE731C}" srcOrd="1" destOrd="0" presId="urn:microsoft.com/office/officeart/2005/8/layout/hierarchy1"/>
    <dgm:cxn modelId="{6B3FFE87-CA47-4DA2-A203-E733D5E59FAE}" type="presParOf" srcId="{5DB2522C-C2DA-4E93-B124-BD2BB8DA0750}" destId="{D60FDC9A-8766-4B9E-9D84-C1168A5A014B}" srcOrd="4" destOrd="0" presId="urn:microsoft.com/office/officeart/2005/8/layout/hierarchy1"/>
    <dgm:cxn modelId="{38713C94-846F-4D71-AC4B-63667E57C54C}" type="presParOf" srcId="{5DB2522C-C2DA-4E93-B124-BD2BB8DA0750}" destId="{4D9A22F2-E805-4D22-8698-482B32172458}" srcOrd="5" destOrd="0" presId="urn:microsoft.com/office/officeart/2005/8/layout/hierarchy1"/>
    <dgm:cxn modelId="{30DC5DFD-E4E1-4E0D-A63C-763B40E6FC88}" type="presParOf" srcId="{4D9A22F2-E805-4D22-8698-482B32172458}" destId="{CE0C3E29-7176-4FB1-9526-51F5F322BAB2}" srcOrd="0" destOrd="0" presId="urn:microsoft.com/office/officeart/2005/8/layout/hierarchy1"/>
    <dgm:cxn modelId="{BDD038D7-595C-4F18-8DA8-B92DB2A9A083}" type="presParOf" srcId="{CE0C3E29-7176-4FB1-9526-51F5F322BAB2}" destId="{1329B03C-11BA-4EA3-8734-FF0ADEF99757}" srcOrd="0" destOrd="0" presId="urn:microsoft.com/office/officeart/2005/8/layout/hierarchy1"/>
    <dgm:cxn modelId="{9F39ABF0-8432-4A53-A3F1-24538E545AC9}" type="presParOf" srcId="{CE0C3E29-7176-4FB1-9526-51F5F322BAB2}" destId="{A4EF90B6-72A1-4925-8F1D-856D0E51F71B}" srcOrd="1" destOrd="0" presId="urn:microsoft.com/office/officeart/2005/8/layout/hierarchy1"/>
    <dgm:cxn modelId="{45D4EE2B-9CE9-4C35-AC5C-66044B29D7CB}" type="presParOf" srcId="{4D9A22F2-E805-4D22-8698-482B32172458}" destId="{EA32A5AF-922F-4521-A4FB-0B8F1DBAAD41}" srcOrd="1" destOrd="0" presId="urn:microsoft.com/office/officeart/2005/8/layout/hierarchy1"/>
    <dgm:cxn modelId="{968E66D1-3DFD-4565-8D96-C59053651410}" type="presParOf" srcId="{EA32A5AF-922F-4521-A4FB-0B8F1DBAAD41}" destId="{DD70ADF7-F07B-4E60-A2A7-547F4B387A27}" srcOrd="0" destOrd="0" presId="urn:microsoft.com/office/officeart/2005/8/layout/hierarchy1"/>
    <dgm:cxn modelId="{9EDBCB31-ECD3-44E7-84F9-037FB46D7EA6}" type="presParOf" srcId="{EA32A5AF-922F-4521-A4FB-0B8F1DBAAD41}" destId="{9E8E9742-911F-4B48-A94E-180DBB7DEBB5}" srcOrd="1" destOrd="0" presId="urn:microsoft.com/office/officeart/2005/8/layout/hierarchy1"/>
    <dgm:cxn modelId="{E6237FC1-C85B-4AD7-BEE9-8202504659B4}" type="presParOf" srcId="{9E8E9742-911F-4B48-A94E-180DBB7DEBB5}" destId="{C5DCF2A6-0FEA-441F-B150-796CD2263189}" srcOrd="0" destOrd="0" presId="urn:microsoft.com/office/officeart/2005/8/layout/hierarchy1"/>
    <dgm:cxn modelId="{C68EFD70-58D3-44C4-A72A-74703C9AE7F1}" type="presParOf" srcId="{C5DCF2A6-0FEA-441F-B150-796CD2263189}" destId="{3BD43FED-7B86-425F-AD1B-32C4AE042B23}" srcOrd="0" destOrd="0" presId="urn:microsoft.com/office/officeart/2005/8/layout/hierarchy1"/>
    <dgm:cxn modelId="{A1119343-F8A6-43AD-98EC-BDC8720DCC44}" type="presParOf" srcId="{C5DCF2A6-0FEA-441F-B150-796CD2263189}" destId="{D77D424F-AE5E-4CDF-8C07-F074190DB4E7}" srcOrd="1" destOrd="0" presId="urn:microsoft.com/office/officeart/2005/8/layout/hierarchy1"/>
    <dgm:cxn modelId="{2BEE14DD-680E-488D-AE9A-23051FB4456D}" type="presParOf" srcId="{9E8E9742-911F-4B48-A94E-180DBB7DEBB5}" destId="{019643DC-7A2E-4051-AB87-7BE27989A284}" srcOrd="1" destOrd="0" presId="urn:microsoft.com/office/officeart/2005/8/layout/hierarchy1"/>
    <dgm:cxn modelId="{93E58DA3-FE87-4C7E-A262-A5DF53F65BF3}" type="presParOf" srcId="{EA32A5AF-922F-4521-A4FB-0B8F1DBAAD41}" destId="{CF458DFC-0527-4DC2-9127-D5B56A9D52F6}" srcOrd="2" destOrd="0" presId="urn:microsoft.com/office/officeart/2005/8/layout/hierarchy1"/>
    <dgm:cxn modelId="{1BB91E29-16B7-4A4F-91B8-2D3F75EBCC8C}" type="presParOf" srcId="{EA32A5AF-922F-4521-A4FB-0B8F1DBAAD41}" destId="{7DC5A3C5-1B75-46BD-BA37-8675860B7883}" srcOrd="3" destOrd="0" presId="urn:microsoft.com/office/officeart/2005/8/layout/hierarchy1"/>
    <dgm:cxn modelId="{D008131F-3A19-4B09-BCD1-31F0F557F9BA}" type="presParOf" srcId="{7DC5A3C5-1B75-46BD-BA37-8675860B7883}" destId="{9ECAEADB-0019-4BC1-B1D9-609040B8FBBF}" srcOrd="0" destOrd="0" presId="urn:microsoft.com/office/officeart/2005/8/layout/hierarchy1"/>
    <dgm:cxn modelId="{3482B3AF-76A0-42F6-9AE9-36CCEF7C05CB}" type="presParOf" srcId="{9ECAEADB-0019-4BC1-B1D9-609040B8FBBF}" destId="{EE743F1D-CE10-4266-BE2F-E406F8312056}" srcOrd="0" destOrd="0" presId="urn:microsoft.com/office/officeart/2005/8/layout/hierarchy1"/>
    <dgm:cxn modelId="{419D092B-DD16-49C9-96E2-9E202B5686B0}" type="presParOf" srcId="{9ECAEADB-0019-4BC1-B1D9-609040B8FBBF}" destId="{E44012B3-A007-4917-8834-312A7349757B}" srcOrd="1" destOrd="0" presId="urn:microsoft.com/office/officeart/2005/8/layout/hierarchy1"/>
    <dgm:cxn modelId="{76BEADF0-65CA-4E44-8067-2732AFB1A873}" type="presParOf" srcId="{7DC5A3C5-1B75-46BD-BA37-8675860B7883}" destId="{DE54C902-E0AB-43A2-B9D6-322EEF27615F}" srcOrd="1" destOrd="0" presId="urn:microsoft.com/office/officeart/2005/8/layout/hierarchy1"/>
    <dgm:cxn modelId="{6B965327-9DE3-453E-A4C4-FD3E0C8A696F}" type="presParOf" srcId="{0D193388-415C-4C5B-A3D2-7C67A5FE77F2}" destId="{9BAAB5D6-442B-476C-B78E-41B285422A29}" srcOrd="2" destOrd="0" presId="urn:microsoft.com/office/officeart/2005/8/layout/hierarchy1"/>
    <dgm:cxn modelId="{7F25B8E6-DA0A-4C07-8F9B-81EDAD47A519}" type="presParOf" srcId="{0D193388-415C-4C5B-A3D2-7C67A5FE77F2}" destId="{5E1C33DB-0C4C-481A-AE0B-B0CFBCB7E357}" srcOrd="3" destOrd="0" presId="urn:microsoft.com/office/officeart/2005/8/layout/hierarchy1"/>
    <dgm:cxn modelId="{0E7CDEF8-CE87-4C21-B864-75BA78F5D7C9}" type="presParOf" srcId="{5E1C33DB-0C4C-481A-AE0B-B0CFBCB7E357}" destId="{C957811D-DD8B-449E-9E6F-6C630EB90F88}" srcOrd="0" destOrd="0" presId="urn:microsoft.com/office/officeart/2005/8/layout/hierarchy1"/>
    <dgm:cxn modelId="{218B4F8C-D10C-411C-8125-07FF5DE2A410}" type="presParOf" srcId="{C957811D-DD8B-449E-9E6F-6C630EB90F88}" destId="{FB1C699D-ADC0-4101-8147-0847B379467A}" srcOrd="0" destOrd="0" presId="urn:microsoft.com/office/officeart/2005/8/layout/hierarchy1"/>
    <dgm:cxn modelId="{337BDB5A-012F-4C20-AFB2-4935526B36DB}" type="presParOf" srcId="{C957811D-DD8B-449E-9E6F-6C630EB90F88}" destId="{3A5F601B-8AE8-40BB-A503-9973E921D1B9}" srcOrd="1" destOrd="0" presId="urn:microsoft.com/office/officeart/2005/8/layout/hierarchy1"/>
    <dgm:cxn modelId="{D3C1D6B6-A5CD-4B55-B8B5-7EA520065FDF}" type="presParOf" srcId="{5E1C33DB-0C4C-481A-AE0B-B0CFBCB7E357}" destId="{6C2CA1DB-0CF0-45CD-AC6E-57B18BBAEF0A}" srcOrd="1" destOrd="0" presId="urn:microsoft.com/office/officeart/2005/8/layout/hierarchy1"/>
    <dgm:cxn modelId="{8FDACF83-CA64-411F-9EA6-937AC96D6D39}" type="presParOf" srcId="{6C2CA1DB-0CF0-45CD-AC6E-57B18BBAEF0A}" destId="{E66454F4-5551-4940-8A65-331D45559112}" srcOrd="0" destOrd="0" presId="urn:microsoft.com/office/officeart/2005/8/layout/hierarchy1"/>
    <dgm:cxn modelId="{3E4CE2D9-33E9-4652-8F35-A90CB76E8298}" type="presParOf" srcId="{6C2CA1DB-0CF0-45CD-AC6E-57B18BBAEF0A}" destId="{4278E07E-36A6-4FE5-9596-178AA212E7B6}" srcOrd="1" destOrd="0" presId="urn:microsoft.com/office/officeart/2005/8/layout/hierarchy1"/>
    <dgm:cxn modelId="{449277C3-D1CD-43CE-A415-D57764603423}" type="presParOf" srcId="{4278E07E-36A6-4FE5-9596-178AA212E7B6}" destId="{4E5FFFE1-80AC-46E2-B139-35F33D8AD729}" srcOrd="0" destOrd="0" presId="urn:microsoft.com/office/officeart/2005/8/layout/hierarchy1"/>
    <dgm:cxn modelId="{E217A8BE-1EDB-4080-892F-64229F7E6502}" type="presParOf" srcId="{4E5FFFE1-80AC-46E2-B139-35F33D8AD729}" destId="{A76B35A9-F55F-4EC3-8405-3CA183382EBB}" srcOrd="0" destOrd="0" presId="urn:microsoft.com/office/officeart/2005/8/layout/hierarchy1"/>
    <dgm:cxn modelId="{8868FA3F-889C-44F8-B49E-6D7C0692A0E9}" type="presParOf" srcId="{4E5FFFE1-80AC-46E2-B139-35F33D8AD729}" destId="{66677023-D65D-4E2E-B87B-15B13ECE5251}" srcOrd="1" destOrd="0" presId="urn:microsoft.com/office/officeart/2005/8/layout/hierarchy1"/>
    <dgm:cxn modelId="{8098C0F4-565D-4D2B-9AF9-384102E017D4}" type="presParOf" srcId="{4278E07E-36A6-4FE5-9596-178AA212E7B6}" destId="{228BE65A-3525-4422-B3ED-FD5B1486D842}" srcOrd="1" destOrd="0" presId="urn:microsoft.com/office/officeart/2005/8/layout/hierarchy1"/>
    <dgm:cxn modelId="{425A43E6-819D-458C-A4B0-469225F06C88}" type="presParOf" srcId="{228BE65A-3525-4422-B3ED-FD5B1486D842}" destId="{113A99E8-01E4-4A42-B010-5BB0A73D172F}" srcOrd="0" destOrd="0" presId="urn:microsoft.com/office/officeart/2005/8/layout/hierarchy1"/>
    <dgm:cxn modelId="{F087C4E7-DC59-4EE0-863A-FB2684BB4E41}" type="presParOf" srcId="{228BE65A-3525-4422-B3ED-FD5B1486D842}" destId="{1460E779-0B8D-42BD-A190-2CDD27CA58A9}" srcOrd="1" destOrd="0" presId="urn:microsoft.com/office/officeart/2005/8/layout/hierarchy1"/>
    <dgm:cxn modelId="{7760242A-CB80-498E-A5A4-EA0F62794B83}" type="presParOf" srcId="{1460E779-0B8D-42BD-A190-2CDD27CA58A9}" destId="{43A2B701-707E-4149-B365-9600DBF47DBD}" srcOrd="0" destOrd="0" presId="urn:microsoft.com/office/officeart/2005/8/layout/hierarchy1"/>
    <dgm:cxn modelId="{C3F02180-F312-408C-A746-EDD6D42C4653}" type="presParOf" srcId="{43A2B701-707E-4149-B365-9600DBF47DBD}" destId="{5DD6C32B-522B-4BF0-8413-163283DCD86B}" srcOrd="0" destOrd="0" presId="urn:microsoft.com/office/officeart/2005/8/layout/hierarchy1"/>
    <dgm:cxn modelId="{181A0387-AD3D-44E6-8091-09EDB9013128}" type="presParOf" srcId="{43A2B701-707E-4149-B365-9600DBF47DBD}" destId="{AF2CE922-B7AE-4F84-BA03-B39FA23AC968}" srcOrd="1" destOrd="0" presId="urn:microsoft.com/office/officeart/2005/8/layout/hierarchy1"/>
    <dgm:cxn modelId="{C7AA908F-23C1-4FA4-964B-EBFEE7631CAB}" type="presParOf" srcId="{1460E779-0B8D-42BD-A190-2CDD27CA58A9}" destId="{C72034C3-DE65-4C30-826B-3179529F68FE}" srcOrd="1" destOrd="0" presId="urn:microsoft.com/office/officeart/2005/8/layout/hierarchy1"/>
    <dgm:cxn modelId="{066D7EE4-814B-4560-A686-CC16F9B323C1}" type="presParOf" srcId="{228BE65A-3525-4422-B3ED-FD5B1486D842}" destId="{CB580E1C-4D45-40B2-A281-F1A3A117373B}" srcOrd="2" destOrd="0" presId="urn:microsoft.com/office/officeart/2005/8/layout/hierarchy1"/>
    <dgm:cxn modelId="{8FBA244E-2A7F-4810-AD46-8C4C12F5C7A8}" type="presParOf" srcId="{228BE65A-3525-4422-B3ED-FD5B1486D842}" destId="{053B20DA-4659-44BE-81EF-65823FA00531}" srcOrd="3" destOrd="0" presId="urn:microsoft.com/office/officeart/2005/8/layout/hierarchy1"/>
    <dgm:cxn modelId="{FE0F132C-D868-41FB-9D88-6AF0B5C796E2}" type="presParOf" srcId="{053B20DA-4659-44BE-81EF-65823FA00531}" destId="{9916F193-0442-4AF4-8547-64A3243C4D9C}" srcOrd="0" destOrd="0" presId="urn:microsoft.com/office/officeart/2005/8/layout/hierarchy1"/>
    <dgm:cxn modelId="{84452E4F-5EFD-4E88-8A16-5F8635EBAAB0}" type="presParOf" srcId="{9916F193-0442-4AF4-8547-64A3243C4D9C}" destId="{8FDAF538-8575-4854-87E0-5FC0E4933311}" srcOrd="0" destOrd="0" presId="urn:microsoft.com/office/officeart/2005/8/layout/hierarchy1"/>
    <dgm:cxn modelId="{7487FCD5-94F9-49D3-8769-0AD0E0728F33}" type="presParOf" srcId="{9916F193-0442-4AF4-8547-64A3243C4D9C}" destId="{771C8F79-FE67-4113-B790-23DA7F0C4ADA}" srcOrd="1" destOrd="0" presId="urn:microsoft.com/office/officeart/2005/8/layout/hierarchy1"/>
    <dgm:cxn modelId="{B09A31F6-8F88-47BE-9049-ABA2D73D170A}" type="presParOf" srcId="{053B20DA-4659-44BE-81EF-65823FA00531}" destId="{4E0DA459-34BD-4B06-AB89-2507E737F4F9}" srcOrd="1" destOrd="0" presId="urn:microsoft.com/office/officeart/2005/8/layout/hierarchy1"/>
    <dgm:cxn modelId="{2BF49EA2-F54E-4D1F-BEF7-31D32A8CAA83}" type="presParOf" srcId="{6C2CA1DB-0CF0-45CD-AC6E-57B18BBAEF0A}" destId="{64B5ADBE-229A-4E9F-B8DD-47FCE1E88842}" srcOrd="2" destOrd="0" presId="urn:microsoft.com/office/officeart/2005/8/layout/hierarchy1"/>
    <dgm:cxn modelId="{D0FFB7BA-EA2B-4185-AD7F-B8D2FD9DDE6B}" type="presParOf" srcId="{6C2CA1DB-0CF0-45CD-AC6E-57B18BBAEF0A}" destId="{5844A06E-8FB7-4054-B8D1-24C259A3A61B}" srcOrd="3" destOrd="0" presId="urn:microsoft.com/office/officeart/2005/8/layout/hierarchy1"/>
    <dgm:cxn modelId="{DD5631A1-5516-4902-97DA-478138899D9E}" type="presParOf" srcId="{5844A06E-8FB7-4054-B8D1-24C259A3A61B}" destId="{7E19AD44-FABF-40D2-9C3B-3AF5D1F9A3F7}" srcOrd="0" destOrd="0" presId="urn:microsoft.com/office/officeart/2005/8/layout/hierarchy1"/>
    <dgm:cxn modelId="{1BE3F106-C502-404A-942C-DF987BC04E47}" type="presParOf" srcId="{7E19AD44-FABF-40D2-9C3B-3AF5D1F9A3F7}" destId="{7F38A970-996E-4CBC-8635-9F256E63836E}" srcOrd="0" destOrd="0" presId="urn:microsoft.com/office/officeart/2005/8/layout/hierarchy1"/>
    <dgm:cxn modelId="{2F771C90-766C-4B82-9AC1-D0C3F78026F8}" type="presParOf" srcId="{7E19AD44-FABF-40D2-9C3B-3AF5D1F9A3F7}" destId="{3E6551F8-0540-473B-9492-3EF9E765E925}" srcOrd="1" destOrd="0" presId="urn:microsoft.com/office/officeart/2005/8/layout/hierarchy1"/>
    <dgm:cxn modelId="{AC9AE621-3C2E-4F30-9D0C-9FC28AC735D4}" type="presParOf" srcId="{5844A06E-8FB7-4054-B8D1-24C259A3A61B}" destId="{E4004056-36B8-43B0-9A7C-858BE5CADBDE}" srcOrd="1" destOrd="0" presId="urn:microsoft.com/office/officeart/2005/8/layout/hierarchy1"/>
    <dgm:cxn modelId="{65A052E9-A968-4C7B-86A0-BAADCDF51C25}" type="presParOf" srcId="{E4004056-36B8-43B0-9A7C-858BE5CADBDE}" destId="{7F162F80-1437-4A56-B76A-098469E99CCF}" srcOrd="0" destOrd="0" presId="urn:microsoft.com/office/officeart/2005/8/layout/hierarchy1"/>
    <dgm:cxn modelId="{71046DB0-43A3-4CA8-AE9B-1E27B19A4EBB}" type="presParOf" srcId="{E4004056-36B8-43B0-9A7C-858BE5CADBDE}" destId="{76723207-427A-443D-AB0B-A3083B7276B8}" srcOrd="1" destOrd="0" presId="urn:microsoft.com/office/officeart/2005/8/layout/hierarchy1"/>
    <dgm:cxn modelId="{9555890E-7152-416A-9A19-7A63D5852009}" type="presParOf" srcId="{76723207-427A-443D-AB0B-A3083B7276B8}" destId="{577ACF9F-8617-49E5-8E92-42D3D6125BBF}" srcOrd="0" destOrd="0" presId="urn:microsoft.com/office/officeart/2005/8/layout/hierarchy1"/>
    <dgm:cxn modelId="{4AB6369A-EADD-48A3-9F3D-8BF27EE33253}" type="presParOf" srcId="{577ACF9F-8617-49E5-8E92-42D3D6125BBF}" destId="{56ECE710-00C3-42F4-93D7-472706EBCAE9}" srcOrd="0" destOrd="0" presId="urn:microsoft.com/office/officeart/2005/8/layout/hierarchy1"/>
    <dgm:cxn modelId="{8D8E30CF-F090-4F8A-8D30-52C2D2030E9A}" type="presParOf" srcId="{577ACF9F-8617-49E5-8E92-42D3D6125BBF}" destId="{F3F94DEE-08D3-4F74-AA5A-D1EB25EB362C}" srcOrd="1" destOrd="0" presId="urn:microsoft.com/office/officeart/2005/8/layout/hierarchy1"/>
    <dgm:cxn modelId="{448A9B62-92D5-4F89-99BB-1DFCD2137EA1}" type="presParOf" srcId="{76723207-427A-443D-AB0B-A3083B7276B8}" destId="{2360BCE4-42E9-4D4F-B25B-A6A69D273E49}" srcOrd="1" destOrd="0" presId="urn:microsoft.com/office/officeart/2005/8/layout/hierarchy1"/>
    <dgm:cxn modelId="{9F62AC94-DB5B-4A95-9D98-B010FA707A46}" type="presParOf" srcId="{0D193388-415C-4C5B-A3D2-7C67A5FE77F2}" destId="{CD054AEE-BD3B-4EC8-B91E-E74512173DBF}" srcOrd="4" destOrd="0" presId="urn:microsoft.com/office/officeart/2005/8/layout/hierarchy1"/>
    <dgm:cxn modelId="{4B9BFED5-FA6C-44E1-BEF1-9B399B20E369}" type="presParOf" srcId="{0D193388-415C-4C5B-A3D2-7C67A5FE77F2}" destId="{22E20183-6D75-4C80-981A-0D787F4316EE}" srcOrd="5" destOrd="0" presId="urn:microsoft.com/office/officeart/2005/8/layout/hierarchy1"/>
    <dgm:cxn modelId="{CC9CE9E1-E56E-4F21-AC05-B491977EE75A}" type="presParOf" srcId="{22E20183-6D75-4C80-981A-0D787F4316EE}" destId="{BD690378-E5D1-4DC2-9DF7-385B2E0FF675}" srcOrd="0" destOrd="0" presId="urn:microsoft.com/office/officeart/2005/8/layout/hierarchy1"/>
    <dgm:cxn modelId="{FF18525D-BD19-410B-B08C-DABC530C40BD}" type="presParOf" srcId="{BD690378-E5D1-4DC2-9DF7-385B2E0FF675}" destId="{A8BB9460-3BB8-41C1-82C7-6B8E80D1A66C}" srcOrd="0" destOrd="0" presId="urn:microsoft.com/office/officeart/2005/8/layout/hierarchy1"/>
    <dgm:cxn modelId="{B002E268-59C2-48CD-86DE-2F380B603D1F}" type="presParOf" srcId="{BD690378-E5D1-4DC2-9DF7-385B2E0FF675}" destId="{A6214F93-5578-48B2-A91A-445977D3A410}" srcOrd="1" destOrd="0" presId="urn:microsoft.com/office/officeart/2005/8/layout/hierarchy1"/>
    <dgm:cxn modelId="{9A52500E-2174-4481-854B-C6910E56D581}" type="presParOf" srcId="{22E20183-6D75-4C80-981A-0D787F4316EE}" destId="{E6642056-418D-42BB-B588-E4EFBEE732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A3199-C137-4CFB-AB5C-467961D6CC22}" type="doc">
      <dgm:prSet loTypeId="urn:microsoft.com/office/officeart/2005/8/layout/l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0F5949B-A46A-4A79-8047-CE3E40A09FD4}">
      <dgm:prSet phldrT="[Text]"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شرکت توگا </a:t>
          </a:r>
        </a:p>
        <a:p>
          <a:pPr algn="ctr"/>
          <a:r>
            <a:rPr lang="fa-IR" sz="1400" b="1">
              <a:cs typeface="B Nazanin" pitchFamily="2" charset="-78"/>
            </a:rPr>
            <a:t>(مالکیت نیمه خصوصی)</a:t>
          </a:r>
          <a:endParaRPr lang="en-US" sz="1400" b="1">
            <a:cs typeface="B Nazanin" pitchFamily="2" charset="-78"/>
          </a:endParaRPr>
        </a:p>
      </dgm:t>
    </dgm:pt>
    <dgm:pt modelId="{CEE43C0A-697E-43BB-86C1-513AE9155D4E}" type="parTrans" cxnId="{1DD1BC91-4863-4658-918E-D00B4FACE34B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BACDFB3C-1936-4424-811B-A2AB9B0EC5CB}" type="sibTrans" cxnId="{1DD1BC91-4863-4658-918E-D00B4FACE34B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2B0CD379-0A21-49A4-887F-8D241FEFE20D}">
      <dgm:prSet phldrT="[Text]" custT="1"/>
      <dgm:spPr/>
      <dgm:t>
        <a:bodyPr/>
        <a:lstStyle/>
        <a:p>
          <a:pPr algn="ctr" rtl="1"/>
          <a:r>
            <a:rPr lang="fa-IR" sz="1400" b="1">
              <a:cs typeface="B Nazanin" pitchFamily="2" charset="-78"/>
            </a:rPr>
            <a:t>مونتاژ و ساخت مشترک با شرکت خارجی (آنسالدوی ایتالیا)</a:t>
          </a:r>
          <a:endParaRPr lang="en-US" sz="1400" b="1">
            <a:cs typeface="B Nazanin" pitchFamily="2" charset="-78"/>
          </a:endParaRPr>
        </a:p>
      </dgm:t>
    </dgm:pt>
    <dgm:pt modelId="{827342FF-2FE0-4875-B89B-2848E122E917}" type="parTrans" cxnId="{1B5BCC1A-B2C7-4C87-A6CF-2D73C688A0A7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04AB2FB1-8C31-455E-A915-488583A55FA1}" type="sibTrans" cxnId="{1B5BCC1A-B2C7-4C87-A6CF-2D73C688A0A7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85408ADA-4F8B-426B-ACBF-FFF865CC8C7F}">
      <dgm:prSet phldrT="[Text]" custT="1"/>
      <dgm:spPr/>
      <dgm:t>
        <a:bodyPr/>
        <a:lstStyle/>
        <a:p>
          <a:pPr algn="ctr" rtl="1"/>
          <a:r>
            <a:rPr lang="fa-IR" sz="1400" b="1">
              <a:cs typeface="B Nazanin" pitchFamily="2" charset="-78"/>
            </a:rPr>
            <a:t>ساخت تحت لیسانس شرکت خارجی </a:t>
          </a:r>
        </a:p>
        <a:p>
          <a:pPr algn="ctr" rtl="1"/>
          <a:r>
            <a:rPr lang="fa-IR" sz="1400" b="1">
              <a:cs typeface="B Nazanin" pitchFamily="2" charset="-78"/>
            </a:rPr>
            <a:t>(زیمنس آلمان)</a:t>
          </a:r>
          <a:endParaRPr lang="en-US" sz="1400" b="1">
            <a:cs typeface="B Nazanin" pitchFamily="2" charset="-78"/>
          </a:endParaRPr>
        </a:p>
      </dgm:t>
    </dgm:pt>
    <dgm:pt modelId="{07A88515-71A5-4053-B428-06AC59FF5BA3}" type="parTrans" cxnId="{C8A30994-B021-4443-8668-200B69505C95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B83233FE-A5EC-4FB7-9EAD-84BC1B3E6EBC}" type="sibTrans" cxnId="{C8A30994-B021-4443-8668-200B69505C95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969A11EB-7835-47FF-97F5-FD638B3597C6}">
      <dgm:prSet phldrT="[Text]" custT="1"/>
      <dgm:spPr/>
      <dgm:t>
        <a:bodyPr/>
        <a:lstStyle/>
        <a:p>
          <a:pPr algn="ctr" rtl="1"/>
          <a:r>
            <a:rPr lang="fa-IR" sz="1400" b="1">
              <a:cs typeface="B Nazanin" pitchFamily="2" charset="-78"/>
            </a:rPr>
            <a:t>شرکت توربوکمپرسور نفت (وابسته به دولت)</a:t>
          </a:r>
          <a:endParaRPr lang="en-US" sz="1400" b="1">
            <a:cs typeface="B Nazanin" pitchFamily="2" charset="-78"/>
          </a:endParaRPr>
        </a:p>
      </dgm:t>
    </dgm:pt>
    <dgm:pt modelId="{784C5BA3-263B-4894-8DFB-6A7FB3A3CF7B}" type="parTrans" cxnId="{256CA739-5165-4BA6-83B4-66C824E8445D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7BA7E571-53B4-4542-BC7A-8764520A0827}" type="sibTrans" cxnId="{256CA739-5165-4BA6-83B4-66C824E8445D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C91431B1-E564-4BFA-9F1B-1B5B282CDF0E}">
      <dgm:prSet phldrT="[Text]"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مونتاژ با همکاری شرکت خارجی </a:t>
          </a:r>
        </a:p>
        <a:p>
          <a:pPr algn="ctr"/>
          <a:r>
            <a:rPr lang="fa-IR" sz="1400" b="1">
              <a:cs typeface="B Nazanin" pitchFamily="2" charset="-78"/>
            </a:rPr>
            <a:t>(زیمنس آلمان)</a:t>
          </a:r>
          <a:endParaRPr lang="en-US" sz="1400" b="1">
            <a:cs typeface="B Nazanin" pitchFamily="2" charset="-78"/>
          </a:endParaRPr>
        </a:p>
      </dgm:t>
    </dgm:pt>
    <dgm:pt modelId="{337F473C-D661-4E5C-9B45-9863F980AB25}" type="parTrans" cxnId="{B16928DB-18D1-49EF-980B-6D79767C66B2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32445459-1E26-4B8D-9B82-B5581E1E6251}" type="sibTrans" cxnId="{B16928DB-18D1-49EF-980B-6D79767C66B2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0736C41A-5455-483C-A33B-608064C095BB}">
      <dgm:prSet phldrT="[Text]" custT="1"/>
      <dgm:spPr/>
      <dgm:t>
        <a:bodyPr/>
        <a:lstStyle/>
        <a:p>
          <a:pPr algn="ctr" rtl="1"/>
          <a:r>
            <a:rPr lang="fa-IR" sz="1400" b="1">
              <a:cs typeface="B Nazanin" pitchFamily="2" charset="-78"/>
            </a:rPr>
            <a:t>ساخت مشترک با شرک خارجی </a:t>
          </a:r>
        </a:p>
        <a:p>
          <a:pPr algn="ctr" rtl="1"/>
          <a:r>
            <a:rPr lang="fa-IR" sz="1400" b="1">
              <a:cs typeface="B Nazanin" pitchFamily="2" charset="-78"/>
            </a:rPr>
            <a:t>(زیمنس آلمان)</a:t>
          </a:r>
          <a:endParaRPr lang="en-US" sz="1400" b="1">
            <a:cs typeface="B Nazanin" pitchFamily="2" charset="-78"/>
          </a:endParaRPr>
        </a:p>
      </dgm:t>
    </dgm:pt>
    <dgm:pt modelId="{0EFAA913-396A-423F-89A3-99F06649BCD7}" type="parTrans" cxnId="{8E608A99-4682-4DCF-A4C1-9211FB9D78FB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E84700F7-F531-4AB1-BA31-FB07481BD532}" type="sibTrans" cxnId="{8E608A99-4682-4DCF-A4C1-9211FB9D78FB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B36C6326-C2F3-422F-86C8-1DF06F1F976E}">
      <dgm:prSet phldrT="[Text]"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شرکت توربین ماشین خاورمیانه (مالکیت خصوصی)</a:t>
          </a:r>
          <a:endParaRPr lang="en-US" sz="1400" b="1">
            <a:cs typeface="B Nazanin" pitchFamily="2" charset="-78"/>
          </a:endParaRPr>
        </a:p>
      </dgm:t>
    </dgm:pt>
    <dgm:pt modelId="{5EF04D6A-ACFA-4353-9C09-3B14992429B5}" type="parTrans" cxnId="{9890E7DE-C09C-445F-89B1-7B931A27C500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E57306B4-A9ED-44ED-89C2-3B399BD31BF2}" type="sibTrans" cxnId="{9890E7DE-C09C-445F-89B1-7B931A27C500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7A7C79CE-36DB-43BC-855B-0A1B07A9F5A0}">
      <dgm:prSet phldrT="[Text]"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نگهداری، تعمیرات و اورهال توربین های خارجی</a:t>
          </a:r>
          <a:endParaRPr lang="en-US" sz="1400" b="1">
            <a:cs typeface="B Nazanin" pitchFamily="2" charset="-78"/>
          </a:endParaRPr>
        </a:p>
      </dgm:t>
    </dgm:pt>
    <dgm:pt modelId="{4A5713FC-BF5F-4218-A564-FA54704547AA}" type="parTrans" cxnId="{5CD62CC8-0682-4F3C-B197-94B49D0B2496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E4BCB199-C24A-4CE0-9779-73C07E9D843B}" type="sibTrans" cxnId="{5CD62CC8-0682-4F3C-B197-94B49D0B2496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BFFA5F00-1457-4F2F-B4B6-2C1ED2BF8817}">
      <dgm:prSet phldrT="[Text]"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ساخت قطعات و زیرمجموعه ها از طریق مهندسی معکوس</a:t>
          </a:r>
          <a:endParaRPr lang="en-US" sz="1400" b="1">
            <a:cs typeface="B Nazanin" pitchFamily="2" charset="-78"/>
          </a:endParaRPr>
        </a:p>
      </dgm:t>
    </dgm:pt>
    <dgm:pt modelId="{2BAA5033-E52A-4840-973E-1FF0BC877D19}" type="parTrans" cxnId="{6086B010-CE76-4D16-9035-D1AA30DBFA8C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913A4D99-90F3-40A1-B08E-29E6F717B066}" type="sibTrans" cxnId="{6086B010-CE76-4D16-9035-D1AA30DBFA8C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E022CBD3-6080-4A8D-91B0-D60921A4B6F0}">
      <dgm:prSet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تنوع بخشی از طریق انتقال فناوری، بروزرسانی و بازطراحی</a:t>
          </a:r>
          <a:endParaRPr lang="en-US" sz="1400" b="1">
            <a:cs typeface="B Nazanin" pitchFamily="2" charset="-78"/>
          </a:endParaRPr>
        </a:p>
      </dgm:t>
    </dgm:pt>
    <dgm:pt modelId="{2BC93FE8-3CE2-476D-B053-862BB9E000DE}" type="parTrans" cxnId="{DE08C247-514B-4E75-BD90-707649205369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B8F7E3DA-A183-4904-A0F2-B6070F390FFF}" type="sibTrans" cxnId="{DE08C247-514B-4E75-BD90-707649205369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DB6C836F-2F13-4C31-8B92-8A175224BBB7}">
      <dgm:prSet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ساخت به صورت مستقل و از طریق بازطراحی</a:t>
          </a:r>
          <a:endParaRPr lang="en-US" sz="1400" b="1">
            <a:cs typeface="B Nazanin" pitchFamily="2" charset="-78"/>
          </a:endParaRPr>
        </a:p>
      </dgm:t>
    </dgm:pt>
    <dgm:pt modelId="{521D126E-E6FF-478E-AFA6-96C153C8528A}" type="parTrans" cxnId="{60CA1F43-2892-415E-866A-29D9B5922248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C0A517A5-15FE-49F6-A225-33ABFCE50C2F}" type="sibTrans" cxnId="{60CA1F43-2892-415E-866A-29D9B5922248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FAFA816B-8FE5-41C5-9B37-16C8F756D415}">
      <dgm:prSet custT="1"/>
      <dgm:spPr/>
      <dgm:t>
        <a:bodyPr/>
        <a:lstStyle/>
        <a:p>
          <a:pPr algn="ctr"/>
          <a:r>
            <a:rPr lang="fa-IR" sz="1400" b="1">
              <a:cs typeface="B Nazanin" pitchFamily="2" charset="-78"/>
            </a:rPr>
            <a:t>ساخت به صورت مستقل از طریق بازطراحی</a:t>
          </a:r>
          <a:endParaRPr lang="en-US" sz="1400" b="1">
            <a:cs typeface="B Nazanin" pitchFamily="2" charset="-78"/>
          </a:endParaRPr>
        </a:p>
      </dgm:t>
    </dgm:pt>
    <dgm:pt modelId="{0C17B400-88D1-40D1-8A05-6F034A33DA45}" type="parTrans" cxnId="{B5342740-2195-4DFD-A1DA-54E7B3C41F2D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4DCE99E2-75B6-449C-90CA-4985B0FA8DD2}" type="sibTrans" cxnId="{B5342740-2195-4DFD-A1DA-54E7B3C41F2D}">
      <dgm:prSet/>
      <dgm:spPr/>
      <dgm:t>
        <a:bodyPr/>
        <a:lstStyle/>
        <a:p>
          <a:pPr algn="ctr"/>
          <a:endParaRPr lang="en-US" sz="1400" b="1">
            <a:cs typeface="B Nazanin" pitchFamily="2" charset="-78"/>
          </a:endParaRPr>
        </a:p>
      </dgm:t>
    </dgm:pt>
    <dgm:pt modelId="{A49EA0EA-84E9-4F5B-8414-F3B68C5EFFFD}" type="pres">
      <dgm:prSet presAssocID="{E88A3199-C137-4CFB-AB5C-467961D6CC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707A9AA-7B2E-4F28-BF0A-CE435EE663BD}" type="pres">
      <dgm:prSet presAssocID="{90F5949B-A46A-4A79-8047-CE3E40A09FD4}" presName="horFlow" presStyleCnt="0"/>
      <dgm:spPr/>
    </dgm:pt>
    <dgm:pt modelId="{FB5270DE-0DCD-466D-B931-42DF7463E6D6}" type="pres">
      <dgm:prSet presAssocID="{90F5949B-A46A-4A79-8047-CE3E40A09FD4}" presName="bigChev" presStyleLbl="node1" presStyleIdx="0" presStyleCnt="3"/>
      <dgm:spPr/>
      <dgm:t>
        <a:bodyPr/>
        <a:lstStyle/>
        <a:p>
          <a:endParaRPr lang="en-US"/>
        </a:p>
      </dgm:t>
    </dgm:pt>
    <dgm:pt modelId="{6FD3E89F-DBDD-453F-9E9D-A1CC98CA2CF1}" type="pres">
      <dgm:prSet presAssocID="{827342FF-2FE0-4875-B89B-2848E122E917}" presName="parTrans" presStyleCnt="0"/>
      <dgm:spPr/>
    </dgm:pt>
    <dgm:pt modelId="{D4C2B6F7-D0B0-4B50-B847-726E7BCB0634}" type="pres">
      <dgm:prSet presAssocID="{2B0CD379-0A21-49A4-887F-8D241FEFE20D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0AFC9-2C0C-4158-B851-B13BBC4F6D5D}" type="pres">
      <dgm:prSet presAssocID="{04AB2FB1-8C31-455E-A915-488583A55FA1}" presName="sibTrans" presStyleCnt="0"/>
      <dgm:spPr/>
    </dgm:pt>
    <dgm:pt modelId="{0DAFFB02-67B8-4A61-8BD8-4D0CC5E034FA}" type="pres">
      <dgm:prSet presAssocID="{85408ADA-4F8B-426B-ACBF-FFF865CC8C7F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57EEF-2D9A-4973-AF37-901067E1F2F0}" type="pres">
      <dgm:prSet presAssocID="{B83233FE-A5EC-4FB7-9EAD-84BC1B3E6EBC}" presName="sibTrans" presStyleCnt="0"/>
      <dgm:spPr/>
    </dgm:pt>
    <dgm:pt modelId="{A39CEABF-FF6C-4C8E-9FD0-42ECE1BC4A3A}" type="pres">
      <dgm:prSet presAssocID="{E022CBD3-6080-4A8D-91B0-D60921A4B6F0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37940-CC13-4DBD-9D18-DEC9CE00D120}" type="pres">
      <dgm:prSet presAssocID="{90F5949B-A46A-4A79-8047-CE3E40A09FD4}" presName="vSp" presStyleCnt="0"/>
      <dgm:spPr/>
    </dgm:pt>
    <dgm:pt modelId="{CE7E19DB-73BD-40A8-A551-7C18EA5F9AD1}" type="pres">
      <dgm:prSet presAssocID="{969A11EB-7835-47FF-97F5-FD638B3597C6}" presName="horFlow" presStyleCnt="0"/>
      <dgm:spPr/>
    </dgm:pt>
    <dgm:pt modelId="{3CA3C4E0-77EB-418F-BA4F-F9432E9A9D84}" type="pres">
      <dgm:prSet presAssocID="{969A11EB-7835-47FF-97F5-FD638B3597C6}" presName="bigChev" presStyleLbl="node1" presStyleIdx="1" presStyleCnt="3"/>
      <dgm:spPr/>
      <dgm:t>
        <a:bodyPr/>
        <a:lstStyle/>
        <a:p>
          <a:endParaRPr lang="en-US"/>
        </a:p>
      </dgm:t>
    </dgm:pt>
    <dgm:pt modelId="{A3F5776E-DA65-4C24-9878-1490FAE4E850}" type="pres">
      <dgm:prSet presAssocID="{337F473C-D661-4E5C-9B45-9863F980AB25}" presName="parTrans" presStyleCnt="0"/>
      <dgm:spPr/>
    </dgm:pt>
    <dgm:pt modelId="{CFEAE4E9-9F3E-4850-AADD-D9BCF88F026F}" type="pres">
      <dgm:prSet presAssocID="{C91431B1-E564-4BFA-9F1B-1B5B282CDF0E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0310B-E834-4D7A-BB7B-642AE4AE6718}" type="pres">
      <dgm:prSet presAssocID="{32445459-1E26-4B8D-9B82-B5581E1E6251}" presName="sibTrans" presStyleCnt="0"/>
      <dgm:spPr/>
    </dgm:pt>
    <dgm:pt modelId="{01ED697B-B788-48A0-9260-E1842A5FB9BA}" type="pres">
      <dgm:prSet presAssocID="{0736C41A-5455-483C-A33B-608064C095BB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1A3BB-D4BC-4328-9BA1-368267DD2A3C}" type="pres">
      <dgm:prSet presAssocID="{E84700F7-F531-4AB1-BA31-FB07481BD532}" presName="sibTrans" presStyleCnt="0"/>
      <dgm:spPr/>
    </dgm:pt>
    <dgm:pt modelId="{D24D71FD-D74E-4E0B-BBBE-C435C954B1D4}" type="pres">
      <dgm:prSet presAssocID="{DB6C836F-2F13-4C31-8B92-8A175224BBB7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E5C69-831C-40CC-B358-AEEB6D7B3144}" type="pres">
      <dgm:prSet presAssocID="{969A11EB-7835-47FF-97F5-FD638B3597C6}" presName="vSp" presStyleCnt="0"/>
      <dgm:spPr/>
    </dgm:pt>
    <dgm:pt modelId="{DACA97D9-465A-4351-A690-17259CF8A4AB}" type="pres">
      <dgm:prSet presAssocID="{B36C6326-C2F3-422F-86C8-1DF06F1F976E}" presName="horFlow" presStyleCnt="0"/>
      <dgm:spPr/>
    </dgm:pt>
    <dgm:pt modelId="{28F201F3-7742-4766-8460-A6BCDCD36B70}" type="pres">
      <dgm:prSet presAssocID="{B36C6326-C2F3-422F-86C8-1DF06F1F976E}" presName="bigChev" presStyleLbl="node1" presStyleIdx="2" presStyleCnt="3"/>
      <dgm:spPr/>
      <dgm:t>
        <a:bodyPr/>
        <a:lstStyle/>
        <a:p>
          <a:endParaRPr lang="en-US"/>
        </a:p>
      </dgm:t>
    </dgm:pt>
    <dgm:pt modelId="{DA3D9321-3C5E-4421-A4BB-EAA1BBA82489}" type="pres">
      <dgm:prSet presAssocID="{4A5713FC-BF5F-4218-A564-FA54704547AA}" presName="parTrans" presStyleCnt="0"/>
      <dgm:spPr/>
    </dgm:pt>
    <dgm:pt modelId="{64BABA96-2E65-4339-8998-ADF6B0D8433A}" type="pres">
      <dgm:prSet presAssocID="{7A7C79CE-36DB-43BC-855B-0A1B07A9F5A0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ED7FA-2817-4599-9D06-9E87D7374D4C}" type="pres">
      <dgm:prSet presAssocID="{E4BCB199-C24A-4CE0-9779-73C07E9D843B}" presName="sibTrans" presStyleCnt="0"/>
      <dgm:spPr/>
    </dgm:pt>
    <dgm:pt modelId="{D2ACE718-5397-4DE7-81D5-0160BFBE93D9}" type="pres">
      <dgm:prSet presAssocID="{BFFA5F00-1457-4F2F-B4B6-2C1ED2BF8817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F5D43-3466-4BF0-A45C-E77BA29637E6}" type="pres">
      <dgm:prSet presAssocID="{913A4D99-90F3-40A1-B08E-29E6F717B066}" presName="sibTrans" presStyleCnt="0"/>
      <dgm:spPr/>
    </dgm:pt>
    <dgm:pt modelId="{46B5DFE3-B498-4506-9FE3-50E0A6D948F0}" type="pres">
      <dgm:prSet presAssocID="{FAFA816B-8FE5-41C5-9B37-16C8F756D415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3306DC-736B-4557-AB9A-59D40080D3C5}" type="presOf" srcId="{90F5949B-A46A-4A79-8047-CE3E40A09FD4}" destId="{FB5270DE-0DCD-466D-B931-42DF7463E6D6}" srcOrd="0" destOrd="0" presId="urn:microsoft.com/office/officeart/2005/8/layout/lProcess3"/>
    <dgm:cxn modelId="{06434DC8-A3E6-428E-83B6-194191601CAE}" type="presOf" srcId="{7A7C79CE-36DB-43BC-855B-0A1B07A9F5A0}" destId="{64BABA96-2E65-4339-8998-ADF6B0D8433A}" srcOrd="0" destOrd="0" presId="urn:microsoft.com/office/officeart/2005/8/layout/lProcess3"/>
    <dgm:cxn modelId="{33E1A6F5-0429-4E31-A753-BD48856031AD}" type="presOf" srcId="{85408ADA-4F8B-426B-ACBF-FFF865CC8C7F}" destId="{0DAFFB02-67B8-4A61-8BD8-4D0CC5E034FA}" srcOrd="0" destOrd="0" presId="urn:microsoft.com/office/officeart/2005/8/layout/lProcess3"/>
    <dgm:cxn modelId="{9393BE92-4380-4371-99B4-AFD914FB6433}" type="presOf" srcId="{FAFA816B-8FE5-41C5-9B37-16C8F756D415}" destId="{46B5DFE3-B498-4506-9FE3-50E0A6D948F0}" srcOrd="0" destOrd="0" presId="urn:microsoft.com/office/officeart/2005/8/layout/lProcess3"/>
    <dgm:cxn modelId="{60CA1F43-2892-415E-866A-29D9B5922248}" srcId="{969A11EB-7835-47FF-97F5-FD638B3597C6}" destId="{DB6C836F-2F13-4C31-8B92-8A175224BBB7}" srcOrd="2" destOrd="0" parTransId="{521D126E-E6FF-478E-AFA6-96C153C8528A}" sibTransId="{C0A517A5-15FE-49F6-A225-33ABFCE50C2F}"/>
    <dgm:cxn modelId="{B8117B39-2866-4D1D-A0AD-F2B3F91BC8E9}" type="presOf" srcId="{E022CBD3-6080-4A8D-91B0-D60921A4B6F0}" destId="{A39CEABF-FF6C-4C8E-9FD0-42ECE1BC4A3A}" srcOrd="0" destOrd="0" presId="urn:microsoft.com/office/officeart/2005/8/layout/lProcess3"/>
    <dgm:cxn modelId="{9CE6D2C7-6D1B-4F28-AE99-ECC2C5C4049C}" type="presOf" srcId="{BFFA5F00-1457-4F2F-B4B6-2C1ED2BF8817}" destId="{D2ACE718-5397-4DE7-81D5-0160BFBE93D9}" srcOrd="0" destOrd="0" presId="urn:microsoft.com/office/officeart/2005/8/layout/lProcess3"/>
    <dgm:cxn modelId="{C8A30994-B021-4443-8668-200B69505C95}" srcId="{90F5949B-A46A-4A79-8047-CE3E40A09FD4}" destId="{85408ADA-4F8B-426B-ACBF-FFF865CC8C7F}" srcOrd="1" destOrd="0" parTransId="{07A88515-71A5-4053-B428-06AC59FF5BA3}" sibTransId="{B83233FE-A5EC-4FB7-9EAD-84BC1B3E6EBC}"/>
    <dgm:cxn modelId="{1B5BCC1A-B2C7-4C87-A6CF-2D73C688A0A7}" srcId="{90F5949B-A46A-4A79-8047-CE3E40A09FD4}" destId="{2B0CD379-0A21-49A4-887F-8D241FEFE20D}" srcOrd="0" destOrd="0" parTransId="{827342FF-2FE0-4875-B89B-2848E122E917}" sibTransId="{04AB2FB1-8C31-455E-A915-488583A55FA1}"/>
    <dgm:cxn modelId="{9890E7DE-C09C-445F-89B1-7B931A27C500}" srcId="{E88A3199-C137-4CFB-AB5C-467961D6CC22}" destId="{B36C6326-C2F3-422F-86C8-1DF06F1F976E}" srcOrd="2" destOrd="0" parTransId="{5EF04D6A-ACFA-4353-9C09-3B14992429B5}" sibTransId="{E57306B4-A9ED-44ED-89C2-3B399BD31BF2}"/>
    <dgm:cxn modelId="{9FB738EB-C42A-405B-A67F-6F93A8D706FA}" type="presOf" srcId="{B36C6326-C2F3-422F-86C8-1DF06F1F976E}" destId="{28F201F3-7742-4766-8460-A6BCDCD36B70}" srcOrd="0" destOrd="0" presId="urn:microsoft.com/office/officeart/2005/8/layout/lProcess3"/>
    <dgm:cxn modelId="{5F86D006-47E4-4A38-8407-E738ECE12220}" type="presOf" srcId="{0736C41A-5455-483C-A33B-608064C095BB}" destId="{01ED697B-B788-48A0-9260-E1842A5FB9BA}" srcOrd="0" destOrd="0" presId="urn:microsoft.com/office/officeart/2005/8/layout/lProcess3"/>
    <dgm:cxn modelId="{86A34281-10C8-44AC-97DE-A2D3299643F2}" type="presOf" srcId="{DB6C836F-2F13-4C31-8B92-8A175224BBB7}" destId="{D24D71FD-D74E-4E0B-BBBE-C435C954B1D4}" srcOrd="0" destOrd="0" presId="urn:microsoft.com/office/officeart/2005/8/layout/lProcess3"/>
    <dgm:cxn modelId="{0255C9B0-BA23-4BDA-A208-1795FE64B413}" type="presOf" srcId="{969A11EB-7835-47FF-97F5-FD638B3597C6}" destId="{3CA3C4E0-77EB-418F-BA4F-F9432E9A9D84}" srcOrd="0" destOrd="0" presId="urn:microsoft.com/office/officeart/2005/8/layout/lProcess3"/>
    <dgm:cxn modelId="{8E608A99-4682-4DCF-A4C1-9211FB9D78FB}" srcId="{969A11EB-7835-47FF-97F5-FD638B3597C6}" destId="{0736C41A-5455-483C-A33B-608064C095BB}" srcOrd="1" destOrd="0" parTransId="{0EFAA913-396A-423F-89A3-99F06649BCD7}" sibTransId="{E84700F7-F531-4AB1-BA31-FB07481BD532}"/>
    <dgm:cxn modelId="{7B268944-7AC9-4B6F-AB4F-D4A3F5DB2D18}" type="presOf" srcId="{2B0CD379-0A21-49A4-887F-8D241FEFE20D}" destId="{D4C2B6F7-D0B0-4B50-B847-726E7BCB0634}" srcOrd="0" destOrd="0" presId="urn:microsoft.com/office/officeart/2005/8/layout/lProcess3"/>
    <dgm:cxn modelId="{5CD62CC8-0682-4F3C-B197-94B49D0B2496}" srcId="{B36C6326-C2F3-422F-86C8-1DF06F1F976E}" destId="{7A7C79CE-36DB-43BC-855B-0A1B07A9F5A0}" srcOrd="0" destOrd="0" parTransId="{4A5713FC-BF5F-4218-A564-FA54704547AA}" sibTransId="{E4BCB199-C24A-4CE0-9779-73C07E9D843B}"/>
    <dgm:cxn modelId="{B5342740-2195-4DFD-A1DA-54E7B3C41F2D}" srcId="{B36C6326-C2F3-422F-86C8-1DF06F1F976E}" destId="{FAFA816B-8FE5-41C5-9B37-16C8F756D415}" srcOrd="2" destOrd="0" parTransId="{0C17B400-88D1-40D1-8A05-6F034A33DA45}" sibTransId="{4DCE99E2-75B6-449C-90CA-4985B0FA8DD2}"/>
    <dgm:cxn modelId="{DE08C247-514B-4E75-BD90-707649205369}" srcId="{90F5949B-A46A-4A79-8047-CE3E40A09FD4}" destId="{E022CBD3-6080-4A8D-91B0-D60921A4B6F0}" srcOrd="2" destOrd="0" parTransId="{2BC93FE8-3CE2-476D-B053-862BB9E000DE}" sibTransId="{B8F7E3DA-A183-4904-A0F2-B6070F390FFF}"/>
    <dgm:cxn modelId="{B16928DB-18D1-49EF-980B-6D79767C66B2}" srcId="{969A11EB-7835-47FF-97F5-FD638B3597C6}" destId="{C91431B1-E564-4BFA-9F1B-1B5B282CDF0E}" srcOrd="0" destOrd="0" parTransId="{337F473C-D661-4E5C-9B45-9863F980AB25}" sibTransId="{32445459-1E26-4B8D-9B82-B5581E1E6251}"/>
    <dgm:cxn modelId="{6086B010-CE76-4D16-9035-D1AA30DBFA8C}" srcId="{B36C6326-C2F3-422F-86C8-1DF06F1F976E}" destId="{BFFA5F00-1457-4F2F-B4B6-2C1ED2BF8817}" srcOrd="1" destOrd="0" parTransId="{2BAA5033-E52A-4840-973E-1FF0BC877D19}" sibTransId="{913A4D99-90F3-40A1-B08E-29E6F717B066}"/>
    <dgm:cxn modelId="{256CA739-5165-4BA6-83B4-66C824E8445D}" srcId="{E88A3199-C137-4CFB-AB5C-467961D6CC22}" destId="{969A11EB-7835-47FF-97F5-FD638B3597C6}" srcOrd="1" destOrd="0" parTransId="{784C5BA3-263B-4894-8DFB-6A7FB3A3CF7B}" sibTransId="{7BA7E571-53B4-4542-BC7A-8764520A0827}"/>
    <dgm:cxn modelId="{EBD5631E-4C05-4052-88F0-791C14142A61}" type="presOf" srcId="{C91431B1-E564-4BFA-9F1B-1B5B282CDF0E}" destId="{CFEAE4E9-9F3E-4850-AADD-D9BCF88F026F}" srcOrd="0" destOrd="0" presId="urn:microsoft.com/office/officeart/2005/8/layout/lProcess3"/>
    <dgm:cxn modelId="{1DD1BC91-4863-4658-918E-D00B4FACE34B}" srcId="{E88A3199-C137-4CFB-AB5C-467961D6CC22}" destId="{90F5949B-A46A-4A79-8047-CE3E40A09FD4}" srcOrd="0" destOrd="0" parTransId="{CEE43C0A-697E-43BB-86C1-513AE9155D4E}" sibTransId="{BACDFB3C-1936-4424-811B-A2AB9B0EC5CB}"/>
    <dgm:cxn modelId="{C32E576F-83B1-4843-9238-E79A96A87D2C}" type="presOf" srcId="{E88A3199-C137-4CFB-AB5C-467961D6CC22}" destId="{A49EA0EA-84E9-4F5B-8414-F3B68C5EFFFD}" srcOrd="0" destOrd="0" presId="urn:microsoft.com/office/officeart/2005/8/layout/lProcess3"/>
    <dgm:cxn modelId="{69BAB371-034B-4E69-8E36-A8E4AB80F332}" type="presParOf" srcId="{A49EA0EA-84E9-4F5B-8414-F3B68C5EFFFD}" destId="{6707A9AA-7B2E-4F28-BF0A-CE435EE663BD}" srcOrd="0" destOrd="0" presId="urn:microsoft.com/office/officeart/2005/8/layout/lProcess3"/>
    <dgm:cxn modelId="{73536734-79B2-4291-ADE2-5848709E9ADC}" type="presParOf" srcId="{6707A9AA-7B2E-4F28-BF0A-CE435EE663BD}" destId="{FB5270DE-0DCD-466D-B931-42DF7463E6D6}" srcOrd="0" destOrd="0" presId="urn:microsoft.com/office/officeart/2005/8/layout/lProcess3"/>
    <dgm:cxn modelId="{A32A3BCE-FE83-4C53-9D3B-F3AA351501AF}" type="presParOf" srcId="{6707A9AA-7B2E-4F28-BF0A-CE435EE663BD}" destId="{6FD3E89F-DBDD-453F-9E9D-A1CC98CA2CF1}" srcOrd="1" destOrd="0" presId="urn:microsoft.com/office/officeart/2005/8/layout/lProcess3"/>
    <dgm:cxn modelId="{BDCDA4B9-4CC5-41A9-A236-E75A44028FF9}" type="presParOf" srcId="{6707A9AA-7B2E-4F28-BF0A-CE435EE663BD}" destId="{D4C2B6F7-D0B0-4B50-B847-726E7BCB0634}" srcOrd="2" destOrd="0" presId="urn:microsoft.com/office/officeart/2005/8/layout/lProcess3"/>
    <dgm:cxn modelId="{C046AA15-5408-47FD-94C6-3FDBF308EAD6}" type="presParOf" srcId="{6707A9AA-7B2E-4F28-BF0A-CE435EE663BD}" destId="{5DD0AFC9-2C0C-4158-B851-B13BBC4F6D5D}" srcOrd="3" destOrd="0" presId="urn:microsoft.com/office/officeart/2005/8/layout/lProcess3"/>
    <dgm:cxn modelId="{33A1D0C4-1DC4-456D-B66F-AA4F60D3DD16}" type="presParOf" srcId="{6707A9AA-7B2E-4F28-BF0A-CE435EE663BD}" destId="{0DAFFB02-67B8-4A61-8BD8-4D0CC5E034FA}" srcOrd="4" destOrd="0" presId="urn:microsoft.com/office/officeart/2005/8/layout/lProcess3"/>
    <dgm:cxn modelId="{39693C3D-2016-4CCE-9503-F768A0B8E9CA}" type="presParOf" srcId="{6707A9AA-7B2E-4F28-BF0A-CE435EE663BD}" destId="{52957EEF-2D9A-4973-AF37-901067E1F2F0}" srcOrd="5" destOrd="0" presId="urn:microsoft.com/office/officeart/2005/8/layout/lProcess3"/>
    <dgm:cxn modelId="{EA524296-A7F5-4995-B000-3011D1C85458}" type="presParOf" srcId="{6707A9AA-7B2E-4F28-BF0A-CE435EE663BD}" destId="{A39CEABF-FF6C-4C8E-9FD0-42ECE1BC4A3A}" srcOrd="6" destOrd="0" presId="urn:microsoft.com/office/officeart/2005/8/layout/lProcess3"/>
    <dgm:cxn modelId="{6F5DA3CC-3823-4475-A5DD-F137F5CF2817}" type="presParOf" srcId="{A49EA0EA-84E9-4F5B-8414-F3B68C5EFFFD}" destId="{ECC37940-CC13-4DBD-9D18-DEC9CE00D120}" srcOrd="1" destOrd="0" presId="urn:microsoft.com/office/officeart/2005/8/layout/lProcess3"/>
    <dgm:cxn modelId="{F0FB8EBA-56F5-4256-93AA-AEDF1458AB6E}" type="presParOf" srcId="{A49EA0EA-84E9-4F5B-8414-F3B68C5EFFFD}" destId="{CE7E19DB-73BD-40A8-A551-7C18EA5F9AD1}" srcOrd="2" destOrd="0" presId="urn:microsoft.com/office/officeart/2005/8/layout/lProcess3"/>
    <dgm:cxn modelId="{04163B73-539B-4025-8676-30E6B7D03629}" type="presParOf" srcId="{CE7E19DB-73BD-40A8-A551-7C18EA5F9AD1}" destId="{3CA3C4E0-77EB-418F-BA4F-F9432E9A9D84}" srcOrd="0" destOrd="0" presId="urn:microsoft.com/office/officeart/2005/8/layout/lProcess3"/>
    <dgm:cxn modelId="{5B421BE7-8336-4E94-BE01-546B5EF5826C}" type="presParOf" srcId="{CE7E19DB-73BD-40A8-A551-7C18EA5F9AD1}" destId="{A3F5776E-DA65-4C24-9878-1490FAE4E850}" srcOrd="1" destOrd="0" presId="urn:microsoft.com/office/officeart/2005/8/layout/lProcess3"/>
    <dgm:cxn modelId="{3A27C6B3-9101-44AA-A16A-4FD12EB49E14}" type="presParOf" srcId="{CE7E19DB-73BD-40A8-A551-7C18EA5F9AD1}" destId="{CFEAE4E9-9F3E-4850-AADD-D9BCF88F026F}" srcOrd="2" destOrd="0" presId="urn:microsoft.com/office/officeart/2005/8/layout/lProcess3"/>
    <dgm:cxn modelId="{EE9C7359-1BCE-4D4C-B22C-379BB789F234}" type="presParOf" srcId="{CE7E19DB-73BD-40A8-A551-7C18EA5F9AD1}" destId="{E4F0310B-E834-4D7A-BB7B-642AE4AE6718}" srcOrd="3" destOrd="0" presId="urn:microsoft.com/office/officeart/2005/8/layout/lProcess3"/>
    <dgm:cxn modelId="{2E1857DB-5C9C-44AB-B4D9-F83D19BD55EE}" type="presParOf" srcId="{CE7E19DB-73BD-40A8-A551-7C18EA5F9AD1}" destId="{01ED697B-B788-48A0-9260-E1842A5FB9BA}" srcOrd="4" destOrd="0" presId="urn:microsoft.com/office/officeart/2005/8/layout/lProcess3"/>
    <dgm:cxn modelId="{1ACBAE5A-B6AC-45D2-B010-72140C368654}" type="presParOf" srcId="{CE7E19DB-73BD-40A8-A551-7C18EA5F9AD1}" destId="{DB21A3BB-D4BC-4328-9BA1-368267DD2A3C}" srcOrd="5" destOrd="0" presId="urn:microsoft.com/office/officeart/2005/8/layout/lProcess3"/>
    <dgm:cxn modelId="{97C631A2-406C-4AC0-85C6-8294B55764C8}" type="presParOf" srcId="{CE7E19DB-73BD-40A8-A551-7C18EA5F9AD1}" destId="{D24D71FD-D74E-4E0B-BBBE-C435C954B1D4}" srcOrd="6" destOrd="0" presId="urn:microsoft.com/office/officeart/2005/8/layout/lProcess3"/>
    <dgm:cxn modelId="{8427E73A-5DA3-4F6B-928E-A3DF2F77C8EB}" type="presParOf" srcId="{A49EA0EA-84E9-4F5B-8414-F3B68C5EFFFD}" destId="{D60E5C69-831C-40CC-B358-AEEB6D7B3144}" srcOrd="3" destOrd="0" presId="urn:microsoft.com/office/officeart/2005/8/layout/lProcess3"/>
    <dgm:cxn modelId="{CAF61DA8-47E8-4AEF-AB39-ADB6DB358290}" type="presParOf" srcId="{A49EA0EA-84E9-4F5B-8414-F3B68C5EFFFD}" destId="{DACA97D9-465A-4351-A690-17259CF8A4AB}" srcOrd="4" destOrd="0" presId="urn:microsoft.com/office/officeart/2005/8/layout/lProcess3"/>
    <dgm:cxn modelId="{7E782053-9EFD-4AFD-B3BE-C8827718DC81}" type="presParOf" srcId="{DACA97D9-465A-4351-A690-17259CF8A4AB}" destId="{28F201F3-7742-4766-8460-A6BCDCD36B70}" srcOrd="0" destOrd="0" presId="urn:microsoft.com/office/officeart/2005/8/layout/lProcess3"/>
    <dgm:cxn modelId="{9160C2FA-23F2-4CB5-A8A6-2086BE66D996}" type="presParOf" srcId="{DACA97D9-465A-4351-A690-17259CF8A4AB}" destId="{DA3D9321-3C5E-4421-A4BB-EAA1BBA82489}" srcOrd="1" destOrd="0" presId="urn:microsoft.com/office/officeart/2005/8/layout/lProcess3"/>
    <dgm:cxn modelId="{2E482A0A-33D0-4BCE-BF3A-903BA26B69F9}" type="presParOf" srcId="{DACA97D9-465A-4351-A690-17259CF8A4AB}" destId="{64BABA96-2E65-4339-8998-ADF6B0D8433A}" srcOrd="2" destOrd="0" presId="urn:microsoft.com/office/officeart/2005/8/layout/lProcess3"/>
    <dgm:cxn modelId="{46B1C678-D789-438A-8EAE-1A05BD28530A}" type="presParOf" srcId="{DACA97D9-465A-4351-A690-17259CF8A4AB}" destId="{E82ED7FA-2817-4599-9D06-9E87D7374D4C}" srcOrd="3" destOrd="0" presId="urn:microsoft.com/office/officeart/2005/8/layout/lProcess3"/>
    <dgm:cxn modelId="{22577F5C-F047-40D0-ADC5-F3476A65D587}" type="presParOf" srcId="{DACA97D9-465A-4351-A690-17259CF8A4AB}" destId="{D2ACE718-5397-4DE7-81D5-0160BFBE93D9}" srcOrd="4" destOrd="0" presId="urn:microsoft.com/office/officeart/2005/8/layout/lProcess3"/>
    <dgm:cxn modelId="{AE3782FA-FD32-41AE-94FF-24A692F0EA91}" type="presParOf" srcId="{DACA97D9-465A-4351-A690-17259CF8A4AB}" destId="{0C0F5D43-3466-4BF0-A45C-E77BA29637E6}" srcOrd="5" destOrd="0" presId="urn:microsoft.com/office/officeart/2005/8/layout/lProcess3"/>
    <dgm:cxn modelId="{34D5FFC9-2485-4960-B62B-8FDFAD8AE76C}" type="presParOf" srcId="{DACA97D9-465A-4351-A690-17259CF8A4AB}" destId="{46B5DFE3-B498-4506-9FE3-50E0A6D948F0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9237C-5568-41D5-8B9B-7AFB8EE6E901}">
      <dsp:nvSpPr>
        <dsp:cNvPr id="0" name=""/>
        <dsp:cNvSpPr/>
      </dsp:nvSpPr>
      <dsp:spPr>
        <a:xfrm>
          <a:off x="3282999" y="803"/>
          <a:ext cx="1663600" cy="831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itchFamily="2" charset="-78"/>
            </a:rPr>
            <a:t>پایه دانشی و فناوری</a:t>
          </a:r>
          <a:endParaRPr lang="en-US" sz="1700" b="1" kern="1200" dirty="0">
            <a:cs typeface="B Nazanin" pitchFamily="2" charset="-78"/>
          </a:endParaRPr>
        </a:p>
      </dsp:txBody>
      <dsp:txXfrm>
        <a:off x="3307362" y="25166"/>
        <a:ext cx="1614874" cy="783074"/>
      </dsp:txXfrm>
    </dsp:sp>
    <dsp:sp modelId="{9674DE84-2F56-4FAC-8673-2CE891D2A860}">
      <dsp:nvSpPr>
        <dsp:cNvPr id="0" name=""/>
        <dsp:cNvSpPr/>
      </dsp:nvSpPr>
      <dsp:spPr>
        <a:xfrm rot="2700000">
          <a:off x="4480294" y="1070725"/>
          <a:ext cx="868183" cy="291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cs typeface="B Nazanin" pitchFamily="2" charset="-78"/>
          </a:endParaRPr>
        </a:p>
      </dsp:txBody>
      <dsp:txXfrm>
        <a:off x="4567633" y="1128951"/>
        <a:ext cx="693505" cy="174678"/>
      </dsp:txXfrm>
    </dsp:sp>
    <dsp:sp modelId="{4B4D3754-C0AC-4931-BDCF-CD6210BA4A2E}">
      <dsp:nvSpPr>
        <dsp:cNvPr id="0" name=""/>
        <dsp:cNvSpPr/>
      </dsp:nvSpPr>
      <dsp:spPr>
        <a:xfrm>
          <a:off x="4882172" y="1599976"/>
          <a:ext cx="1663600" cy="831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itchFamily="2" charset="-78"/>
            </a:rPr>
            <a:t>بازیگران و شبکه ها</a:t>
          </a:r>
          <a:endParaRPr lang="en-US" sz="1700" b="1" kern="1200" dirty="0">
            <a:cs typeface="B Nazanin" pitchFamily="2" charset="-78"/>
          </a:endParaRPr>
        </a:p>
      </dsp:txBody>
      <dsp:txXfrm>
        <a:off x="4906535" y="1624339"/>
        <a:ext cx="1614874" cy="783074"/>
      </dsp:txXfrm>
    </dsp:sp>
    <dsp:sp modelId="{2AFB0716-E446-454D-B350-D51E118E246A}">
      <dsp:nvSpPr>
        <dsp:cNvPr id="0" name=""/>
        <dsp:cNvSpPr/>
      </dsp:nvSpPr>
      <dsp:spPr>
        <a:xfrm rot="8100000">
          <a:off x="4480294" y="2669898"/>
          <a:ext cx="868183" cy="291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cs typeface="B Nazanin" pitchFamily="2" charset="-78"/>
          </a:endParaRPr>
        </a:p>
      </dsp:txBody>
      <dsp:txXfrm rot="10800000">
        <a:off x="4567633" y="2728124"/>
        <a:ext cx="693505" cy="174678"/>
      </dsp:txXfrm>
    </dsp:sp>
    <dsp:sp modelId="{E281DB04-4702-4B87-99C4-DC87E465388F}">
      <dsp:nvSpPr>
        <dsp:cNvPr id="0" name=""/>
        <dsp:cNvSpPr/>
      </dsp:nvSpPr>
      <dsp:spPr>
        <a:xfrm>
          <a:off x="3282999" y="3199149"/>
          <a:ext cx="1663600" cy="8318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itchFamily="2" charset="-78"/>
            </a:rPr>
            <a:t>تقاضا</a:t>
          </a:r>
          <a:endParaRPr lang="en-US" sz="1700" b="1" kern="1200" dirty="0">
            <a:cs typeface="B Nazanin" pitchFamily="2" charset="-78"/>
          </a:endParaRPr>
        </a:p>
      </dsp:txBody>
      <dsp:txXfrm>
        <a:off x="3307362" y="3223512"/>
        <a:ext cx="1614874" cy="783074"/>
      </dsp:txXfrm>
    </dsp:sp>
    <dsp:sp modelId="{1612AD17-60D6-4BE5-AEAC-AE436412E5C8}">
      <dsp:nvSpPr>
        <dsp:cNvPr id="0" name=""/>
        <dsp:cNvSpPr/>
      </dsp:nvSpPr>
      <dsp:spPr>
        <a:xfrm rot="13500000">
          <a:off x="2881121" y="2669898"/>
          <a:ext cx="868183" cy="291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cs typeface="B Nazanin" pitchFamily="2" charset="-78"/>
          </a:endParaRPr>
        </a:p>
      </dsp:txBody>
      <dsp:txXfrm rot="10800000">
        <a:off x="2968460" y="2728124"/>
        <a:ext cx="693505" cy="174678"/>
      </dsp:txXfrm>
    </dsp:sp>
    <dsp:sp modelId="{C383275D-84A3-4F76-B28F-E96DDDAED648}">
      <dsp:nvSpPr>
        <dsp:cNvPr id="0" name=""/>
        <dsp:cNvSpPr/>
      </dsp:nvSpPr>
      <dsp:spPr>
        <a:xfrm>
          <a:off x="1683826" y="1599976"/>
          <a:ext cx="1663600" cy="8318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b="1" kern="1200" dirty="0" smtClean="0">
              <a:cs typeface="B Nazanin" pitchFamily="2" charset="-78"/>
            </a:rPr>
            <a:t>نهادها</a:t>
          </a:r>
          <a:endParaRPr lang="en-US" sz="1700" b="1" kern="1200" dirty="0">
            <a:cs typeface="B Nazanin" pitchFamily="2" charset="-78"/>
          </a:endParaRPr>
        </a:p>
      </dsp:txBody>
      <dsp:txXfrm>
        <a:off x="1708189" y="1624339"/>
        <a:ext cx="1614874" cy="783074"/>
      </dsp:txXfrm>
    </dsp:sp>
    <dsp:sp modelId="{AA7F565B-3E79-4532-B4C8-FDD677FFB791}">
      <dsp:nvSpPr>
        <dsp:cNvPr id="0" name=""/>
        <dsp:cNvSpPr/>
      </dsp:nvSpPr>
      <dsp:spPr>
        <a:xfrm rot="18900000">
          <a:off x="2881121" y="1070725"/>
          <a:ext cx="868183" cy="29113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kern="1200">
            <a:cs typeface="B Nazanin" pitchFamily="2" charset="-78"/>
          </a:endParaRPr>
        </a:p>
      </dsp:txBody>
      <dsp:txXfrm>
        <a:off x="2968460" y="1128951"/>
        <a:ext cx="693505" cy="174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54AEE-BD3B-4EC8-B91E-E74512173DBF}">
      <dsp:nvSpPr>
        <dsp:cNvPr id="0" name=""/>
        <dsp:cNvSpPr/>
      </dsp:nvSpPr>
      <dsp:spPr>
        <a:xfrm>
          <a:off x="5501409" y="1269577"/>
          <a:ext cx="2674596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2674596" y="157046"/>
              </a:lnTo>
              <a:lnTo>
                <a:pt x="2674596" y="230451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2F80-1437-4A56-B76A-098469E99CCF}">
      <dsp:nvSpPr>
        <dsp:cNvPr id="0" name=""/>
        <dsp:cNvSpPr/>
      </dsp:nvSpPr>
      <dsp:spPr>
        <a:xfrm>
          <a:off x="8010095" y="2736810"/>
          <a:ext cx="91440" cy="230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5ADBE-229A-4E9F-B8DD-47FCE1E88842}">
      <dsp:nvSpPr>
        <dsp:cNvPr id="0" name=""/>
        <dsp:cNvSpPr/>
      </dsp:nvSpPr>
      <dsp:spPr>
        <a:xfrm>
          <a:off x="7207534" y="2003193"/>
          <a:ext cx="848281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848281" y="157046"/>
              </a:lnTo>
              <a:lnTo>
                <a:pt x="848281" y="230451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80E1C-4D45-40B2-A281-F1A3A117373B}">
      <dsp:nvSpPr>
        <dsp:cNvPr id="0" name=""/>
        <dsp:cNvSpPr/>
      </dsp:nvSpPr>
      <dsp:spPr>
        <a:xfrm>
          <a:off x="6359253" y="2736810"/>
          <a:ext cx="484235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484235" y="157046"/>
              </a:lnTo>
              <a:lnTo>
                <a:pt x="484235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A99E8-01E4-4A42-B010-5BB0A73D172F}">
      <dsp:nvSpPr>
        <dsp:cNvPr id="0" name=""/>
        <dsp:cNvSpPr/>
      </dsp:nvSpPr>
      <dsp:spPr>
        <a:xfrm>
          <a:off x="5875018" y="2736810"/>
          <a:ext cx="484235" cy="230451"/>
        </a:xfrm>
        <a:custGeom>
          <a:avLst/>
          <a:gdLst/>
          <a:ahLst/>
          <a:cxnLst/>
          <a:rect l="0" t="0" r="0" b="0"/>
          <a:pathLst>
            <a:path>
              <a:moveTo>
                <a:pt x="484235" y="0"/>
              </a:moveTo>
              <a:lnTo>
                <a:pt x="484235" y="157046"/>
              </a:lnTo>
              <a:lnTo>
                <a:pt x="0" y="157046"/>
              </a:lnTo>
              <a:lnTo>
                <a:pt x="0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454F4-5551-4940-8A65-331D45559112}">
      <dsp:nvSpPr>
        <dsp:cNvPr id="0" name=""/>
        <dsp:cNvSpPr/>
      </dsp:nvSpPr>
      <dsp:spPr>
        <a:xfrm>
          <a:off x="6359253" y="2003193"/>
          <a:ext cx="848281" cy="230451"/>
        </a:xfrm>
        <a:custGeom>
          <a:avLst/>
          <a:gdLst/>
          <a:ahLst/>
          <a:cxnLst/>
          <a:rect l="0" t="0" r="0" b="0"/>
          <a:pathLst>
            <a:path>
              <a:moveTo>
                <a:pt x="848281" y="0"/>
              </a:moveTo>
              <a:lnTo>
                <a:pt x="848281" y="157046"/>
              </a:lnTo>
              <a:lnTo>
                <a:pt x="0" y="157046"/>
              </a:lnTo>
              <a:lnTo>
                <a:pt x="0" y="230451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AB5D6-442B-476C-B78E-41B285422A29}">
      <dsp:nvSpPr>
        <dsp:cNvPr id="0" name=""/>
        <dsp:cNvSpPr/>
      </dsp:nvSpPr>
      <dsp:spPr>
        <a:xfrm>
          <a:off x="5501409" y="1269577"/>
          <a:ext cx="1706125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1706125" y="157046"/>
              </a:lnTo>
              <a:lnTo>
                <a:pt x="1706125" y="230451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58DFC-0527-4DC2-9127-D5B56A9D52F6}">
      <dsp:nvSpPr>
        <dsp:cNvPr id="0" name=""/>
        <dsp:cNvSpPr/>
      </dsp:nvSpPr>
      <dsp:spPr>
        <a:xfrm>
          <a:off x="4196252" y="2736810"/>
          <a:ext cx="484235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484235" y="157046"/>
              </a:lnTo>
              <a:lnTo>
                <a:pt x="484235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0ADF7-F07B-4E60-A2A7-547F4B387A27}">
      <dsp:nvSpPr>
        <dsp:cNvPr id="0" name=""/>
        <dsp:cNvSpPr/>
      </dsp:nvSpPr>
      <dsp:spPr>
        <a:xfrm>
          <a:off x="3485958" y="2736810"/>
          <a:ext cx="710294" cy="230451"/>
        </a:xfrm>
        <a:custGeom>
          <a:avLst/>
          <a:gdLst/>
          <a:ahLst/>
          <a:cxnLst/>
          <a:rect l="0" t="0" r="0" b="0"/>
          <a:pathLst>
            <a:path>
              <a:moveTo>
                <a:pt x="710294" y="0"/>
              </a:moveTo>
              <a:lnTo>
                <a:pt x="710294" y="157046"/>
              </a:lnTo>
              <a:lnTo>
                <a:pt x="0" y="157046"/>
              </a:lnTo>
              <a:lnTo>
                <a:pt x="0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FDC9A-8766-4B9E-9D84-C1168A5A014B}">
      <dsp:nvSpPr>
        <dsp:cNvPr id="0" name=""/>
        <dsp:cNvSpPr/>
      </dsp:nvSpPr>
      <dsp:spPr>
        <a:xfrm>
          <a:off x="2826813" y="2003193"/>
          <a:ext cx="1369439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1369439" y="157046"/>
              </a:lnTo>
              <a:lnTo>
                <a:pt x="1369439" y="230451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66AD1-E9FA-47A0-853A-D0D8373B9EB0}">
      <dsp:nvSpPr>
        <dsp:cNvPr id="0" name=""/>
        <dsp:cNvSpPr/>
      </dsp:nvSpPr>
      <dsp:spPr>
        <a:xfrm>
          <a:off x="2522162" y="2003193"/>
          <a:ext cx="304650" cy="230451"/>
        </a:xfrm>
        <a:custGeom>
          <a:avLst/>
          <a:gdLst/>
          <a:ahLst/>
          <a:cxnLst/>
          <a:rect l="0" t="0" r="0" b="0"/>
          <a:pathLst>
            <a:path>
              <a:moveTo>
                <a:pt x="304650" y="0"/>
              </a:moveTo>
              <a:lnTo>
                <a:pt x="304650" y="157046"/>
              </a:lnTo>
              <a:lnTo>
                <a:pt x="0" y="157046"/>
              </a:lnTo>
              <a:lnTo>
                <a:pt x="0" y="230451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DFF9B-52AF-4835-B21C-EDFE3F41797E}">
      <dsp:nvSpPr>
        <dsp:cNvPr id="0" name=""/>
        <dsp:cNvSpPr/>
      </dsp:nvSpPr>
      <dsp:spPr>
        <a:xfrm>
          <a:off x="1457373" y="2736810"/>
          <a:ext cx="1060113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1060113" y="157046"/>
              </a:lnTo>
              <a:lnTo>
                <a:pt x="1060113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1E7A5-6CE0-4ACB-AE0B-E1A3F18C7B02}">
      <dsp:nvSpPr>
        <dsp:cNvPr id="0" name=""/>
        <dsp:cNvSpPr/>
      </dsp:nvSpPr>
      <dsp:spPr>
        <a:xfrm>
          <a:off x="1457373" y="2736810"/>
          <a:ext cx="91643" cy="230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46"/>
              </a:lnTo>
              <a:lnTo>
                <a:pt x="91643" y="157046"/>
              </a:lnTo>
              <a:lnTo>
                <a:pt x="91643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B87B6D-BCC1-4AE6-9D5E-448AF6E6E317}">
      <dsp:nvSpPr>
        <dsp:cNvPr id="0" name=""/>
        <dsp:cNvSpPr/>
      </dsp:nvSpPr>
      <dsp:spPr>
        <a:xfrm>
          <a:off x="488903" y="2736810"/>
          <a:ext cx="968470" cy="230451"/>
        </a:xfrm>
        <a:custGeom>
          <a:avLst/>
          <a:gdLst/>
          <a:ahLst/>
          <a:cxnLst/>
          <a:rect l="0" t="0" r="0" b="0"/>
          <a:pathLst>
            <a:path>
              <a:moveTo>
                <a:pt x="968470" y="0"/>
              </a:moveTo>
              <a:lnTo>
                <a:pt x="968470" y="157046"/>
              </a:lnTo>
              <a:lnTo>
                <a:pt x="0" y="157046"/>
              </a:lnTo>
              <a:lnTo>
                <a:pt x="0" y="230451"/>
              </a:lnTo>
            </a:path>
          </a:pathLst>
        </a:custGeom>
        <a:noFill/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76BBF-C71F-4851-94EB-9AE0084C5A46}">
      <dsp:nvSpPr>
        <dsp:cNvPr id="0" name=""/>
        <dsp:cNvSpPr/>
      </dsp:nvSpPr>
      <dsp:spPr>
        <a:xfrm>
          <a:off x="1457373" y="2003193"/>
          <a:ext cx="1369439" cy="230451"/>
        </a:xfrm>
        <a:custGeom>
          <a:avLst/>
          <a:gdLst/>
          <a:ahLst/>
          <a:cxnLst/>
          <a:rect l="0" t="0" r="0" b="0"/>
          <a:pathLst>
            <a:path>
              <a:moveTo>
                <a:pt x="1369439" y="0"/>
              </a:moveTo>
              <a:lnTo>
                <a:pt x="1369439" y="157046"/>
              </a:lnTo>
              <a:lnTo>
                <a:pt x="0" y="157046"/>
              </a:lnTo>
              <a:lnTo>
                <a:pt x="0" y="230451"/>
              </a:lnTo>
            </a:path>
          </a:pathLst>
        </a:custGeom>
        <a:noFill/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0DC3D-3BA8-431E-9B5E-B8C387947378}">
      <dsp:nvSpPr>
        <dsp:cNvPr id="0" name=""/>
        <dsp:cNvSpPr/>
      </dsp:nvSpPr>
      <dsp:spPr>
        <a:xfrm>
          <a:off x="2826813" y="1269577"/>
          <a:ext cx="2674596" cy="230451"/>
        </a:xfrm>
        <a:custGeom>
          <a:avLst/>
          <a:gdLst/>
          <a:ahLst/>
          <a:cxnLst/>
          <a:rect l="0" t="0" r="0" b="0"/>
          <a:pathLst>
            <a:path>
              <a:moveTo>
                <a:pt x="2674596" y="0"/>
              </a:moveTo>
              <a:lnTo>
                <a:pt x="2674596" y="157046"/>
              </a:lnTo>
              <a:lnTo>
                <a:pt x="0" y="157046"/>
              </a:lnTo>
              <a:lnTo>
                <a:pt x="0" y="230451"/>
              </a:lnTo>
            </a:path>
          </a:pathLst>
        </a:custGeom>
        <a:noFill/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AA87C-230F-4DF7-B702-9171513E3A43}">
      <dsp:nvSpPr>
        <dsp:cNvPr id="0" name=""/>
        <dsp:cNvSpPr/>
      </dsp:nvSpPr>
      <dsp:spPr>
        <a:xfrm>
          <a:off x="4732676" y="766412"/>
          <a:ext cx="1537464" cy="503164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F22251-933E-473E-B3F1-B97F17ED1F01}">
      <dsp:nvSpPr>
        <dsp:cNvPr id="0" name=""/>
        <dsp:cNvSpPr/>
      </dsp:nvSpPr>
      <dsp:spPr>
        <a:xfrm>
          <a:off x="4820719" y="850053"/>
          <a:ext cx="1537464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نظام بخشی نوآوری صنعت توربین های گازی در ایران</a:t>
          </a:r>
          <a:endParaRPr lang="en-US" sz="1100" b="1" kern="1200">
            <a:cs typeface="B Nazanin" pitchFamily="2" charset="-78"/>
          </a:endParaRPr>
        </a:p>
      </dsp:txBody>
      <dsp:txXfrm>
        <a:off x="4835456" y="864790"/>
        <a:ext cx="1507990" cy="473690"/>
      </dsp:txXfrm>
    </dsp:sp>
    <dsp:sp modelId="{2E8FCD29-0A7D-4D9C-B498-68E67365A680}">
      <dsp:nvSpPr>
        <dsp:cNvPr id="0" name=""/>
        <dsp:cNvSpPr/>
      </dsp:nvSpPr>
      <dsp:spPr>
        <a:xfrm>
          <a:off x="2430620" y="1500029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216E2-3BEC-4331-91B2-7E09EA8F0D38}">
      <dsp:nvSpPr>
        <dsp:cNvPr id="0" name=""/>
        <dsp:cNvSpPr/>
      </dsp:nvSpPr>
      <dsp:spPr>
        <a:xfrm>
          <a:off x="2518663" y="1583669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بنگاه ها</a:t>
          </a:r>
          <a:endParaRPr lang="en-US" sz="1100" b="1" kern="1200">
            <a:cs typeface="B Nazanin" pitchFamily="2" charset="-78"/>
          </a:endParaRPr>
        </a:p>
      </dsp:txBody>
      <dsp:txXfrm>
        <a:off x="2533400" y="1598406"/>
        <a:ext cx="762911" cy="473690"/>
      </dsp:txXfrm>
    </dsp:sp>
    <dsp:sp modelId="{8FEA5DBE-7746-43FE-8E24-24438671B755}">
      <dsp:nvSpPr>
        <dsp:cNvPr id="0" name=""/>
        <dsp:cNvSpPr/>
      </dsp:nvSpPr>
      <dsp:spPr>
        <a:xfrm>
          <a:off x="1061181" y="2233645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1DFF0-A751-4881-B9F6-B7B8B40F4D8E}">
      <dsp:nvSpPr>
        <dsp:cNvPr id="0" name=""/>
        <dsp:cNvSpPr/>
      </dsp:nvSpPr>
      <dsp:spPr>
        <a:xfrm>
          <a:off x="1149223" y="2317286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سازندگان</a:t>
          </a:r>
          <a:endParaRPr lang="en-US" sz="1100" b="1" kern="1200">
            <a:cs typeface="B Nazanin" pitchFamily="2" charset="-78"/>
          </a:endParaRPr>
        </a:p>
      </dsp:txBody>
      <dsp:txXfrm>
        <a:off x="1163960" y="2332023"/>
        <a:ext cx="762911" cy="473690"/>
      </dsp:txXfrm>
    </dsp:sp>
    <dsp:sp modelId="{395BD366-3D1A-4A48-B69B-1E9F7572B0E1}">
      <dsp:nvSpPr>
        <dsp:cNvPr id="0" name=""/>
        <dsp:cNvSpPr/>
      </dsp:nvSpPr>
      <dsp:spPr>
        <a:xfrm>
          <a:off x="1067" y="2967262"/>
          <a:ext cx="975671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8DB8E-E399-4D22-BAE5-66CA30031751}">
      <dsp:nvSpPr>
        <dsp:cNvPr id="0" name=""/>
        <dsp:cNvSpPr/>
      </dsp:nvSpPr>
      <dsp:spPr>
        <a:xfrm>
          <a:off x="89110" y="3050902"/>
          <a:ext cx="975671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توربوکمپرسور نفت</a:t>
          </a:r>
          <a:endParaRPr lang="en-US" sz="1100" b="1" kern="1200">
            <a:cs typeface="B Nazanin" pitchFamily="2" charset="-78"/>
          </a:endParaRPr>
        </a:p>
      </dsp:txBody>
      <dsp:txXfrm>
        <a:off x="103847" y="3065639"/>
        <a:ext cx="946197" cy="473690"/>
      </dsp:txXfrm>
    </dsp:sp>
    <dsp:sp modelId="{CF366FD5-3279-47EE-85E4-5B88CFCFB59E}">
      <dsp:nvSpPr>
        <dsp:cNvPr id="0" name=""/>
        <dsp:cNvSpPr/>
      </dsp:nvSpPr>
      <dsp:spPr>
        <a:xfrm>
          <a:off x="1152824" y="2967262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6D015-28A9-46D2-B311-EF266462EE1D}">
      <dsp:nvSpPr>
        <dsp:cNvPr id="0" name=""/>
        <dsp:cNvSpPr/>
      </dsp:nvSpPr>
      <dsp:spPr>
        <a:xfrm>
          <a:off x="1240867" y="3050902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توگا</a:t>
          </a:r>
          <a:endParaRPr lang="en-US" sz="1100" b="1" kern="1200">
            <a:cs typeface="B Nazanin" pitchFamily="2" charset="-78"/>
          </a:endParaRPr>
        </a:p>
      </dsp:txBody>
      <dsp:txXfrm>
        <a:off x="1255604" y="3065639"/>
        <a:ext cx="762911" cy="473690"/>
      </dsp:txXfrm>
    </dsp:sp>
    <dsp:sp modelId="{3DFB7400-5EBA-47A2-9F85-94B974BA2886}">
      <dsp:nvSpPr>
        <dsp:cNvPr id="0" name=""/>
        <dsp:cNvSpPr/>
      </dsp:nvSpPr>
      <dsp:spPr>
        <a:xfrm>
          <a:off x="2121295" y="2967262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088A8-28A8-407C-867C-0C590C909FE2}">
      <dsp:nvSpPr>
        <dsp:cNvPr id="0" name=""/>
        <dsp:cNvSpPr/>
      </dsp:nvSpPr>
      <dsp:spPr>
        <a:xfrm>
          <a:off x="2209337" y="3050902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توربین ماشین خاورمیانه</a:t>
          </a:r>
          <a:endParaRPr lang="en-US" sz="1100" b="1" kern="1200">
            <a:cs typeface="B Nazanin" pitchFamily="2" charset="-78"/>
          </a:endParaRPr>
        </a:p>
      </dsp:txBody>
      <dsp:txXfrm>
        <a:off x="2224074" y="3065639"/>
        <a:ext cx="762911" cy="473690"/>
      </dsp:txXfrm>
    </dsp:sp>
    <dsp:sp modelId="{FAA3E9FB-4FA0-4C2E-AE54-CAD9C3C7093D}">
      <dsp:nvSpPr>
        <dsp:cNvPr id="0" name=""/>
        <dsp:cNvSpPr/>
      </dsp:nvSpPr>
      <dsp:spPr>
        <a:xfrm>
          <a:off x="2029651" y="2233645"/>
          <a:ext cx="985021" cy="50316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E8491-2619-49C2-A149-E2F581419D15}">
      <dsp:nvSpPr>
        <dsp:cNvPr id="0" name=""/>
        <dsp:cNvSpPr/>
      </dsp:nvSpPr>
      <dsp:spPr>
        <a:xfrm>
          <a:off x="2117694" y="2317286"/>
          <a:ext cx="985021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تامین کنندگان داخلی و خارجی</a:t>
          </a:r>
          <a:endParaRPr lang="en-US" sz="1100" b="1" kern="1200">
            <a:cs typeface="B Nazanin" pitchFamily="2" charset="-78"/>
          </a:endParaRPr>
        </a:p>
      </dsp:txBody>
      <dsp:txXfrm>
        <a:off x="2132431" y="2332023"/>
        <a:ext cx="955547" cy="473690"/>
      </dsp:txXfrm>
    </dsp:sp>
    <dsp:sp modelId="{1329B03C-11BA-4EA3-8734-FF0ADEF99757}">
      <dsp:nvSpPr>
        <dsp:cNvPr id="0" name=""/>
        <dsp:cNvSpPr/>
      </dsp:nvSpPr>
      <dsp:spPr>
        <a:xfrm>
          <a:off x="3800060" y="2233645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F90B6-72A1-4925-8F1D-856D0E51F71B}">
      <dsp:nvSpPr>
        <dsp:cNvPr id="0" name=""/>
        <dsp:cNvSpPr/>
      </dsp:nvSpPr>
      <dsp:spPr>
        <a:xfrm>
          <a:off x="3888103" y="2317286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بهره برداران</a:t>
          </a:r>
          <a:endParaRPr lang="en-US" sz="1100" b="1" kern="1200">
            <a:cs typeface="B Nazanin" pitchFamily="2" charset="-78"/>
          </a:endParaRPr>
        </a:p>
      </dsp:txBody>
      <dsp:txXfrm>
        <a:off x="3902840" y="2332023"/>
        <a:ext cx="762911" cy="473690"/>
      </dsp:txXfrm>
    </dsp:sp>
    <dsp:sp modelId="{3BD43FED-7B86-425F-AD1B-32C4AE042B23}">
      <dsp:nvSpPr>
        <dsp:cNvPr id="0" name=""/>
        <dsp:cNvSpPr/>
      </dsp:nvSpPr>
      <dsp:spPr>
        <a:xfrm>
          <a:off x="3089765" y="2967262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D424F-AE5E-4CDF-8C07-F074190DB4E7}">
      <dsp:nvSpPr>
        <dsp:cNvPr id="0" name=""/>
        <dsp:cNvSpPr/>
      </dsp:nvSpPr>
      <dsp:spPr>
        <a:xfrm>
          <a:off x="3177808" y="3050902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ایستگاه های تقویت فشار</a:t>
          </a:r>
          <a:endParaRPr lang="en-US" sz="1100" b="1" kern="1200">
            <a:cs typeface="B Nazanin" pitchFamily="2" charset="-78"/>
          </a:endParaRPr>
        </a:p>
      </dsp:txBody>
      <dsp:txXfrm>
        <a:off x="3192545" y="3065639"/>
        <a:ext cx="762911" cy="473690"/>
      </dsp:txXfrm>
    </dsp:sp>
    <dsp:sp modelId="{EE743F1D-CE10-4266-BE2F-E406F8312056}">
      <dsp:nvSpPr>
        <dsp:cNvPr id="0" name=""/>
        <dsp:cNvSpPr/>
      </dsp:nvSpPr>
      <dsp:spPr>
        <a:xfrm>
          <a:off x="4058236" y="2967262"/>
          <a:ext cx="1244504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12B3-A007-4917-8834-312A7349757B}">
      <dsp:nvSpPr>
        <dsp:cNvPr id="0" name=""/>
        <dsp:cNvSpPr/>
      </dsp:nvSpPr>
      <dsp:spPr>
        <a:xfrm>
          <a:off x="4146278" y="3050902"/>
          <a:ext cx="1244504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نیروگاه های گازی سیکل ساده و ترکیبی</a:t>
          </a:r>
          <a:endParaRPr lang="en-US" sz="1100" b="1" kern="1200">
            <a:cs typeface="B Nazanin" pitchFamily="2" charset="-78"/>
          </a:endParaRPr>
        </a:p>
      </dsp:txBody>
      <dsp:txXfrm>
        <a:off x="4161015" y="3065639"/>
        <a:ext cx="1215030" cy="473690"/>
      </dsp:txXfrm>
    </dsp:sp>
    <dsp:sp modelId="{FB1C699D-ADC0-4101-8147-0847B379467A}">
      <dsp:nvSpPr>
        <dsp:cNvPr id="0" name=""/>
        <dsp:cNvSpPr/>
      </dsp:nvSpPr>
      <dsp:spPr>
        <a:xfrm>
          <a:off x="6811342" y="1500029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601B-8AE8-40BB-A503-9973E921D1B9}">
      <dsp:nvSpPr>
        <dsp:cNvPr id="0" name=""/>
        <dsp:cNvSpPr/>
      </dsp:nvSpPr>
      <dsp:spPr>
        <a:xfrm>
          <a:off x="6899385" y="1583669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نهادهای سیاستگذار</a:t>
          </a:r>
          <a:endParaRPr lang="en-US" sz="1100" b="1" kern="1200">
            <a:cs typeface="B Nazanin" pitchFamily="2" charset="-78"/>
          </a:endParaRPr>
        </a:p>
      </dsp:txBody>
      <dsp:txXfrm>
        <a:off x="6914122" y="1598406"/>
        <a:ext cx="762911" cy="473690"/>
      </dsp:txXfrm>
    </dsp:sp>
    <dsp:sp modelId="{A76B35A9-F55F-4EC3-8405-3CA183382EBB}">
      <dsp:nvSpPr>
        <dsp:cNvPr id="0" name=""/>
        <dsp:cNvSpPr/>
      </dsp:nvSpPr>
      <dsp:spPr>
        <a:xfrm>
          <a:off x="5963061" y="2233645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77023-D65D-4E2E-B87B-15B13ECE5251}">
      <dsp:nvSpPr>
        <dsp:cNvPr id="0" name=""/>
        <dsp:cNvSpPr/>
      </dsp:nvSpPr>
      <dsp:spPr>
        <a:xfrm>
          <a:off x="6051103" y="2317286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وزارت نفت</a:t>
          </a:r>
          <a:endParaRPr lang="en-US" sz="1100" b="1" kern="1200">
            <a:cs typeface="B Nazanin" pitchFamily="2" charset="-78"/>
          </a:endParaRPr>
        </a:p>
      </dsp:txBody>
      <dsp:txXfrm>
        <a:off x="6065840" y="2332023"/>
        <a:ext cx="762911" cy="473690"/>
      </dsp:txXfrm>
    </dsp:sp>
    <dsp:sp modelId="{5DD6C32B-522B-4BF0-8413-163283DCD86B}">
      <dsp:nvSpPr>
        <dsp:cNvPr id="0" name=""/>
        <dsp:cNvSpPr/>
      </dsp:nvSpPr>
      <dsp:spPr>
        <a:xfrm>
          <a:off x="5478825" y="2967262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CE922-B7AE-4F84-BA03-B39FA23AC968}">
      <dsp:nvSpPr>
        <dsp:cNvPr id="0" name=""/>
        <dsp:cNvSpPr/>
      </dsp:nvSpPr>
      <dsp:spPr>
        <a:xfrm>
          <a:off x="5566868" y="3050902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شرکت ملی نفت</a:t>
          </a:r>
          <a:endParaRPr lang="en-US" sz="1100" b="1" kern="1200">
            <a:cs typeface="B Nazanin" pitchFamily="2" charset="-78"/>
          </a:endParaRPr>
        </a:p>
      </dsp:txBody>
      <dsp:txXfrm>
        <a:off x="5581605" y="3065639"/>
        <a:ext cx="762911" cy="473690"/>
      </dsp:txXfrm>
    </dsp:sp>
    <dsp:sp modelId="{8FDAF538-8575-4854-87E0-5FC0E4933311}">
      <dsp:nvSpPr>
        <dsp:cNvPr id="0" name=""/>
        <dsp:cNvSpPr/>
      </dsp:nvSpPr>
      <dsp:spPr>
        <a:xfrm>
          <a:off x="6447296" y="2967262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8F79-FE67-4113-B790-23DA7F0C4ADA}">
      <dsp:nvSpPr>
        <dsp:cNvPr id="0" name=""/>
        <dsp:cNvSpPr/>
      </dsp:nvSpPr>
      <dsp:spPr>
        <a:xfrm>
          <a:off x="6535339" y="3050902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شرکت ملی گاز</a:t>
          </a:r>
          <a:endParaRPr lang="en-US" sz="1100" b="1" kern="1200">
            <a:cs typeface="B Nazanin" pitchFamily="2" charset="-78"/>
          </a:endParaRPr>
        </a:p>
      </dsp:txBody>
      <dsp:txXfrm>
        <a:off x="6550076" y="3065639"/>
        <a:ext cx="762911" cy="473690"/>
      </dsp:txXfrm>
    </dsp:sp>
    <dsp:sp modelId="{7F38A970-996E-4CBC-8635-9F256E63836E}">
      <dsp:nvSpPr>
        <dsp:cNvPr id="0" name=""/>
        <dsp:cNvSpPr/>
      </dsp:nvSpPr>
      <dsp:spPr>
        <a:xfrm>
          <a:off x="7659623" y="2233645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551F8-0540-473B-9492-3EF9E765E925}">
      <dsp:nvSpPr>
        <dsp:cNvPr id="0" name=""/>
        <dsp:cNvSpPr/>
      </dsp:nvSpPr>
      <dsp:spPr>
        <a:xfrm>
          <a:off x="7747666" y="2317286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وزارت نیرو</a:t>
          </a:r>
          <a:endParaRPr lang="en-US" sz="1100" b="1" kern="1200">
            <a:cs typeface="B Nazanin" pitchFamily="2" charset="-78"/>
          </a:endParaRPr>
        </a:p>
      </dsp:txBody>
      <dsp:txXfrm>
        <a:off x="7762403" y="2332023"/>
        <a:ext cx="762911" cy="473690"/>
      </dsp:txXfrm>
    </dsp:sp>
    <dsp:sp modelId="{56ECE710-00C3-42F4-93D7-472706EBCAE9}">
      <dsp:nvSpPr>
        <dsp:cNvPr id="0" name=""/>
        <dsp:cNvSpPr/>
      </dsp:nvSpPr>
      <dsp:spPr>
        <a:xfrm>
          <a:off x="7415766" y="2967262"/>
          <a:ext cx="1280097" cy="503164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94DEE-08D3-4F74-AA5A-D1EB25EB362C}">
      <dsp:nvSpPr>
        <dsp:cNvPr id="0" name=""/>
        <dsp:cNvSpPr/>
      </dsp:nvSpPr>
      <dsp:spPr>
        <a:xfrm>
          <a:off x="7503809" y="3050902"/>
          <a:ext cx="1280097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شرکت مادرتخصصی تولید برق حرارتی</a:t>
          </a:r>
          <a:endParaRPr lang="en-US" sz="1100" b="1" kern="1200">
            <a:cs typeface="B Nazanin" pitchFamily="2" charset="-78"/>
          </a:endParaRPr>
        </a:p>
      </dsp:txBody>
      <dsp:txXfrm>
        <a:off x="7518546" y="3065639"/>
        <a:ext cx="1250623" cy="473690"/>
      </dsp:txXfrm>
    </dsp:sp>
    <dsp:sp modelId="{A8BB9460-3BB8-41C1-82C7-6B8E80D1A66C}">
      <dsp:nvSpPr>
        <dsp:cNvPr id="0" name=""/>
        <dsp:cNvSpPr/>
      </dsp:nvSpPr>
      <dsp:spPr>
        <a:xfrm>
          <a:off x="7779812" y="1500029"/>
          <a:ext cx="792385" cy="503164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14F93-5578-48B2-A91A-445977D3A410}">
      <dsp:nvSpPr>
        <dsp:cNvPr id="0" name=""/>
        <dsp:cNvSpPr/>
      </dsp:nvSpPr>
      <dsp:spPr>
        <a:xfrm>
          <a:off x="7867855" y="1583669"/>
          <a:ext cx="792385" cy="50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>
              <a:cs typeface="B Nazanin" pitchFamily="2" charset="-78"/>
            </a:rPr>
            <a:t>دانشگاه ها و پژوهشگاه ها</a:t>
          </a:r>
          <a:endParaRPr lang="en-US" sz="1100" b="1" kern="1200">
            <a:cs typeface="B Nazanin" pitchFamily="2" charset="-78"/>
          </a:endParaRPr>
        </a:p>
      </dsp:txBody>
      <dsp:txXfrm>
        <a:off x="7882592" y="1598406"/>
        <a:ext cx="762911" cy="473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270DE-0DCD-466D-B931-42DF7463E6D6}">
      <dsp:nvSpPr>
        <dsp:cNvPr id="0" name=""/>
        <dsp:cNvSpPr/>
      </dsp:nvSpPr>
      <dsp:spPr>
        <a:xfrm>
          <a:off x="866037" y="1426"/>
          <a:ext cx="2577380" cy="10309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شرکت توگا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(مالکیت نیمه خصوصی)</a:t>
          </a:r>
          <a:endParaRPr lang="en-US" sz="1400" b="1" kern="1200">
            <a:cs typeface="B Nazanin" pitchFamily="2" charset="-78"/>
          </a:endParaRPr>
        </a:p>
      </dsp:txBody>
      <dsp:txXfrm>
        <a:off x="1381513" y="1426"/>
        <a:ext cx="1546428" cy="1030952"/>
      </dsp:txXfrm>
    </dsp:sp>
    <dsp:sp modelId="{D4C2B6F7-D0B0-4B50-B847-726E7BCB0634}">
      <dsp:nvSpPr>
        <dsp:cNvPr id="0" name=""/>
        <dsp:cNvSpPr/>
      </dsp:nvSpPr>
      <dsp:spPr>
        <a:xfrm>
          <a:off x="3108357" y="89057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مونتاژ و ساخت مشترک با شرکت خارجی (آنسالدوی ایتالیا)</a:t>
          </a:r>
          <a:endParaRPr lang="en-US" sz="1400" b="1" kern="1200">
            <a:cs typeface="B Nazanin" pitchFamily="2" charset="-78"/>
          </a:endParaRPr>
        </a:p>
      </dsp:txBody>
      <dsp:txXfrm>
        <a:off x="3536202" y="89057"/>
        <a:ext cx="1283535" cy="855690"/>
      </dsp:txXfrm>
    </dsp:sp>
    <dsp:sp modelId="{0DAFFB02-67B8-4A61-8BD8-4D0CC5E034FA}">
      <dsp:nvSpPr>
        <dsp:cNvPr id="0" name=""/>
        <dsp:cNvSpPr/>
      </dsp:nvSpPr>
      <dsp:spPr>
        <a:xfrm>
          <a:off x="4948091" y="89057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ساخت تحت لیسانس شرکت خارجی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(زیمنس آلمان)</a:t>
          </a:r>
          <a:endParaRPr lang="en-US" sz="1400" b="1" kern="1200">
            <a:cs typeface="B Nazanin" pitchFamily="2" charset="-78"/>
          </a:endParaRPr>
        </a:p>
      </dsp:txBody>
      <dsp:txXfrm>
        <a:off x="5375936" y="89057"/>
        <a:ext cx="1283535" cy="855690"/>
      </dsp:txXfrm>
    </dsp:sp>
    <dsp:sp modelId="{A39CEABF-FF6C-4C8E-9FD0-42ECE1BC4A3A}">
      <dsp:nvSpPr>
        <dsp:cNvPr id="0" name=""/>
        <dsp:cNvSpPr/>
      </dsp:nvSpPr>
      <dsp:spPr>
        <a:xfrm>
          <a:off x="6787825" y="89057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تنوع بخشی از طریق انتقال فناوری، بروزرسانی و بازطراحی</a:t>
          </a:r>
          <a:endParaRPr lang="en-US" sz="1400" b="1" kern="1200">
            <a:cs typeface="B Nazanin" pitchFamily="2" charset="-78"/>
          </a:endParaRPr>
        </a:p>
      </dsp:txBody>
      <dsp:txXfrm>
        <a:off x="7215670" y="89057"/>
        <a:ext cx="1283535" cy="855690"/>
      </dsp:txXfrm>
    </dsp:sp>
    <dsp:sp modelId="{3CA3C4E0-77EB-418F-BA4F-F9432E9A9D84}">
      <dsp:nvSpPr>
        <dsp:cNvPr id="0" name=""/>
        <dsp:cNvSpPr/>
      </dsp:nvSpPr>
      <dsp:spPr>
        <a:xfrm>
          <a:off x="866037" y="1176711"/>
          <a:ext cx="2577380" cy="10309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شرکت توربوکمپرسور نفت (وابسته به دولت)</a:t>
          </a:r>
          <a:endParaRPr lang="en-US" sz="1400" b="1" kern="1200">
            <a:cs typeface="B Nazanin" pitchFamily="2" charset="-78"/>
          </a:endParaRPr>
        </a:p>
      </dsp:txBody>
      <dsp:txXfrm>
        <a:off x="1381513" y="1176711"/>
        <a:ext cx="1546428" cy="1030952"/>
      </dsp:txXfrm>
    </dsp:sp>
    <dsp:sp modelId="{CFEAE4E9-9F3E-4850-AADD-D9BCF88F026F}">
      <dsp:nvSpPr>
        <dsp:cNvPr id="0" name=""/>
        <dsp:cNvSpPr/>
      </dsp:nvSpPr>
      <dsp:spPr>
        <a:xfrm>
          <a:off x="3108357" y="1264342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مونتاژ با همکاری شرکت خارجی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(زیمنس آلمان)</a:t>
          </a:r>
          <a:endParaRPr lang="en-US" sz="1400" b="1" kern="1200">
            <a:cs typeface="B Nazanin" pitchFamily="2" charset="-78"/>
          </a:endParaRPr>
        </a:p>
      </dsp:txBody>
      <dsp:txXfrm>
        <a:off x="3536202" y="1264342"/>
        <a:ext cx="1283535" cy="855690"/>
      </dsp:txXfrm>
    </dsp:sp>
    <dsp:sp modelId="{01ED697B-B788-48A0-9260-E1842A5FB9BA}">
      <dsp:nvSpPr>
        <dsp:cNvPr id="0" name=""/>
        <dsp:cNvSpPr/>
      </dsp:nvSpPr>
      <dsp:spPr>
        <a:xfrm>
          <a:off x="4948091" y="1264342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ساخت مشترک با شرک خارجی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(زیمنس آلمان)</a:t>
          </a:r>
          <a:endParaRPr lang="en-US" sz="1400" b="1" kern="1200">
            <a:cs typeface="B Nazanin" pitchFamily="2" charset="-78"/>
          </a:endParaRPr>
        </a:p>
      </dsp:txBody>
      <dsp:txXfrm>
        <a:off x="5375936" y="1264342"/>
        <a:ext cx="1283535" cy="855690"/>
      </dsp:txXfrm>
    </dsp:sp>
    <dsp:sp modelId="{D24D71FD-D74E-4E0B-BBBE-C435C954B1D4}">
      <dsp:nvSpPr>
        <dsp:cNvPr id="0" name=""/>
        <dsp:cNvSpPr/>
      </dsp:nvSpPr>
      <dsp:spPr>
        <a:xfrm>
          <a:off x="6787825" y="1264342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ساخت به صورت مستقل و از طریق بازطراحی</a:t>
          </a:r>
          <a:endParaRPr lang="en-US" sz="1400" b="1" kern="1200">
            <a:cs typeface="B Nazanin" pitchFamily="2" charset="-78"/>
          </a:endParaRPr>
        </a:p>
      </dsp:txBody>
      <dsp:txXfrm>
        <a:off x="7215670" y="1264342"/>
        <a:ext cx="1283535" cy="855690"/>
      </dsp:txXfrm>
    </dsp:sp>
    <dsp:sp modelId="{28F201F3-7742-4766-8460-A6BCDCD36B70}">
      <dsp:nvSpPr>
        <dsp:cNvPr id="0" name=""/>
        <dsp:cNvSpPr/>
      </dsp:nvSpPr>
      <dsp:spPr>
        <a:xfrm>
          <a:off x="866037" y="2351997"/>
          <a:ext cx="2577380" cy="103095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شرکت توربین ماشین خاورمیانه (مالکیت خصوصی)</a:t>
          </a:r>
          <a:endParaRPr lang="en-US" sz="1400" b="1" kern="1200">
            <a:cs typeface="B Nazanin" pitchFamily="2" charset="-78"/>
          </a:endParaRPr>
        </a:p>
      </dsp:txBody>
      <dsp:txXfrm>
        <a:off x="1381513" y="2351997"/>
        <a:ext cx="1546428" cy="1030952"/>
      </dsp:txXfrm>
    </dsp:sp>
    <dsp:sp modelId="{64BABA96-2E65-4339-8998-ADF6B0D8433A}">
      <dsp:nvSpPr>
        <dsp:cNvPr id="0" name=""/>
        <dsp:cNvSpPr/>
      </dsp:nvSpPr>
      <dsp:spPr>
        <a:xfrm>
          <a:off x="3108357" y="2439628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نگهداری، تعمیرات و اورهال توربین های خارجی</a:t>
          </a:r>
          <a:endParaRPr lang="en-US" sz="1400" b="1" kern="1200">
            <a:cs typeface="B Nazanin" pitchFamily="2" charset="-78"/>
          </a:endParaRPr>
        </a:p>
      </dsp:txBody>
      <dsp:txXfrm>
        <a:off x="3536202" y="2439628"/>
        <a:ext cx="1283535" cy="855690"/>
      </dsp:txXfrm>
    </dsp:sp>
    <dsp:sp modelId="{D2ACE718-5397-4DE7-81D5-0160BFBE93D9}">
      <dsp:nvSpPr>
        <dsp:cNvPr id="0" name=""/>
        <dsp:cNvSpPr/>
      </dsp:nvSpPr>
      <dsp:spPr>
        <a:xfrm>
          <a:off x="4948091" y="2439628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ساخت قطعات و زیرمجموعه ها از طریق مهندسی معکوس</a:t>
          </a:r>
          <a:endParaRPr lang="en-US" sz="1400" b="1" kern="1200">
            <a:cs typeface="B Nazanin" pitchFamily="2" charset="-78"/>
          </a:endParaRPr>
        </a:p>
      </dsp:txBody>
      <dsp:txXfrm>
        <a:off x="5375936" y="2439628"/>
        <a:ext cx="1283535" cy="855690"/>
      </dsp:txXfrm>
    </dsp:sp>
    <dsp:sp modelId="{46B5DFE3-B498-4506-9FE3-50E0A6D948F0}">
      <dsp:nvSpPr>
        <dsp:cNvPr id="0" name=""/>
        <dsp:cNvSpPr/>
      </dsp:nvSpPr>
      <dsp:spPr>
        <a:xfrm>
          <a:off x="6787825" y="2439628"/>
          <a:ext cx="2139225" cy="85569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>
              <a:cs typeface="B Nazanin" pitchFamily="2" charset="-78"/>
            </a:rPr>
            <a:t>ساخت به صورت مستقل از طریق بازطراحی</a:t>
          </a:r>
          <a:endParaRPr lang="en-US" sz="1400" b="1" kern="1200">
            <a:cs typeface="B Nazanin" pitchFamily="2" charset="-78"/>
          </a:endParaRPr>
        </a:p>
      </dsp:txBody>
      <dsp:txXfrm>
        <a:off x="7215670" y="2439628"/>
        <a:ext cx="1283535" cy="85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11DB3FD-EB20-4D65-A617-D3179D8D87E8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EE70DCF-BCC6-44B7-B808-7D6A638577F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151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6248" y="6500192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648" y="6492240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30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/>
              <a:t>نقش سیاست های علم، فناوری و نوآوری </a:t>
            </a:r>
            <a:br>
              <a:rPr lang="fa-IR" sz="3200" b="1" dirty="0" smtClean="0"/>
            </a:br>
            <a:r>
              <a:rPr lang="fa-IR" sz="3200" b="1" dirty="0" smtClean="0"/>
              <a:t>در توسعه نظام های بخشی نوآوری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مصطفی صفدری رنجبر </a:t>
            </a:r>
          </a:p>
          <a:p>
            <a:pPr algn="ctr"/>
            <a:r>
              <a:rPr lang="fa-IR" b="1" dirty="0" smtClean="0"/>
              <a:t>سید سروش قاضی نوری</a:t>
            </a:r>
          </a:p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3- محتوای نظریه نظام های بخشی نوآوری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marL="624078" indent="-514350" algn="just">
              <a:buClr>
                <a:schemeClr val="tx1"/>
              </a:buClr>
            </a:pPr>
            <a:r>
              <a:rPr lang="fa-IR" dirty="0" smtClean="0"/>
              <a:t>کاربردهای چارچوب نظری نظام های نوآوری بخشی:</a:t>
            </a:r>
          </a:p>
          <a:p>
            <a:pPr marL="624078" indent="-514350" algn="just">
              <a:buClr>
                <a:schemeClr val="tx1"/>
              </a:buClr>
              <a:buNone/>
            </a:pPr>
            <a:endParaRPr lang="fa-IR" dirty="0" smtClean="0"/>
          </a:p>
          <a:p>
            <a:pPr marL="624078" lvl="0" indent="-514350" algn="just">
              <a:buFont typeface="+mj-lt"/>
              <a:buAutoNum type="arabicPeriod"/>
            </a:pPr>
            <a:r>
              <a:rPr lang="fa-IR" dirty="0" smtClean="0"/>
              <a:t>برای تحلیل توصیفی تفاوت‌ها و تشابه‌ها در </a:t>
            </a:r>
            <a:r>
              <a:rPr lang="fa-IR" b="1" dirty="0" smtClean="0">
                <a:solidFill>
                  <a:srgbClr val="FF0000"/>
                </a:solidFill>
              </a:rPr>
              <a:t>ساختار، سازمان و مرزهای </a:t>
            </a:r>
            <a:r>
              <a:rPr lang="fa-IR" dirty="0" smtClean="0"/>
              <a:t>بخش‌ها؛</a:t>
            </a:r>
            <a:endParaRPr lang="en-US" dirty="0" smtClean="0"/>
          </a:p>
          <a:p>
            <a:pPr marL="624078" lvl="0" indent="-514350" algn="just">
              <a:buFont typeface="+mj-lt"/>
              <a:buAutoNum type="arabicPeriod"/>
            </a:pPr>
            <a:r>
              <a:rPr lang="fa-IR" dirty="0" smtClean="0"/>
              <a:t>برای درک کاملی از تفاوت‌ها و تشابه‌ها در </a:t>
            </a:r>
            <a:r>
              <a:rPr lang="fa-IR" b="1" dirty="0" smtClean="0">
                <a:solidFill>
                  <a:srgbClr val="FF0000"/>
                </a:solidFill>
              </a:rPr>
              <a:t>نحوۀ کارکردن، پویایی‌ها و تحولات</a:t>
            </a:r>
            <a:r>
              <a:rPr lang="fa-IR" dirty="0" smtClean="0"/>
              <a:t> در هر بخش؛</a:t>
            </a:r>
            <a:endParaRPr lang="en-US" dirty="0" smtClean="0"/>
          </a:p>
          <a:p>
            <a:pPr marL="624078" lvl="0" indent="-514350" algn="just">
              <a:buFont typeface="+mj-lt"/>
              <a:buAutoNum type="arabicPeriod"/>
            </a:pPr>
            <a:r>
              <a:rPr lang="fa-IR" dirty="0" smtClean="0"/>
              <a:t>برای شناسایی عوامل مؤثر در </a:t>
            </a:r>
            <a:r>
              <a:rPr lang="fa-IR" b="1" dirty="0" smtClean="0">
                <a:solidFill>
                  <a:srgbClr val="FF0000"/>
                </a:solidFill>
              </a:rPr>
              <a:t>نوآوری، عملکرد تجاری و رقابت‌پذیری </a:t>
            </a:r>
            <a:r>
              <a:rPr lang="fa-IR" dirty="0" smtClean="0"/>
              <a:t>بنگاه‌ها و کشورها در سطح بین‌المللی در بخشی خاص؛</a:t>
            </a:r>
            <a:endParaRPr lang="en-US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برای توسعۀ </a:t>
            </a:r>
            <a:r>
              <a:rPr lang="fa-IR" b="1" dirty="0" smtClean="0">
                <a:solidFill>
                  <a:srgbClr val="FF0000"/>
                </a:solidFill>
              </a:rPr>
              <a:t>سیاست‌های عمومی </a:t>
            </a:r>
            <a:r>
              <a:rPr lang="fa-IR" dirty="0" smtClean="0"/>
              <a:t>جدید برای بخش‌های گوناگون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مؤلفه‌های نظام‌های بخشی نوآوری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426360"/>
              </p:ext>
            </p:extLst>
          </p:nvPr>
        </p:nvGraphicFramePr>
        <p:xfrm>
          <a:off x="457200" y="1917526"/>
          <a:ext cx="8229600" cy="4031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مؤلفه‌های نظام‌های بخشی نوآوری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73728"/>
          </a:xfrm>
        </p:spPr>
        <p:txBody>
          <a:bodyPr>
            <a:normAutofit fontScale="92500"/>
          </a:bodyPr>
          <a:lstStyle/>
          <a:p>
            <a:pPr algn="just"/>
            <a:r>
              <a:rPr lang="fa-IR" b="1" dirty="0" smtClean="0">
                <a:solidFill>
                  <a:srgbClr val="7030A0"/>
                </a:solidFill>
              </a:rPr>
              <a:t>پایه دانشی و فناوری:</a:t>
            </a:r>
          </a:p>
          <a:p>
            <a:pPr algn="just"/>
            <a:endParaRPr lang="fa-IR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دانش نقش اصلی را در نوآوری و تولید در هر بخش ایفا می‌کند.</a:t>
            </a:r>
            <a:endParaRPr lang="fa-IR" dirty="0" smtClean="0">
              <a:solidFill>
                <a:srgbClr val="00B0F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 تفاوت بین بخش‌های گوناگون برحسب </a:t>
            </a:r>
            <a:r>
              <a:rPr lang="fa-IR" b="1" dirty="0" smtClean="0">
                <a:solidFill>
                  <a:srgbClr val="FF0000"/>
                </a:solidFill>
              </a:rPr>
              <a:t>پایۀ دانشی و فرآیندهای یادگیری</a:t>
            </a:r>
            <a:r>
              <a:rPr lang="fa-IR" dirty="0" smtClean="0"/>
              <a:t> آن‌هاست.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دانش و قابلیت‌های فناورانه از عوامل ایجادکنندۀ </a:t>
            </a:r>
            <a:r>
              <a:rPr lang="fa-IR" b="1" dirty="0" smtClean="0">
                <a:solidFill>
                  <a:srgbClr val="FF0000"/>
                </a:solidFill>
              </a:rPr>
              <a:t>مزیت</a:t>
            </a:r>
            <a:r>
              <a:rPr lang="fa-IR" dirty="0" smtClean="0"/>
              <a:t> برای بنگاه‌ها محسوب می‌شوند.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دانش و قابلیت‌های فناورانه از راه‌های گوناگون شامل </a:t>
            </a:r>
            <a:r>
              <a:rPr lang="fa-IR" b="1" dirty="0" smtClean="0">
                <a:solidFill>
                  <a:srgbClr val="FF0000"/>
                </a:solidFill>
              </a:rPr>
              <a:t>منابع دانشی درون و برون ‌بنگاهی </a:t>
            </a:r>
            <a:r>
              <a:rPr lang="fa-IR" dirty="0" smtClean="0"/>
              <a:t>و یا </a:t>
            </a:r>
            <a:r>
              <a:rPr lang="fa-IR" b="1" dirty="0" smtClean="0">
                <a:solidFill>
                  <a:srgbClr val="FF0000"/>
                </a:solidFill>
              </a:rPr>
              <a:t>فعالیت‌های علمی و فناورانه </a:t>
            </a:r>
            <a:r>
              <a:rPr lang="fa-IR" dirty="0" smtClean="0"/>
              <a:t>کسب می شوند 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بنگاه‌ها در جریان فعالیت‌های دانشی خود در گذر زمان و با استفاده از </a:t>
            </a:r>
            <a:r>
              <a:rPr lang="fa-IR" b="1" dirty="0" smtClean="0">
                <a:solidFill>
                  <a:srgbClr val="FF0000"/>
                </a:solidFill>
              </a:rPr>
              <a:t>دانش گذشتۀ </a:t>
            </a:r>
            <a:r>
              <a:rPr lang="fa-IR" dirty="0" smtClean="0"/>
              <a:t>خود به </a:t>
            </a:r>
            <a:r>
              <a:rPr lang="fa-IR" b="1" dirty="0" smtClean="0">
                <a:solidFill>
                  <a:srgbClr val="FF0000"/>
                </a:solidFill>
              </a:rPr>
              <a:t>یادگیری دانش جدید </a:t>
            </a:r>
            <a:r>
              <a:rPr lang="fa-IR" dirty="0" smtClean="0"/>
              <a:t>می‌پردازند.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مؤلفه‌های نظام‌های بخشی نوآوری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5632"/>
            <a:ext cx="8229600" cy="4873728"/>
          </a:xfrm>
        </p:spPr>
        <p:txBody>
          <a:bodyPr>
            <a:normAutofit fontScale="92500"/>
          </a:bodyPr>
          <a:lstStyle/>
          <a:p>
            <a:pPr algn="just"/>
            <a:r>
              <a:rPr lang="fa-IR" b="1" dirty="0" smtClean="0">
                <a:solidFill>
                  <a:srgbClr val="7030A0"/>
                </a:solidFill>
              </a:rPr>
              <a:t>بازیگران و شبکه ها:</a:t>
            </a:r>
          </a:p>
          <a:p>
            <a:pPr algn="just"/>
            <a:endParaRPr lang="fa-IR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</a:rPr>
              <a:t>بنگاه‌ها</a:t>
            </a:r>
            <a:r>
              <a:rPr lang="fa-IR" dirty="0" smtClean="0"/>
              <a:t> کلیدی‌ترین بازیگران نظام‌های بخشی نوآوری ‌اند. آن‌ها درگیر </a:t>
            </a:r>
            <a:r>
              <a:rPr lang="fa-IR" b="1" dirty="0" smtClean="0">
                <a:solidFill>
                  <a:srgbClr val="FF0000"/>
                </a:solidFill>
              </a:rPr>
              <a:t>نوآوری، تولید و فروش </a:t>
            </a:r>
            <a:r>
              <a:rPr lang="fa-IR" dirty="0" smtClean="0"/>
              <a:t>محصولات و خلق دانش و قابلیت‌های فناورانۀ جدید و استفاده از آن‌ها هستند</a:t>
            </a:r>
            <a:endParaRPr lang="fa-IR" dirty="0" smtClean="0">
              <a:solidFill>
                <a:srgbClr val="00B0F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بنگاه‌ها شامل </a:t>
            </a:r>
            <a:r>
              <a:rPr lang="fa-IR" b="1" dirty="0" smtClean="0">
                <a:solidFill>
                  <a:srgbClr val="FF0000"/>
                </a:solidFill>
              </a:rPr>
              <a:t>بهره‌برداران و تأمین‌کنندگان‌ </a:t>
            </a:r>
            <a:r>
              <a:rPr lang="fa-IR" dirty="0" smtClean="0"/>
              <a:t>نیز می شود که اشکال مختلفی از ارتباط با بنگاه‌های نوآور، تولیدکننده یا فروشنده را دارند.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بنگاه ها با بازیگران دیگر همچون </a:t>
            </a:r>
            <a:r>
              <a:rPr lang="fa-IR" b="1" dirty="0" smtClean="0">
                <a:solidFill>
                  <a:srgbClr val="FF0000"/>
                </a:solidFill>
              </a:rPr>
              <a:t>دانشگاه‌ها، مؤسسات تحقیقاتی دولتی و سازمان‌های سیاست‌گذار دولتی و سازمان‌های تأمین مالی </a:t>
            </a:r>
            <a:r>
              <a:rPr lang="fa-IR" dirty="0" smtClean="0"/>
              <a:t>مرتبط‌اند </a:t>
            </a: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</a:rPr>
              <a:t>شبکه های داخلی و جهانی </a:t>
            </a:r>
            <a:r>
              <a:rPr lang="fa-IR" dirty="0" smtClean="0"/>
              <a:t>نیز نقش مهمی در دست یافتن بنگاه ها به دانش و تخصص های مختلف بازی می کنند.</a:t>
            </a:r>
          </a:p>
          <a:p>
            <a:pPr algn="just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مؤلفه‌های نظام‌های بخشی نوآوری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5632"/>
            <a:ext cx="8229600" cy="48737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a-IR" b="1" dirty="0" smtClean="0">
                <a:solidFill>
                  <a:srgbClr val="7030A0"/>
                </a:solidFill>
              </a:rPr>
              <a:t>نهادها:</a:t>
            </a:r>
          </a:p>
          <a:p>
            <a:pPr algn="just"/>
            <a:endParaRPr lang="fa-IR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</a:rPr>
              <a:t>قوانین بازی </a:t>
            </a:r>
            <a:r>
              <a:rPr lang="fa-IR" dirty="0" smtClean="0"/>
              <a:t>در جامعه یا محدودیت‌های رسمی یا انسانی‌ که تعاملات انسانی را شکل می‌دهند</a:t>
            </a:r>
            <a:r>
              <a:rPr lang="fa-IR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نهادها دربرگیرندۀ </a:t>
            </a:r>
            <a:r>
              <a:rPr lang="fa-IR" b="1" dirty="0" smtClean="0">
                <a:solidFill>
                  <a:srgbClr val="FF0000"/>
                </a:solidFill>
              </a:rPr>
              <a:t>نهادهای رسمی </a:t>
            </a:r>
            <a:r>
              <a:rPr lang="fa-IR" dirty="0" smtClean="0"/>
              <a:t>(قوانین، مقررات، استانداردها) و </a:t>
            </a:r>
            <a:r>
              <a:rPr lang="fa-IR" b="1" dirty="0" smtClean="0">
                <a:solidFill>
                  <a:srgbClr val="FF0000"/>
                </a:solidFill>
              </a:rPr>
              <a:t>غیررسمی </a:t>
            </a:r>
            <a:r>
              <a:rPr lang="fa-IR" dirty="0" smtClean="0"/>
              <a:t>(هنجارها، رویه‌ها، عرف‌ها، عادات مشترک) هستند که مجموعۀ آن‌ها به ادراک و کنش بازیگران شکل می‌دهند و در تعاملات میان آن‌ها اثر می‌گذارند</a:t>
            </a:r>
            <a:r>
              <a:rPr lang="fa-IR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مجموعه‌ای از آداب، روش‌ها، قواعد و قوانین که روابط میان افراد را قاعده‌مند می‌کنند و تعاملات اجتماعی را شکل می‌دهند</a:t>
            </a:r>
            <a:r>
              <a:rPr lang="fa-IR" dirty="0" smtClean="0">
                <a:solidFill>
                  <a:srgbClr val="00B0F0"/>
                </a:solidFill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در همۀ نظام‌های بخشی، نهادها در </a:t>
            </a:r>
            <a:r>
              <a:rPr lang="fa-IR" b="1" dirty="0" smtClean="0">
                <a:solidFill>
                  <a:srgbClr val="FF0000"/>
                </a:solidFill>
              </a:rPr>
              <a:t>نرخ پیشرفت های فناورانه، سازمان‌دهی فعالیت‌های نوآوری و عملکرد بخش </a:t>
            </a:r>
            <a:r>
              <a:rPr lang="fa-IR" dirty="0" smtClean="0"/>
              <a:t>نقشی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کلیدی دارند.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مؤلفه‌های نظام‌های بخشی نوآوری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5632"/>
            <a:ext cx="8229600" cy="4873728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b="1" dirty="0" smtClean="0">
                <a:solidFill>
                  <a:srgbClr val="7030A0"/>
                </a:solidFill>
              </a:rPr>
              <a:t>نهادها:</a:t>
            </a:r>
          </a:p>
          <a:p>
            <a:pPr algn="just"/>
            <a:endParaRPr lang="fa-IR" b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در همۀ نظام‌های بخشی، نهادها در </a:t>
            </a:r>
            <a:r>
              <a:rPr lang="fa-IR" b="1" dirty="0" smtClean="0">
                <a:solidFill>
                  <a:srgbClr val="FF0000"/>
                </a:solidFill>
              </a:rPr>
              <a:t>نرخ پیشرفت های فناورانه، سازمان‌دهی فعالیت‌های نوآوری و عملکرد بخش </a:t>
            </a:r>
            <a:r>
              <a:rPr lang="fa-IR" dirty="0" smtClean="0"/>
              <a:t>نقشی</a:t>
            </a: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dirty="0" smtClean="0"/>
              <a:t>کلیدی دارند.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/>
              <a:t>نهادها می‌توانند </a:t>
            </a:r>
            <a:r>
              <a:rPr lang="fa-IR" b="1" dirty="0" smtClean="0">
                <a:solidFill>
                  <a:srgbClr val="FF0000"/>
                </a:solidFill>
              </a:rPr>
              <a:t>مشوق‌ها</a:t>
            </a:r>
            <a:r>
              <a:rPr lang="fa-IR" dirty="0" smtClean="0"/>
              <a:t>، اطلاعات و منابع لازم را فراهم کنند، </a:t>
            </a:r>
            <a:r>
              <a:rPr lang="fa-IR" b="1" dirty="0" smtClean="0">
                <a:solidFill>
                  <a:srgbClr val="FF0000"/>
                </a:solidFill>
              </a:rPr>
              <a:t>عدم‌اطمینان</a:t>
            </a:r>
            <a:r>
              <a:rPr lang="fa-IR" dirty="0" smtClean="0"/>
              <a:t> را کاهش دهند و </a:t>
            </a:r>
            <a:r>
              <a:rPr lang="fa-IR" b="1" dirty="0" smtClean="0">
                <a:solidFill>
                  <a:srgbClr val="FF0000"/>
                </a:solidFill>
              </a:rPr>
              <a:t>تعارضات</a:t>
            </a:r>
            <a:r>
              <a:rPr lang="fa-IR" dirty="0" smtClean="0"/>
              <a:t> را از بین ببرند</a:t>
            </a:r>
            <a:endParaRPr lang="fa-IR" dirty="0" smtClean="0">
              <a:solidFill>
                <a:srgbClr val="00B0F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</a:rPr>
              <a:t>هم تکاملی نهادها و فناوری ها: </a:t>
            </a:r>
            <a:r>
              <a:rPr lang="fa-IR" dirty="0" smtClean="0"/>
              <a:t>نهادها هم به </a:t>
            </a:r>
            <a:r>
              <a:rPr lang="fa-IR" b="1" dirty="0" smtClean="0">
                <a:solidFill>
                  <a:srgbClr val="FF0000"/>
                </a:solidFill>
              </a:rPr>
              <a:t>توسعۀ فناوری و صنعت </a:t>
            </a:r>
            <a:r>
              <a:rPr lang="fa-IR" dirty="0" smtClean="0"/>
              <a:t>در یک جامعه جهت می‌دهند (مانند تصویب قانون مالکیت فکری و حفظ منافع مخترعان) و هم پس از تکامل‌یافتن فناوری‌ها در حوزه‌های صنعتی و فناوری، از آن‌ها تأثیر می‌پذیرند</a:t>
            </a:r>
            <a:r>
              <a:rPr lang="fa-IR" dirty="0" smtClean="0">
                <a:solidFill>
                  <a:srgbClr val="00B0F0"/>
                </a:solidFill>
              </a:rPr>
              <a:t>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4- مؤلفه‌های نظام‌های بخشی نوآوری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5632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b="1" dirty="0" smtClean="0">
                <a:solidFill>
                  <a:srgbClr val="7030A0"/>
                </a:solidFill>
              </a:rPr>
              <a:t>تقاضا:</a:t>
            </a:r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تغییرات تقاضا</a:t>
            </a:r>
            <a:r>
              <a:rPr lang="fa-IR" dirty="0" smtClean="0"/>
              <a:t>، زمانی که با برخی ویژگی‌های پایه‌ای مانند دانش و قابلیت‌های فناورانه همراه می‌شود، در رفتار و سازمان‌دهی فعالیت‌های نوآورانۀ بنگاه تأثیر چشمگیری می‌گذارد</a:t>
            </a:r>
            <a:endParaRPr lang="fa-IR" dirty="0" smtClean="0">
              <a:solidFill>
                <a:srgbClr val="00B0F0"/>
              </a:solidFill>
            </a:endParaRPr>
          </a:p>
          <a:p>
            <a:pPr algn="just"/>
            <a:r>
              <a:rPr lang="fa-IR" dirty="0" smtClean="0"/>
              <a:t>تقاضا یک عامل اصلی </a:t>
            </a:r>
            <a:r>
              <a:rPr lang="fa-IR" b="1" dirty="0" smtClean="0">
                <a:solidFill>
                  <a:srgbClr val="FF0000"/>
                </a:solidFill>
              </a:rPr>
              <a:t>تحریک‌کنندۀ نوآوری </a:t>
            </a:r>
            <a:r>
              <a:rPr lang="fa-IR" dirty="0" smtClean="0"/>
              <a:t>در نظام‌های نوآوری است و در شکل‌دهی به فعالیت‌های تولیدی و نوآورانه نقش کلیدی دارد</a:t>
            </a:r>
            <a:r>
              <a:rPr lang="fa-IR" dirty="0" smtClean="0">
                <a:solidFill>
                  <a:srgbClr val="00B0F0"/>
                </a:solidFill>
              </a:rPr>
              <a:t> </a:t>
            </a:r>
          </a:p>
          <a:p>
            <a:pPr algn="just"/>
            <a:r>
              <a:rPr lang="fa-IR" dirty="0" smtClean="0"/>
              <a:t>تقاضا نقشی کلیدی در </a:t>
            </a:r>
            <a:r>
              <a:rPr lang="fa-IR" b="1" dirty="0" smtClean="0">
                <a:solidFill>
                  <a:srgbClr val="FF0000"/>
                </a:solidFill>
              </a:rPr>
              <a:t>همپایی و یادگیری فناورانه </a:t>
            </a:r>
            <a:r>
              <a:rPr lang="fa-IR" dirty="0" smtClean="0"/>
              <a:t>در هر بخش ایفا می‌کند، خواه این تقاضا داخلی باشد و خواه تقاضا برای صادرات باشد</a:t>
            </a:r>
            <a:endParaRPr lang="en-US" dirty="0" smtClean="0">
              <a:solidFill>
                <a:srgbClr val="00B0F0"/>
              </a:solidFill>
            </a:endParaRPr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  <a:p>
            <a:pPr algn="just"/>
            <a:endParaRPr lang="fa-IR" dirty="0" smtClean="0">
              <a:solidFill>
                <a:srgbClr val="00B0F0"/>
              </a:solidFill>
            </a:endParaRPr>
          </a:p>
          <a:p>
            <a:pPr algn="just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5- پویایی و تحول در نظام های بخشی نوآوری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تغییرات در نظام های بخشی در واقع نتیجه فرآیند </a:t>
            </a:r>
            <a:r>
              <a:rPr lang="fa-IR" b="1" dirty="0" smtClean="0">
                <a:solidFill>
                  <a:srgbClr val="FF0000"/>
                </a:solidFill>
              </a:rPr>
              <a:t>تکاملی/ تعاملی </a:t>
            </a:r>
            <a:r>
              <a:rPr lang="fa-IR" dirty="0" smtClean="0"/>
              <a:t>در میان اجزا و عناصر مختلف آنها است. این اجزا و عناصر می توانند ازجنس </a:t>
            </a:r>
            <a:r>
              <a:rPr lang="fa-IR" b="1" dirty="0" smtClean="0">
                <a:solidFill>
                  <a:srgbClr val="FF0000"/>
                </a:solidFill>
              </a:rPr>
              <a:t>دانش، فناوری، بازیگران یا نهادها </a:t>
            </a:r>
            <a:r>
              <a:rPr lang="fa-IR" dirty="0" smtClean="0"/>
              <a:t>باشد.</a:t>
            </a:r>
          </a:p>
          <a:p>
            <a:pPr algn="just"/>
            <a:endParaRPr lang="fa-IR" dirty="0" smtClean="0"/>
          </a:p>
          <a:p>
            <a:pPr algn="just"/>
            <a:r>
              <a:rPr lang="fa-IR" dirty="0" smtClean="0"/>
              <a:t>فرآیندهایی که در جریان تکامل بخش ها رخ می دهند و باعث </a:t>
            </a:r>
            <a:r>
              <a:rPr lang="fa-IR" b="1" dirty="0" smtClean="0">
                <a:solidFill>
                  <a:srgbClr val="FF0000"/>
                </a:solidFill>
              </a:rPr>
              <a:t>تحول و پویایی </a:t>
            </a:r>
            <a:r>
              <a:rPr lang="fa-IR" dirty="0" smtClean="0"/>
              <a:t>در نظام های بخشی نوآوری می شوند:</a:t>
            </a:r>
          </a:p>
          <a:p>
            <a:pPr marL="624078" lvl="0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</a:rPr>
              <a:t>ایجاد تنوع </a:t>
            </a:r>
            <a:r>
              <a:rPr lang="fa-IR" dirty="0" smtClean="0"/>
              <a:t>(در فناوری، محصولات، بنگاه ها و سازمان ها)</a:t>
            </a:r>
            <a:endParaRPr lang="en-US" dirty="0" smtClean="0"/>
          </a:p>
          <a:p>
            <a:pPr marL="624078" lvl="0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</a:rPr>
              <a:t>جایگزینی</a:t>
            </a:r>
            <a:r>
              <a:rPr lang="fa-IR" dirty="0" smtClean="0"/>
              <a:t> (که اینرسی و تداوم در نظام به وجود می آورد)</a:t>
            </a:r>
            <a:endParaRPr lang="en-US" dirty="0" smtClean="0"/>
          </a:p>
          <a:p>
            <a:pPr marL="624078" lvl="0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</a:rPr>
              <a:t>انتخاب</a:t>
            </a:r>
            <a:r>
              <a:rPr lang="fa-IR" dirty="0" smtClean="0"/>
              <a:t> (که تنوع را محدود کرده و ضد استفاده ناکارا از منابع عمل می نماید و سعی بر تخصیص کارای منابع دارد).</a:t>
            </a:r>
            <a:endParaRPr lang="en-US" dirty="0" smtClean="0"/>
          </a:p>
          <a:p>
            <a:pPr algn="just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34008"/>
            <a:ext cx="8507288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6- </a:t>
            </a:r>
            <a:r>
              <a:rPr lang="en-US" sz="2800" b="1" dirty="0" smtClean="0"/>
              <a:t> </a:t>
            </a:r>
            <a:r>
              <a:rPr lang="fa-IR" sz="2800" b="1" dirty="0" smtClean="0"/>
              <a:t>ارتباط رویکرد نظام های بخشی نوآوری با سیاستگذاری علم، فناوری و نوآوری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9648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چارچوب نظام های بخشی نوآوری یک رویکرد مناسب برای </a:t>
            </a:r>
            <a:r>
              <a:rPr lang="fa-IR" b="1" dirty="0" smtClean="0">
                <a:solidFill>
                  <a:srgbClr val="FF0000"/>
                </a:solidFill>
              </a:rPr>
              <a:t>سیاستگذاری فناوری و نوآوری </a:t>
            </a:r>
            <a:r>
              <a:rPr lang="fa-IR" dirty="0" smtClean="0"/>
              <a:t>ارائه می کند</a:t>
            </a:r>
            <a:endParaRPr lang="fa-IR" dirty="0" smtClean="0">
              <a:solidFill>
                <a:srgbClr val="00B0F0"/>
              </a:solidFill>
            </a:endParaRPr>
          </a:p>
          <a:p>
            <a:pPr algn="just"/>
            <a:r>
              <a:rPr lang="fa-IR" dirty="0" smtClean="0"/>
              <a:t>شناسایی </a:t>
            </a:r>
            <a:r>
              <a:rPr lang="fa-IR" b="1" dirty="0" smtClean="0">
                <a:solidFill>
                  <a:srgbClr val="FF0000"/>
                </a:solidFill>
              </a:rPr>
              <a:t>نارسایی ها و ناکارایی ها </a:t>
            </a:r>
            <a:r>
              <a:rPr lang="fa-IR" dirty="0" smtClean="0"/>
              <a:t>در کارکردهای نظام مشابه شناسایی ابعاد سیستمیک است که یا خلا آنها احساس می شود و یا به درستی کار نمی کنند و این امر منجر به ایجاد مسئله می شود. </a:t>
            </a:r>
          </a:p>
          <a:p>
            <a:pPr algn="just"/>
            <a:r>
              <a:rPr lang="fa-IR" dirty="0" smtClean="0"/>
              <a:t>تحلیل های بخشی باید بر ویژگی های سیستمیک نظیر </a:t>
            </a:r>
            <a:r>
              <a:rPr lang="fa-IR" b="1" dirty="0" smtClean="0">
                <a:solidFill>
                  <a:srgbClr val="FF0000"/>
                </a:solidFill>
              </a:rPr>
              <a:t>پایه دانشی و مرزها، همگنی بازیگران و شبکه ها، نهادها، گذارها، فرآیندهای تکامل و هم تکاملی</a:t>
            </a:r>
            <a:r>
              <a:rPr lang="fa-IR" dirty="0" smtClean="0"/>
              <a:t> تمرکز نمایند.</a:t>
            </a:r>
          </a:p>
          <a:p>
            <a:pPr algn="just"/>
            <a:r>
              <a:rPr lang="fa-IR" dirty="0" smtClean="0"/>
              <a:t>نتیجه تحلیل ها کسب آگاهی و شناخت از ابعادی است که می توانند به عنوان </a:t>
            </a:r>
            <a:r>
              <a:rPr lang="fa-IR" b="1" dirty="0" smtClean="0">
                <a:solidFill>
                  <a:srgbClr val="FF0000"/>
                </a:solidFill>
              </a:rPr>
              <a:t>پیشنیاز سیاستگذاری </a:t>
            </a:r>
            <a:r>
              <a:rPr lang="fa-IR" dirty="0" smtClean="0"/>
              <a:t>در یک بخش خاص در نظر گرفته شوند.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6- ارتباط رویکرد نظام های بخشی نوآوری با سیاستگذاری علم، فناوری و نوآوری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83664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تاثیر </a:t>
            </a:r>
            <a:r>
              <a:rPr lang="fa-IR" b="1" dirty="0" smtClean="0">
                <a:solidFill>
                  <a:srgbClr val="FF0000"/>
                </a:solidFill>
              </a:rPr>
              <a:t>سیاست های عمومی و افقی </a:t>
            </a:r>
            <a:r>
              <a:rPr lang="fa-IR" dirty="0" smtClean="0"/>
              <a:t>بر بخش های مختلف تفاوت بسیار زیادی دارند، زیرا شبکه ها، سازمان ها و نهادها در بخش های مختلف متفاوت هستند</a:t>
            </a:r>
            <a:r>
              <a:rPr lang="fa-IR" dirty="0" smtClean="0">
                <a:solidFill>
                  <a:srgbClr val="00B0F0"/>
                </a:solidFill>
              </a:rPr>
              <a:t>.</a:t>
            </a:r>
          </a:p>
          <a:p>
            <a:pPr algn="just"/>
            <a:r>
              <a:rPr lang="fa-IR" dirty="0" smtClean="0"/>
              <a:t>رویکرد نظام های بخشی نوآوری تاکید دارد که برای تقویت و ترویج نوآوری در یک بخش، سیاست های فناوری و نوآوری کفایت نمی کنند و </a:t>
            </a:r>
            <a:r>
              <a:rPr lang="fa-IR" b="1" dirty="0" smtClean="0">
                <a:solidFill>
                  <a:srgbClr val="FF0000"/>
                </a:solidFill>
              </a:rPr>
              <a:t>طیف وسیعی از سیاست های دیگر </a:t>
            </a:r>
            <a:r>
              <a:rPr lang="fa-IR" dirty="0" smtClean="0"/>
              <a:t>نیاز هستند.</a:t>
            </a:r>
          </a:p>
          <a:p>
            <a:pPr algn="just"/>
            <a:r>
              <a:rPr lang="fa-IR" dirty="0" smtClean="0"/>
              <a:t>اهمیت ارتباطات متقابل، پیوندها و بازخوردها میان انواع سیاست های علمی، فناوری، صنعتی و اقتصادی و </a:t>
            </a:r>
            <a:r>
              <a:rPr lang="fa-IR" b="1" dirty="0" smtClean="0">
                <a:solidFill>
                  <a:srgbClr val="FF0000"/>
                </a:solidFill>
              </a:rPr>
              <a:t>تاثیر ترکیبی آنها </a:t>
            </a:r>
            <a:r>
              <a:rPr lang="fa-IR" dirty="0" smtClean="0"/>
              <a:t>بر پویایی ها و گذار نظام های بخشی نوآوری</a:t>
            </a:r>
            <a:endParaRPr lang="en-US" dirty="0" smtClean="0"/>
          </a:p>
          <a:p>
            <a:pPr algn="just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1- مقدمه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2- ریشه های نظری نگاه بخشی به نوآوری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3- محتوای نظریه نظام های بخشی نوآوری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4- مؤلفه‌های نظام‌های بخشی نوآوری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5- پویایی و تحول در نظام های بخشی نوآوری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6- ارتباط رویکرد نظام های بخشی نوآوری با سیاستگذاری علم، فناوری و نوآوری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7- مروری بر تجربه کشورهای توسعه‌یافته و </a:t>
            </a:r>
            <a:r>
              <a:rPr lang="fa-IR" b="1" dirty="0" smtClean="0"/>
              <a:t>صنعتی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/>
              <a:t>8- مروری بر تجربه کشورهای در حال توسعه و اقتصادهای نوظهور</a:t>
            </a:r>
            <a:endParaRPr lang="fa-IR" b="1" dirty="0" smtClean="0"/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9- روندهای پیش روی سیاستگذاری در نظام های بخشی نوآوری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/>
              <a:t>10- موردکاوی: سیاست های تاثیرگذار بر نظام بخشی نوآوری توربین های گازی در ایران</a:t>
            </a: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7640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سیاستگذاران باید به طور فعالانه ای در زمینه </a:t>
            </a:r>
            <a:r>
              <a:rPr lang="fa-IR" b="1" dirty="0" smtClean="0">
                <a:solidFill>
                  <a:srgbClr val="FF0000"/>
                </a:solidFill>
              </a:rPr>
              <a:t>خلق دانش، حقوق مالکیت فکری، قوانین حکمرانی شرکتی، انتقال فناوری، نهادهای مالی، شکل گیری مهارت ها و خریدهای دولتی</a:t>
            </a:r>
            <a:r>
              <a:rPr lang="fa-IR" dirty="0" smtClean="0"/>
              <a:t> دست به سیاستگذاری بزنند.</a:t>
            </a:r>
          </a:p>
          <a:p>
            <a:pPr algn="just"/>
            <a:r>
              <a:rPr lang="fa-IR" dirty="0" smtClean="0"/>
              <a:t> تاکید بر تنوع نظام های بخشی، اهمیت </a:t>
            </a:r>
            <a:r>
              <a:rPr lang="fa-IR" b="1" dirty="0" smtClean="0">
                <a:solidFill>
                  <a:srgbClr val="FF0000"/>
                </a:solidFill>
              </a:rPr>
              <a:t>ابزارهای سیاستی </a:t>
            </a:r>
            <a:r>
              <a:rPr lang="fa-IR" dirty="0" smtClean="0"/>
              <a:t>مختلف برای هر بخش را پر رنگ می کند.</a:t>
            </a:r>
          </a:p>
          <a:p>
            <a:pPr algn="just"/>
            <a:r>
              <a:rPr lang="fa-IR" dirty="0" smtClean="0"/>
              <a:t>سیاست ها باید در ارتباط نزدیک با </a:t>
            </a:r>
            <a:r>
              <a:rPr lang="fa-IR" b="1" dirty="0" smtClean="0">
                <a:solidFill>
                  <a:srgbClr val="FF0000"/>
                </a:solidFill>
              </a:rPr>
              <a:t>مسئله ای </a:t>
            </a:r>
            <a:r>
              <a:rPr lang="fa-IR" dirty="0" smtClean="0"/>
              <a:t>باشند که بازیگران یک بخش با آن مواجه هستند.</a:t>
            </a:r>
          </a:p>
          <a:p>
            <a:pPr algn="just"/>
            <a:r>
              <a:rPr lang="fa-IR" dirty="0" smtClean="0"/>
              <a:t>سیاست ها باید با </a:t>
            </a:r>
            <a:r>
              <a:rPr lang="fa-IR" b="1" dirty="0" smtClean="0">
                <a:solidFill>
                  <a:srgbClr val="FF0000"/>
                </a:solidFill>
              </a:rPr>
              <a:t>زمینه، پایه دانشی، مرزها، شبکه ها و نهادهای هر بخش</a:t>
            </a:r>
            <a:r>
              <a:rPr lang="fa-IR" dirty="0" smtClean="0"/>
              <a:t> خاص در تناسب باشند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6- ارتباط رویکرد نظام های بخشی نوآوری با سیاستگذاری علم، فناوری و نوآوری (ادامه)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7- مروری بر تجربه کشورهای توسعه‌یافته و صنعتی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7640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مهم‌ترین سیاست های تاثیرگذار بر صنایع داروسازی و زیست‌فناوری در اروپا عبارتند از:</a:t>
            </a:r>
            <a:endParaRPr lang="fa-IR" dirty="0" smtClean="0">
              <a:solidFill>
                <a:srgbClr val="00B0F0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سیاست های حامی </a:t>
            </a:r>
            <a:r>
              <a:rPr lang="fa-IR" b="1" dirty="0" smtClean="0">
                <a:solidFill>
                  <a:srgbClr val="FF0000"/>
                </a:solidFill>
              </a:rPr>
              <a:t>تحقیقات و آموزش </a:t>
            </a:r>
            <a:r>
              <a:rPr lang="fa-IR" dirty="0" smtClean="0"/>
              <a:t>باکیفیت و کارآمد؛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سیاست های مشوق ارتباط مستمر و سازنده میان </a:t>
            </a:r>
            <a:r>
              <a:rPr lang="fa-IR" b="1" dirty="0" smtClean="0">
                <a:solidFill>
                  <a:srgbClr val="FF0000"/>
                </a:solidFill>
              </a:rPr>
              <a:t>صنعت و دانشگاه </a:t>
            </a:r>
            <a:r>
              <a:rPr lang="fa-IR" dirty="0" smtClean="0"/>
              <a:t>با هدف انتقال دانش و تجاری سازی فناوری؛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سیاست های مرتبط با </a:t>
            </a:r>
            <a:r>
              <a:rPr lang="fa-IR" b="1" dirty="0" smtClean="0">
                <a:solidFill>
                  <a:srgbClr val="FF0000"/>
                </a:solidFill>
              </a:rPr>
              <a:t>ایجاد بازار </a:t>
            </a:r>
            <a:r>
              <a:rPr lang="fa-IR" dirty="0" smtClean="0"/>
              <a:t>برای نوآوری‌ها که به سطح بالایی از کارایی و نوآوری در بنگاه ها منجر می شود؛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سیاست های رقابتی که </a:t>
            </a:r>
            <a:r>
              <a:rPr lang="fa-IR" b="1" dirty="0" smtClean="0">
                <a:solidFill>
                  <a:srgbClr val="FF0000"/>
                </a:solidFill>
              </a:rPr>
              <a:t>سرمایه‌گذاری در تحقیق و توسعه </a:t>
            </a:r>
            <a:r>
              <a:rPr lang="fa-IR" dirty="0" smtClean="0"/>
              <a:t>را توجیه‌پذیر می کند و زمینه را برای </a:t>
            </a:r>
            <a:r>
              <a:rPr lang="fa-IR" b="1" dirty="0" smtClean="0">
                <a:solidFill>
                  <a:srgbClr val="FF0000"/>
                </a:solidFill>
              </a:rPr>
              <a:t>اتحادهای راهبردی </a:t>
            </a:r>
            <a:r>
              <a:rPr lang="fa-IR" dirty="0" smtClean="0"/>
              <a:t>میان شرکت‌های کوچک و بزرگ فراهم می سازد.</a:t>
            </a:r>
            <a:endParaRPr lang="en-US" dirty="0" smtClean="0"/>
          </a:p>
          <a:p>
            <a:pPr algn="just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/>
              <a:t>7- مروری بر تجربه کشورهای توسعه‌یافته و صنعتی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7640"/>
            <a:ext cx="8229600" cy="4873728"/>
          </a:xfrm>
        </p:spPr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سیاست های موثر بر نظام بخشی نوآوری </a:t>
            </a:r>
            <a:r>
              <a:rPr lang="fa-IR" b="1" dirty="0" smtClean="0">
                <a:solidFill>
                  <a:srgbClr val="FF0000"/>
                </a:solidFill>
              </a:rPr>
              <a:t>ماشین ‌ابزار</a:t>
            </a:r>
            <a:r>
              <a:rPr lang="fa-IR" dirty="0" smtClean="0"/>
              <a:t> در کشورهای پیشرو در این عرصه عبارتند از:</a:t>
            </a:r>
            <a:endParaRPr lang="fa-IR" dirty="0" smtClean="0">
              <a:solidFill>
                <a:srgbClr val="00B0F0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 سیاست های مرتبط با </a:t>
            </a:r>
            <a:r>
              <a:rPr lang="fa-IR" b="1" dirty="0" smtClean="0">
                <a:solidFill>
                  <a:srgbClr val="FF0000"/>
                </a:solidFill>
              </a:rPr>
              <a:t>آموزش حرفه‌ای </a:t>
            </a:r>
            <a:r>
              <a:rPr lang="fa-IR" dirty="0" smtClean="0"/>
              <a:t>به طور گسترده‌ای توسعه مهارت‌های مورد نیاز برای طراحی و ساخت ماشین‌آلات را ترویج کردند.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قوانین استخدامی </a:t>
            </a:r>
            <a:r>
              <a:rPr lang="fa-IR" dirty="0" smtClean="0"/>
              <a:t>به نسبت با‌ثبات و راهبردهای استخدامی شرکت‌ها زمینه‌ای را برای تولید دانش انباشتی و نوآوری‌های تدریجی فراهم آوردند.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</a:rPr>
              <a:t>استانداردهای</a:t>
            </a:r>
            <a:r>
              <a:rPr lang="fa-IR" dirty="0" smtClean="0"/>
              <a:t> اعلام شده از سوی دولت ها، نه تنها در رابطه با سلامت و ایمنی، بلکه حتی در رابطه با اقتصاد مقیاس در این صنعت پیشینه‌ای طولانی دارند.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b="1" dirty="0" smtClean="0">
                <a:solidFill>
                  <a:srgbClr val="FF0000"/>
                </a:solidFill>
              </a:rPr>
              <a:t>قانون اتحادیه اروپا </a:t>
            </a:r>
            <a:r>
              <a:rPr lang="fa-IR" dirty="0" smtClean="0"/>
              <a:t>در رابطه با ماشین‌آلات در تحقق بازار مشترک به‌ویژه در صنعت ماشین‌آلات بسیار تأثیرگذار بود.</a:t>
            </a:r>
            <a:endParaRPr lang="en-US" dirty="0" smtClean="0"/>
          </a:p>
          <a:p>
            <a:pPr algn="just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8- مروری بر تجربه کشورهای در حال توسعه و اقتصادهای نوظهور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7640"/>
            <a:ext cx="8229600" cy="4873728"/>
          </a:xfrm>
        </p:spPr>
        <p:txBody>
          <a:bodyPr>
            <a:normAutofit fontScale="92500"/>
          </a:bodyPr>
          <a:lstStyle/>
          <a:p>
            <a:pPr algn="just"/>
            <a:r>
              <a:rPr lang="fa-IR" dirty="0" smtClean="0"/>
              <a:t>سیاست های تاثیرگذار بر نظام‌های بخشی نوآوری </a:t>
            </a:r>
            <a:r>
              <a:rPr lang="fa-IR" b="1" dirty="0" smtClean="0">
                <a:solidFill>
                  <a:srgbClr val="FF0000"/>
                </a:solidFill>
              </a:rPr>
              <a:t>صنعت نرم‌افزار </a:t>
            </a:r>
            <a:r>
              <a:rPr lang="fa-IR" dirty="0" smtClean="0"/>
              <a:t>در اروگوئه: </a:t>
            </a:r>
            <a:endParaRPr lang="fa-IR" dirty="0" smtClean="0">
              <a:solidFill>
                <a:srgbClr val="00B0F0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تسهیل </a:t>
            </a:r>
            <a:r>
              <a:rPr lang="fa-IR" b="1" dirty="0" smtClean="0">
                <a:solidFill>
                  <a:srgbClr val="FF0000"/>
                </a:solidFill>
              </a:rPr>
              <a:t>جابه‌جایی نیروی کار </a:t>
            </a:r>
            <a:r>
              <a:rPr lang="fa-IR" dirty="0" smtClean="0"/>
              <a:t>میان بنگاه‌ها از طریق قوانین انعطاف‌پذیرتر؛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تقویت فعالیت‌های </a:t>
            </a:r>
            <a:r>
              <a:rPr lang="fa-IR" b="1" dirty="0" smtClean="0">
                <a:solidFill>
                  <a:srgbClr val="FF0000"/>
                </a:solidFill>
              </a:rPr>
              <a:t>شبکه‌سازی</a:t>
            </a:r>
            <a:r>
              <a:rPr lang="fa-IR" dirty="0" smtClean="0"/>
              <a:t> میان بنگاه‌ها به صورت محلی و بین‌المللی؛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سرمایه‌گذاری در </a:t>
            </a:r>
            <a:r>
              <a:rPr lang="fa-IR" b="1" dirty="0" smtClean="0">
                <a:solidFill>
                  <a:srgbClr val="FF0000"/>
                </a:solidFill>
              </a:rPr>
              <a:t>آموزش عالی</a:t>
            </a:r>
            <a:r>
              <a:rPr lang="fa-IR" dirty="0" smtClean="0"/>
              <a:t>؛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سرمایه‌گذاری در تحقیق و توسعه و پرداخت </a:t>
            </a:r>
            <a:r>
              <a:rPr lang="fa-IR" b="1" dirty="0" smtClean="0">
                <a:solidFill>
                  <a:srgbClr val="FF0000"/>
                </a:solidFill>
              </a:rPr>
              <a:t>یارانه‌های تحقیقاتی</a:t>
            </a:r>
            <a:r>
              <a:rPr lang="fa-IR" dirty="0" smtClean="0"/>
              <a:t>؛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ایجاد </a:t>
            </a:r>
            <a:r>
              <a:rPr lang="fa-IR" b="1" dirty="0" smtClean="0">
                <a:solidFill>
                  <a:srgbClr val="FF0000"/>
                </a:solidFill>
              </a:rPr>
              <a:t>پیوند</a:t>
            </a:r>
            <a:r>
              <a:rPr lang="fa-IR" dirty="0" smtClean="0"/>
              <a:t> میان بخش خصوصی و دانشگاه‌ها؛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جذب بنگاه‌های </a:t>
            </a:r>
            <a:r>
              <a:rPr lang="fa-IR" b="1" dirty="0" smtClean="0">
                <a:solidFill>
                  <a:srgbClr val="FF0000"/>
                </a:solidFill>
              </a:rPr>
              <a:t>خارجی</a:t>
            </a:r>
            <a:r>
              <a:rPr lang="fa-IR" dirty="0" smtClean="0"/>
              <a:t> نوآور؛ 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fa-IR" dirty="0" smtClean="0"/>
              <a:t>کمک به افزایش </a:t>
            </a:r>
            <a:r>
              <a:rPr lang="fa-IR" b="1" dirty="0" smtClean="0">
                <a:solidFill>
                  <a:srgbClr val="FF0000"/>
                </a:solidFill>
              </a:rPr>
              <a:t>سرریزهای فناوری </a:t>
            </a:r>
            <a:r>
              <a:rPr lang="fa-IR" dirty="0" smtClean="0"/>
              <a:t>و یادگیری از طریق همکاری میان بنگاه‌ها و شرکت‌های زایشی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8- مروری بر تجربه کشورهای در حال توسعه و اقتصادهای نوظهور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7640"/>
            <a:ext cx="8229600" cy="4873728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dirty="0" smtClean="0"/>
              <a:t>سیاست های تاثیرگذار بر </a:t>
            </a:r>
            <a:r>
              <a:rPr lang="fa-IR" b="1" dirty="0" smtClean="0">
                <a:solidFill>
                  <a:srgbClr val="FF0000"/>
                </a:solidFill>
              </a:rPr>
              <a:t>صنعت دارو در هند </a:t>
            </a:r>
            <a:r>
              <a:rPr lang="fa-IR" dirty="0" smtClean="0"/>
              <a:t>(مطالعۀ موردی شرکت کیپلا):</a:t>
            </a:r>
            <a:endParaRPr lang="fa-IR" dirty="0" smtClean="0">
              <a:solidFill>
                <a:srgbClr val="00B0F0"/>
              </a:solidFill>
            </a:endParaRPr>
          </a:p>
          <a:p>
            <a:pPr algn="just"/>
            <a:r>
              <a:rPr lang="fa-IR" dirty="0" smtClean="0"/>
              <a:t>ایجاد رژیم کارا و اثربخش </a:t>
            </a:r>
            <a:r>
              <a:rPr lang="fa-IR" b="1" dirty="0" smtClean="0">
                <a:solidFill>
                  <a:srgbClr val="FF0000"/>
                </a:solidFill>
              </a:rPr>
              <a:t>ثبت اختراعات </a:t>
            </a:r>
            <a:r>
              <a:rPr lang="fa-IR" dirty="0" smtClean="0"/>
              <a:t>در هند</a:t>
            </a:r>
          </a:p>
          <a:p>
            <a:pPr algn="just"/>
            <a:r>
              <a:rPr lang="fa-IR" dirty="0" smtClean="0"/>
              <a:t>تأمین </a:t>
            </a:r>
            <a:r>
              <a:rPr lang="fa-IR" b="1" dirty="0" smtClean="0">
                <a:solidFill>
                  <a:srgbClr val="FF0000"/>
                </a:solidFill>
              </a:rPr>
              <a:t>نیروی انسانی </a:t>
            </a:r>
            <a:r>
              <a:rPr lang="fa-IR" dirty="0" smtClean="0"/>
              <a:t>توسعه‌یافته و توانمند برای انجام ‌دادن فعالیت های تحقیق و توسعه در صنعت دارو</a:t>
            </a:r>
          </a:p>
          <a:p>
            <a:pPr algn="just"/>
            <a:r>
              <a:rPr lang="fa-IR" dirty="0" smtClean="0"/>
              <a:t>تقویت و توسعه </a:t>
            </a:r>
            <a:r>
              <a:rPr lang="fa-IR" b="1" dirty="0" smtClean="0">
                <a:solidFill>
                  <a:srgbClr val="FF0000"/>
                </a:solidFill>
              </a:rPr>
              <a:t>مؤسسات تحقیقاتی دولتی</a:t>
            </a:r>
          </a:p>
          <a:p>
            <a:pPr algn="just"/>
            <a:r>
              <a:rPr lang="fa-IR" dirty="0" smtClean="0"/>
              <a:t>ایجاد انگیزش‌های مالی در زمینۀ تحقیق و توسعه</a:t>
            </a:r>
          </a:p>
          <a:p>
            <a:pPr algn="just"/>
            <a:r>
              <a:rPr lang="fa-IR" dirty="0" smtClean="0"/>
              <a:t>تشویق </a:t>
            </a:r>
            <a:r>
              <a:rPr lang="fa-IR" b="1" dirty="0" smtClean="0">
                <a:solidFill>
                  <a:srgbClr val="FF0000"/>
                </a:solidFill>
              </a:rPr>
              <a:t>سرمایه‌گذاری‌های خطرپذیر</a:t>
            </a:r>
          </a:p>
          <a:p>
            <a:pPr algn="just"/>
            <a:r>
              <a:rPr lang="fa-IR" dirty="0" smtClean="0"/>
              <a:t>حمایت از به‌روزرسانی دانش و قابلیت‌های فناورانه</a:t>
            </a:r>
          </a:p>
          <a:p>
            <a:pPr algn="just"/>
            <a:r>
              <a:rPr lang="fa-IR" dirty="0" smtClean="0"/>
              <a:t>ترسیم چشم‌انداز مشترک، مراقبت از </a:t>
            </a:r>
            <a:r>
              <a:rPr lang="fa-IR" b="1" dirty="0" smtClean="0">
                <a:solidFill>
                  <a:srgbClr val="FF0000"/>
                </a:solidFill>
              </a:rPr>
              <a:t>بازار بزرگ داخلی </a:t>
            </a:r>
            <a:r>
              <a:rPr lang="fa-IR" dirty="0" smtClean="0"/>
              <a:t>و </a:t>
            </a:r>
            <a:r>
              <a:rPr lang="fa-IR" b="1" dirty="0" smtClean="0">
                <a:solidFill>
                  <a:srgbClr val="FF0000"/>
                </a:solidFill>
              </a:rPr>
              <a:t>توسعۀ صادرات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9- روندهای پیش روی سیاستگذاری در نظام های بخشی نوآوری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7640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بکارگیری چارچوب نظری نظام های بخشی نوآوری با هدف تبیین </a:t>
            </a:r>
            <a:r>
              <a:rPr lang="fa-IR" b="1" dirty="0" smtClean="0">
                <a:solidFill>
                  <a:srgbClr val="FF0000"/>
                </a:solidFill>
              </a:rPr>
              <a:t>همپایی فناورانه </a:t>
            </a:r>
            <a:r>
              <a:rPr lang="fa-IR" dirty="0" smtClean="0"/>
              <a:t>در کشورهای در حال توسعه و متاخر</a:t>
            </a:r>
            <a:endParaRPr lang="fa-IR" dirty="0" smtClean="0">
              <a:solidFill>
                <a:srgbClr val="00B0F0"/>
              </a:solidFill>
            </a:endParaRPr>
          </a:p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نقاط اشتراک </a:t>
            </a:r>
            <a:r>
              <a:rPr lang="fa-IR" dirty="0" smtClean="0"/>
              <a:t>بخش های صنعتی مختلف که کشورهای در حال توسعه موفق به همپایی شده اند: ضرورت یادگیری و ایجاد قابلیت توسط بنگاه های داخلی، اهمیت دسترسی به دانش فنی خارجی، لزوم آموزش و سرمایه انسانی ماهر و نقش آفرینی فعال دولت</a:t>
            </a:r>
          </a:p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نقاط تمایز </a:t>
            </a:r>
            <a:r>
              <a:rPr lang="fa-IR" dirty="0" smtClean="0"/>
              <a:t>بخش های صنعتی مختلف در کشورهای در حال توسعه: ساختار صنعت، شرایط تقاضا و روابط افقی، نوع بازیگران فعال در بخش، روش های تامین مالی، نوع سیاست های دولت، استانداردها و قوانین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9- روندهای پیش روی سیاستگذاری در نظام های بخشی نوآوری (ادامه)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67640"/>
            <a:ext cx="8229600" cy="4873728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/>
              <a:t>تلفیق مفهوم نظام های بخشی نوآوری و پنجره های فرصت با هدف تبیین </a:t>
            </a:r>
            <a:r>
              <a:rPr lang="fa-IR" b="1" dirty="0" smtClean="0">
                <a:solidFill>
                  <a:srgbClr val="FF0000"/>
                </a:solidFill>
              </a:rPr>
              <a:t>چرخه های همپایی و تغییر در رهبری بازار </a:t>
            </a:r>
            <a:endParaRPr lang="fa-IR" dirty="0" smtClean="0">
              <a:solidFill>
                <a:srgbClr val="00B0F0"/>
              </a:solidFill>
            </a:endParaRPr>
          </a:p>
          <a:p>
            <a:pPr algn="just"/>
            <a:r>
              <a:rPr lang="fa-IR" dirty="0" smtClean="0"/>
              <a:t>شرکت ها و کشورهای متاخر می توانند از طریق بهره برداری از </a:t>
            </a:r>
            <a:r>
              <a:rPr lang="fa-IR" b="1" dirty="0" smtClean="0">
                <a:solidFill>
                  <a:srgbClr val="FF0000"/>
                </a:solidFill>
              </a:rPr>
              <a:t>پنجره های فرصت فناوری، نهاد/ سیاست و تقاضا </a:t>
            </a:r>
            <a:r>
              <a:rPr lang="fa-IR" dirty="0" smtClean="0"/>
              <a:t>اقدام به همپایی فناورانه در یک بخش صنعتی نمایند و از پیشگامان آن صنعت پیشی بگیرند.</a:t>
            </a:r>
          </a:p>
          <a:p>
            <a:pPr algn="just"/>
            <a:r>
              <a:rPr lang="fa-IR" b="1" dirty="0" smtClean="0"/>
              <a:t> </a:t>
            </a:r>
            <a:r>
              <a:rPr lang="fa-IR" dirty="0" smtClean="0"/>
              <a:t>این شرکت های متاخر می توانند از طریق </a:t>
            </a:r>
            <a:r>
              <a:rPr lang="fa-IR" b="1" dirty="0" smtClean="0">
                <a:solidFill>
                  <a:srgbClr val="FF0000"/>
                </a:solidFill>
              </a:rPr>
              <a:t>پاسخگویی های راهبردی </a:t>
            </a:r>
            <a:r>
              <a:rPr lang="fa-IR" dirty="0" smtClean="0"/>
              <a:t>به پنجره های فرصت، ایجاد شده، شرکت های پیشتاز را به چالش بکشند و به رهبری بازار گذار نمایند.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10- موردکاوی: نظام بخشی نوآوری توربین های گازی در ایران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9512" y="1700808"/>
          <a:ext cx="8784975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11560" y="5877272"/>
            <a:ext cx="8064896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ساختار نظام نوآوری بخشی صنعت توربین های گازی در ایران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10- موردکاوی: نظام بخشی نوآوری توربین های گازی در ایران (ادامه)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9268" y="5445224"/>
            <a:ext cx="8784976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الگوی تکامل دانش و قابلیت های فناورانه در شرکت های توگا، توربوکمپرسور نفت و توربین ماشین خاورمیانه</a:t>
            </a:r>
            <a:endParaRPr lang="en-US" b="1" dirty="0">
              <a:cs typeface="B Nazanin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48651637"/>
              </p:ext>
            </p:extLst>
          </p:nvPr>
        </p:nvGraphicFramePr>
        <p:xfrm>
          <a:off x="-468560" y="1988840"/>
          <a:ext cx="97930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10- موردکاوی: نظام بخشی نوآوری توربین های گازی در ایران (ادامه)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1560" y="5373216"/>
            <a:ext cx="806489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تغییر ساختار بازار و شرایط تقاضا در نظام بخشی نوآوری صنعت توربین های گازی در ایران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73" name="Group 1"/>
          <p:cNvGrpSpPr>
            <a:grpSpLocks noChangeAspect="1"/>
          </p:cNvGrpSpPr>
          <p:nvPr/>
        </p:nvGrpSpPr>
        <p:grpSpPr bwMode="auto">
          <a:xfrm>
            <a:off x="323528" y="2119029"/>
            <a:ext cx="8536918" cy="3177044"/>
            <a:chOff x="1657" y="1725"/>
            <a:chExt cx="8948" cy="3368"/>
          </a:xfrm>
        </p:grpSpPr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>
              <a:off x="1657" y="1725"/>
              <a:ext cx="1548" cy="9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عرضه کنندگان و خریداران</a:t>
              </a:r>
              <a:endParaRPr kumimoji="0" lang="fa-I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>
              <a:off x="1657" y="2916"/>
              <a:ext cx="1547" cy="95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پیشران های تقاضا</a:t>
              </a:r>
              <a:endParaRPr kumimoji="0" lang="fa-I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1657" y="4141"/>
              <a:ext cx="1548" cy="9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رقابت و صادرات</a:t>
              </a:r>
              <a:endParaRPr kumimoji="0" lang="fa-I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384" y="1794"/>
              <a:ext cx="2607" cy="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just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خریدار اصلی: دولت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  <a:p>
              <a:pPr marL="0" marR="0" lvl="0" indent="252413" algn="just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بازار در انحصار تولیدکنندگان خارجی</a:t>
              </a:r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398" y="2916"/>
              <a:ext cx="2606" cy="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منابع عظیم گاز طبیعی در کشور</a:t>
              </a:r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3384" y="4212"/>
              <a:ext cx="2606" cy="8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تسلط شرکت های خارجی بر بازار داخلی</a:t>
              </a:r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6698" y="4210"/>
              <a:ext cx="3906" cy="8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تسلط شرکت های داخلی بر بازار داخلی</a:t>
              </a: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  <a:p>
              <a:pPr marL="0" marR="0" lvl="0" indent="252413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صاردات محدود به کشورهای منطقه</a:t>
              </a:r>
              <a:endParaRPr kumimoji="0" lang="fa-I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78" name="Rectangle 6"/>
            <p:cNvSpPr>
              <a:spLocks noChangeArrowheads="1"/>
            </p:cNvSpPr>
            <p:nvPr/>
          </p:nvSpPr>
          <p:spPr bwMode="auto">
            <a:xfrm>
              <a:off x="6698" y="2916"/>
              <a:ext cx="3906" cy="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گسترش نیروگاه های گازی سیکل ساده و ترکیبی</a:t>
              </a: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  <a:p>
              <a:pPr marL="0" marR="0" lvl="0" indent="252413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توسعه شبکه گازرسانی کشور</a:t>
              </a: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  <a:p>
              <a:pPr marL="0" marR="0" lvl="0" indent="25241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6698" y="1794"/>
              <a:ext cx="3907" cy="8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252413" algn="justLow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بخش خصوصی به عنوان مشتری جدید</a:t>
              </a: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  <a:p>
              <a:pPr marL="0" marR="0" lvl="0" indent="252413" algn="justLow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a-IR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B Nazanin" pitchFamily="2" charset="-78"/>
                </a:rPr>
                <a:t>- عرضه کنندگان اصلی: شرکت های داخلی</a:t>
              </a:r>
              <a:endParaRPr kumimoji="0" lang="fa-IR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B Nazanin" pitchFamily="2" charset="-78"/>
              </a:endParaRPr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6086" y="1962"/>
              <a:ext cx="584" cy="548"/>
            </a:xfrm>
            <a:prstGeom prst="rightArrow">
              <a:avLst>
                <a:gd name="adj1" fmla="val 50000"/>
                <a:gd name="adj2" fmla="val 26642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cs typeface="B Nazanin" pitchFamily="2" charset="-78"/>
              </a:endParaRPr>
            </a:p>
          </p:txBody>
        </p:sp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6066" y="3085"/>
              <a:ext cx="584" cy="548"/>
            </a:xfrm>
            <a:prstGeom prst="rightArrow">
              <a:avLst>
                <a:gd name="adj1" fmla="val 50000"/>
                <a:gd name="adj2" fmla="val 26642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cs typeface="B Nazanin" pitchFamily="2" charset="-78"/>
              </a:endParaRPr>
            </a:p>
          </p:txBody>
        </p:sp>
        <p:sp>
          <p:nvSpPr>
            <p:cNvPr id="3074" name="AutoShape 2"/>
            <p:cNvSpPr>
              <a:spLocks noChangeArrowheads="1"/>
            </p:cNvSpPr>
            <p:nvPr/>
          </p:nvSpPr>
          <p:spPr bwMode="auto">
            <a:xfrm>
              <a:off x="6052" y="4381"/>
              <a:ext cx="584" cy="548"/>
            </a:xfrm>
            <a:prstGeom prst="rightArrow">
              <a:avLst>
                <a:gd name="adj1" fmla="val 50000"/>
                <a:gd name="adj2" fmla="val 26642"/>
              </a:avLst>
            </a:prstGeom>
            <a:gradFill rotWithShape="0">
              <a:gsLst>
                <a:gs pos="0">
                  <a:srgbClr val="666666"/>
                </a:gs>
                <a:gs pos="50000">
                  <a:srgbClr val="CCCCCC"/>
                </a:gs>
                <a:gs pos="100000">
                  <a:srgbClr val="666666"/>
                </a:gs>
              </a:gsLst>
              <a:lin ang="18900000" scaled="1"/>
            </a:gradFill>
            <a:ln w="12700">
              <a:solidFill>
                <a:srgbClr val="666666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7F7F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cs typeface="B Nazanin" pitchFamily="2" charset="-78"/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</a:rPr>
              <a:t>ریشه مطالعات بخشی: </a:t>
            </a:r>
            <a:r>
              <a:rPr lang="fa-IR" dirty="0" smtClean="0">
                <a:solidFill>
                  <a:schemeClr val="tx1"/>
                </a:solidFill>
              </a:rPr>
              <a:t>معرفی مفهوم رژیم های فناورانه </a:t>
            </a:r>
            <a:r>
              <a:rPr lang="fa-IR" dirty="0" smtClean="0">
                <a:solidFill>
                  <a:srgbClr val="00B0F0"/>
                </a:solidFill>
              </a:rPr>
              <a:t>(نلسون و وینتر، 1982) </a:t>
            </a:r>
            <a:r>
              <a:rPr lang="fa-IR" dirty="0" smtClean="0">
                <a:solidFill>
                  <a:schemeClr val="tx1"/>
                </a:solidFill>
              </a:rPr>
              <a:t>و ارائه گونه شناسی از بخش های صنعتی </a:t>
            </a:r>
            <a:r>
              <a:rPr lang="fa-IR" dirty="0" smtClean="0">
                <a:solidFill>
                  <a:srgbClr val="00B0F0"/>
                </a:solidFill>
              </a:rPr>
              <a:t>(پویت، 1984)</a:t>
            </a:r>
          </a:p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وجوه تمایز بخش های صنعتی: </a:t>
            </a:r>
            <a:r>
              <a:rPr lang="fa-IR" dirty="0" smtClean="0"/>
              <a:t>منابع نوآوری، نوع کاربران، سازوکارهای صیانت پذیری، خط سیر فناوری، منبع فناوری های فرآیندی، تعادل نسبی میان نوآوری های محصولی و فرآیندی، اندازه بنگاه های نوآور و شدت و جهت گیری تنوع بخشی فناورانه</a:t>
            </a:r>
            <a:endParaRPr lang="fa-IR" dirty="0" smtClean="0">
              <a:solidFill>
                <a:srgbClr val="00B0F0"/>
              </a:solidFill>
            </a:endParaRPr>
          </a:p>
          <a:p>
            <a:pPr algn="just"/>
            <a:r>
              <a:rPr lang="fa-IR" b="1" dirty="0" smtClean="0">
                <a:solidFill>
                  <a:srgbClr val="FF0000"/>
                </a:solidFill>
              </a:rPr>
              <a:t>چهار الگوی بخشی برای فعالیت های نوآورانه: </a:t>
            </a:r>
            <a:r>
              <a:rPr lang="fa-IR" dirty="0" smtClean="0"/>
              <a:t>بخش های تامین کننده محور (مانند نساجی و خدمات)؛ بخش های مقیاس محور (مانند اتومبیل و فولاد)؛ بخش های دارای تامین کنندگان تخصصی (مانند تجهیزات پیچیده) و بخش های دانش محور (مانند دارو و الکترونیک)</a:t>
            </a:r>
            <a:endParaRPr lang="fa-IR" dirty="0" smtClean="0">
              <a:solidFill>
                <a:srgbClr val="00B0F0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 smtClean="0"/>
              <a:t>10- موردکاوی: نظام بخشی نوآوری توربین های گازی در ایران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5301208"/>
            <a:ext cx="878497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cs typeface="B Nazanin" pitchFamily="2" charset="-78"/>
              </a:rPr>
              <a:t>تنوع و پویایی سیاست های دولت در مسیر شکل گیری و تکامل نظام بخشی نوآوری توربین های گازی در ایران </a:t>
            </a:r>
            <a:endParaRPr lang="en-US" b="1" dirty="0">
              <a:cs typeface="B Nazanin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t="19943" r="13461" b="15640"/>
          <a:stretch>
            <a:fillRect/>
          </a:stretch>
        </p:blipFill>
        <p:spPr bwMode="auto">
          <a:xfrm>
            <a:off x="539552" y="1772817"/>
            <a:ext cx="8208912" cy="33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معرفی مفهوم نظام های بخشی نوآوری توسط </a:t>
            </a:r>
            <a:r>
              <a:rPr lang="fa-IR" dirty="0" smtClean="0">
                <a:solidFill>
                  <a:srgbClr val="00B0F0"/>
                </a:solidFill>
              </a:rPr>
              <a:t>برشی و مالربا (1997)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</a:rPr>
              <a:t>تعریف نظام های نوآوری و تولید بخشی: </a:t>
            </a:r>
            <a:r>
              <a:rPr lang="fa-IR" dirty="0" smtClean="0"/>
              <a:t>مجموعه‌ای از بازیگران که تعاملات بازاری و غیربازاری دارند و عملکرد و تعامل آن‌ها به خلق، تولید و فروش محصولات جدید (نوآوری) و موجود (تولید) در یک حوزۀ خاص می‌انجامد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</a:rPr>
              <a:t>تعاملات بازاری: </a:t>
            </a:r>
            <a:r>
              <a:rPr lang="fa-IR" dirty="0" smtClean="0"/>
              <a:t>تعاملاتی از قبیل تبادل و خرید و فروش فناوری ها، محصولات، خدمات و سیستم ها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تعاملات غیربازاری: </a:t>
            </a:r>
            <a:r>
              <a:rPr lang="fa-IR" dirty="0" smtClean="0"/>
              <a:t>همکاری های فناورانه و ابلاغ سیاست ها و قوانین از سوی یک بازیگر به بازیگران دیگر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2- ریشه های نظری نگاه بخشی به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</a:rPr>
              <a:t>از دیدگاه اقتصاددانان تطوری: </a:t>
            </a:r>
            <a:r>
              <a:rPr lang="fa-IR" dirty="0" smtClean="0"/>
              <a:t>نوآوری یک فعالیت پارادایمی، خاص هر بخش و وابسته به زمینه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وقوع نوآوری در محیط های بخشی کاملا متفاوت از منظر </a:t>
            </a:r>
            <a:r>
              <a:rPr lang="fa-IR" b="1" dirty="0" smtClean="0">
                <a:solidFill>
                  <a:srgbClr val="FF0000"/>
                </a:solidFill>
              </a:rPr>
              <a:t>منابع، بازیگران و نهادها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</a:rPr>
              <a:t>تعریف بخش: </a:t>
            </a:r>
            <a:r>
              <a:rPr lang="fa-IR" dirty="0" smtClean="0"/>
              <a:t>مجموعه ای از فعالیت ها است که از طریق چندین گروه از محصولات مرتبط با هم یکپارچه شده اند و برخی دانش های پایه را به اشتراک گذاشته اند تا یک تقاضای موجود یا در حال ظهور را پاسخ دهند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بخش‌های مختلف دارای </a:t>
            </a:r>
            <a:r>
              <a:rPr lang="fa-IR" b="1" dirty="0" smtClean="0">
                <a:solidFill>
                  <a:srgbClr val="FF0000"/>
                </a:solidFill>
              </a:rPr>
              <a:t>رژیم‌های فناورانه </a:t>
            </a:r>
            <a:r>
              <a:rPr lang="fa-IR" dirty="0" smtClean="0"/>
              <a:t>متفاوت هستند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2- ریشه های نظری نگاه بخشی به نوآوری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</a:rPr>
              <a:t>رژیم فناورانه: </a:t>
            </a:r>
            <a:r>
              <a:rPr lang="fa-IR" dirty="0" smtClean="0"/>
              <a:t>چارچوبی ذهنی است که بر اساس آن تنوع فرآیندهای نوآوری در بخش‌های مختلف صنعتی تببین می‌شود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>
                <a:solidFill>
                  <a:srgbClr val="FF0000"/>
                </a:solidFill>
              </a:rPr>
              <a:t>رژیم فناورانه: </a:t>
            </a:r>
            <a:r>
              <a:rPr lang="fa-IR" dirty="0" smtClean="0"/>
              <a:t>ترکیبی خاص از ابعاد کلیدی شامل </a:t>
            </a:r>
            <a:r>
              <a:rPr lang="fa-IR" dirty="0" smtClean="0">
                <a:solidFill>
                  <a:srgbClr val="FF0000"/>
                </a:solidFill>
              </a:rPr>
              <a:t>فرصت فناورانه </a:t>
            </a:r>
            <a:r>
              <a:rPr lang="fa-IR" dirty="0" smtClean="0"/>
              <a:t>(احتمال نوآوری موفق به ازای سرمایه گذاری مشخصی در فعالیت‌های نوآورانه)، </a:t>
            </a:r>
            <a:r>
              <a:rPr lang="fa-IR" dirty="0" smtClean="0">
                <a:solidFill>
                  <a:srgbClr val="FF0000"/>
                </a:solidFill>
              </a:rPr>
              <a:t>صیانت پذیری نوآوری </a:t>
            </a:r>
            <a:r>
              <a:rPr lang="fa-IR" dirty="0" smtClean="0"/>
              <a:t>(امکان محافظت از نوآوری‌ها در مقابل تقلید و تکرار نوآوری‌ها توسط سایرین)، </a:t>
            </a:r>
            <a:r>
              <a:rPr lang="fa-IR" dirty="0" smtClean="0">
                <a:solidFill>
                  <a:srgbClr val="FF0000"/>
                </a:solidFill>
              </a:rPr>
              <a:t>ویژگی انباشتی پیشرفت‌های فناورانه </a:t>
            </a:r>
            <a:r>
              <a:rPr lang="fa-IR" dirty="0" smtClean="0"/>
              <a:t>(میزان وابستگی پیشرفت‌های فناورانه کنونی به نوآوری‌های گذشته) و </a:t>
            </a:r>
            <a:r>
              <a:rPr lang="fa-IR" dirty="0" smtClean="0">
                <a:solidFill>
                  <a:srgbClr val="FF0000"/>
                </a:solidFill>
              </a:rPr>
              <a:t>ویژگی‌های پایه دانشی </a:t>
            </a:r>
            <a:r>
              <a:rPr lang="fa-IR" dirty="0" smtClean="0"/>
              <a:t>(درجه تخصصی بودن، ضمنی بودن، پیچیدگی و مستقل بودن دانش)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2- ریشه های نظری نگاه بخشی به نوآوری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سایر ریشه های نظری مفهوم نظام های بخشی نوآوری: </a:t>
            </a: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1. تغییر و دگرگونی در بخش ها: </a:t>
            </a:r>
            <a:r>
              <a:rPr lang="fa-IR" dirty="0" smtClean="0"/>
              <a:t>لزوم توجه و تمرکز بر قوانین ظهور، تغییر و دگرگونی بخش ها/ دوره عمر صنعت/ تکامل بلندمدت صنایع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2. رویکرد نظام نوآوری: </a:t>
            </a:r>
            <a:r>
              <a:rPr lang="fa-IR" dirty="0" smtClean="0"/>
              <a:t>نوآوری را به عنوان یک فرآیند تجمعی و تعاملی بین گستره متنوعی از بازیگران و کنشگران مختلف (بنگاه ها، تامین کنندگان، مشتریان، دانشگاه ها، موسسات تحقیقاتی، سیاستگذاران، نهادهای تامین مالی و ...)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109728" indent="0" algn="just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3. نظریه تکاملی: </a:t>
            </a:r>
            <a:r>
              <a:rPr lang="fa-IR" dirty="0" smtClean="0"/>
              <a:t>تاکید بر پویایی، فرآیند و دگرگونی بخش های صنعتی/ فرآیند تنوع بخشی به فناوری ها، محصولات و بنگاه ها؛ فرآیند جایگزینی و فرآیند انتخاب کاهنده تنوع</a:t>
            </a:r>
            <a:endParaRPr lang="en-US" dirty="0" smtClean="0"/>
          </a:p>
          <a:p>
            <a:pPr marL="624078" indent="-514350" algn="just">
              <a:buClr>
                <a:schemeClr val="tx1"/>
              </a:buClr>
              <a:buFont typeface="+mj-lt"/>
              <a:buAutoNum type="arabicPeriod"/>
            </a:pP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3- محتوای نظریه نظام های بخشی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pPr marL="624078" indent="-514350" algn="just">
              <a:buClr>
                <a:schemeClr val="tx1"/>
              </a:buClr>
            </a:pPr>
            <a:r>
              <a:rPr lang="fa-IR" dirty="0" smtClean="0"/>
              <a:t>رویکرد نظام های بخشی نوآوری مکمل دیگر رویکردها و مفاهیم نظیر:</a:t>
            </a:r>
            <a:endParaRPr lang="en-US" dirty="0" smtClean="0"/>
          </a:p>
          <a:p>
            <a:pPr marL="624078" indent="-514350" algn="just">
              <a:buClr>
                <a:schemeClr val="tx1"/>
              </a:buClr>
            </a:pPr>
            <a:endParaRPr lang="fa-IR" dirty="0" smtClean="0"/>
          </a:p>
          <a:p>
            <a:pPr marL="624078" indent="-51435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a-IR" dirty="0" smtClean="0"/>
              <a:t> </a:t>
            </a:r>
            <a:r>
              <a:rPr lang="fa-IR" b="1" dirty="0" smtClean="0">
                <a:solidFill>
                  <a:srgbClr val="FF0000"/>
                </a:solidFill>
              </a:rPr>
              <a:t>نظام های ملی نوآوری </a:t>
            </a:r>
            <a:r>
              <a:rPr lang="fa-IR" dirty="0" smtClean="0"/>
              <a:t>که بر مرزهای ملی و سایر بازیگران بنگاهی و غیربنگاهی و نهادها تمرکز دارند؛ </a:t>
            </a:r>
          </a:p>
          <a:p>
            <a:pPr marL="624078" indent="-51435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</a:rPr>
              <a:t>نظام های نوآوری منطقه ای </a:t>
            </a:r>
            <a:r>
              <a:rPr lang="fa-IR" dirty="0" smtClean="0"/>
              <a:t>که بر یک منطقه جغرافیایی خاص متمرکز هستند؛ و </a:t>
            </a:r>
          </a:p>
          <a:p>
            <a:pPr marL="624078" indent="-514350" algn="just">
              <a:buClr>
                <a:schemeClr val="tx1"/>
              </a:buClr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FF0000"/>
                </a:solidFill>
              </a:rPr>
              <a:t>نظام های نوآوری فناورانه </a:t>
            </a:r>
            <a:r>
              <a:rPr lang="fa-IR" dirty="0" smtClean="0"/>
              <a:t>که در آنها تمرکز بر خلق، اشاعه و بکارگیری یک فناوری های خاص است</a:t>
            </a:r>
            <a:endParaRPr lang="fa-IR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3- محتوای نظریه نظام های بخشی نوآوری (ادامه)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624078" indent="-514350" algn="just">
              <a:buClr>
                <a:schemeClr val="tx1"/>
              </a:buClr>
            </a:pPr>
            <a:r>
              <a:rPr lang="fa-IR" dirty="0" smtClean="0"/>
              <a:t>تاکید بر </a:t>
            </a:r>
            <a:r>
              <a:rPr lang="fa-IR" b="1" dirty="0" smtClean="0">
                <a:solidFill>
                  <a:srgbClr val="FF0000"/>
                </a:solidFill>
              </a:rPr>
              <a:t>تعاملات غیربازاری </a:t>
            </a:r>
            <a:r>
              <a:rPr lang="fa-IR" dirty="0" smtClean="0"/>
              <a:t>مانند تعاملات دانشی و قانونی در رویکرد نظام های نوآوری بخشی</a:t>
            </a:r>
          </a:p>
          <a:p>
            <a:pPr marL="624078" indent="-514350" algn="just">
              <a:buClr>
                <a:schemeClr val="tx1"/>
              </a:buClr>
            </a:pPr>
            <a:r>
              <a:rPr lang="fa-IR" dirty="0" smtClean="0"/>
              <a:t>بنگاه‌ها و سایر بازیگران در نظام نوآوری بخشی دارای ارتباط و تعامل هستند‌: </a:t>
            </a:r>
            <a:r>
              <a:rPr lang="fa-IR" b="1" dirty="0" smtClean="0">
                <a:solidFill>
                  <a:srgbClr val="FF0000"/>
                </a:solidFill>
              </a:rPr>
              <a:t>رقابت، همکاری، تقلید و مشارکت</a:t>
            </a:r>
          </a:p>
          <a:p>
            <a:pPr marL="624078" indent="-514350" algn="just">
              <a:buClr>
                <a:schemeClr val="tx1"/>
              </a:buClr>
            </a:pPr>
            <a:r>
              <a:rPr lang="fa-IR" dirty="0" smtClean="0"/>
              <a:t>نظام‌های بخشی در طول زمان و از طریق فرایند </a:t>
            </a:r>
            <a:r>
              <a:rPr lang="fa-IR" b="1" dirty="0" smtClean="0">
                <a:solidFill>
                  <a:srgbClr val="FF0000"/>
                </a:solidFill>
              </a:rPr>
              <a:t>هم‌تکاملی</a:t>
            </a:r>
            <a:r>
              <a:rPr lang="fa-IR" dirty="0" smtClean="0"/>
              <a:t> بین اجزا و مؤلفه‌ها </a:t>
            </a:r>
            <a:r>
              <a:rPr lang="fa-IR" b="1" dirty="0" smtClean="0">
                <a:solidFill>
                  <a:srgbClr val="FF0000"/>
                </a:solidFill>
              </a:rPr>
              <a:t>تکامل</a:t>
            </a:r>
            <a:r>
              <a:rPr lang="fa-IR" dirty="0" smtClean="0"/>
              <a:t> پیدا می‌کنند.</a:t>
            </a:r>
          </a:p>
          <a:p>
            <a:pPr marL="624078" indent="-514350" algn="just">
              <a:buClr>
                <a:schemeClr val="tx1"/>
              </a:buClr>
            </a:pPr>
            <a:r>
              <a:rPr lang="fa-IR" dirty="0" smtClean="0"/>
              <a:t>چارچوب پویای نظام‌های نوآوری بخشی برای مطالعۀ </a:t>
            </a:r>
            <a:r>
              <a:rPr lang="fa-IR" b="1" dirty="0" smtClean="0">
                <a:solidFill>
                  <a:srgbClr val="FF0000"/>
                </a:solidFill>
              </a:rPr>
              <a:t>شکل گیری و تکامل صنایع و همپایی فناورانه </a:t>
            </a:r>
            <a:r>
              <a:rPr lang="fa-IR" dirty="0" smtClean="0"/>
              <a:t>در کشورهای مختلف مناسب است.</a:t>
            </a:r>
            <a:endParaRPr lang="fa-IR" b="1" dirty="0" smtClean="0">
              <a:solidFill>
                <a:srgbClr val="FF0000"/>
              </a:solidFill>
            </a:endParaRPr>
          </a:p>
          <a:p>
            <a:pPr marL="624078" indent="-514350" algn="just">
              <a:buClr>
                <a:schemeClr val="tx1"/>
              </a:buClr>
            </a:pP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30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458</TotalTime>
  <Words>2952</Words>
  <Application>Microsoft Office PowerPoint</Application>
  <PresentationFormat>On-screen Show (4:3)</PresentationFormat>
  <Paragraphs>266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B Titr</vt:lpstr>
      <vt:lpstr>Arial</vt:lpstr>
      <vt:lpstr>Wingdings 2</vt:lpstr>
      <vt:lpstr>Times New Roman</vt:lpstr>
      <vt:lpstr>Trebuchet MS</vt:lpstr>
      <vt:lpstr>B Nazanin</vt:lpstr>
      <vt:lpstr>Calibri</vt:lpstr>
      <vt:lpstr>Wingdings</vt:lpstr>
      <vt:lpstr>Georgia</vt:lpstr>
      <vt:lpstr>Urban</vt:lpstr>
      <vt:lpstr>نقش سیاست های علم، فناوری و نوآوری  در توسعه نظام های بخشی نوآوری</vt:lpstr>
      <vt:lpstr>فهرست مطالب</vt:lpstr>
      <vt:lpstr>1- مقدمه</vt:lpstr>
      <vt:lpstr>1- مقدمه (ادامه)</vt:lpstr>
      <vt:lpstr>2- ریشه های نظری نگاه بخشی به نوآوری</vt:lpstr>
      <vt:lpstr>2- ریشه های نظری نگاه بخشی به نوآوری (ادامه)</vt:lpstr>
      <vt:lpstr>2- ریشه های نظری نگاه بخشی به نوآوری (ادامه)</vt:lpstr>
      <vt:lpstr>3- محتوای نظریه نظام های بخشی نوآوری</vt:lpstr>
      <vt:lpstr>3- محتوای نظریه نظام های بخشی نوآوری (ادامه)</vt:lpstr>
      <vt:lpstr>3- محتوای نظریه نظام های بخشی نوآوری (ادامه)</vt:lpstr>
      <vt:lpstr>4- مؤلفه‌های نظام‌های بخشی نوآوری</vt:lpstr>
      <vt:lpstr>4- مؤلفه‌های نظام‌های بخشی نوآوری (ادامه)</vt:lpstr>
      <vt:lpstr>4- مؤلفه‌های نظام‌های بخشی نوآوری (ادامه)</vt:lpstr>
      <vt:lpstr>4- مؤلفه‌های نظام‌های بخشی نوآوری (ادامه)</vt:lpstr>
      <vt:lpstr>4- مؤلفه‌های نظام‌های بخشی نوآوری (ادامه)</vt:lpstr>
      <vt:lpstr>4- مؤلفه‌های نظام‌های بخشی نوآوری (ادامه)</vt:lpstr>
      <vt:lpstr>5- پویایی و تحول در نظام های بخشی نوآوری</vt:lpstr>
      <vt:lpstr>6-  ارتباط رویکرد نظام های بخشی نوآوری با سیاستگذاری علم، فناوری و نوآوری</vt:lpstr>
      <vt:lpstr>6- ارتباط رویکرد نظام های بخشی نوآوری با سیاستگذاری علم، فناوری و نوآوری (ادامه)</vt:lpstr>
      <vt:lpstr>6- ارتباط رویکرد نظام های بخشی نوآوری با سیاستگذاری علم، فناوری و نوآوری (ادامه)</vt:lpstr>
      <vt:lpstr>7- مروری بر تجربه کشورهای توسعه‌یافته و صنعتی</vt:lpstr>
      <vt:lpstr>7- مروری بر تجربه کشورهای توسعه‌یافته و صنعتی (ادامه)</vt:lpstr>
      <vt:lpstr>8- مروری بر تجربه کشورهای در حال توسعه و اقتصادهای نوظهور</vt:lpstr>
      <vt:lpstr>8- مروری بر تجربه کشورهای در حال توسعه و اقتصادهای نوظهور (ادامه)</vt:lpstr>
      <vt:lpstr>9- روندهای پیش روی سیاستگذاری در نظام های بخشی نوآوری</vt:lpstr>
      <vt:lpstr>9- روندهای پیش روی سیاستگذاری در نظام های بخشی نوآوری (ادامه)</vt:lpstr>
      <vt:lpstr>10- موردکاوی: نظام بخشی نوآوری توربین های گازی در ایران</vt:lpstr>
      <vt:lpstr>10- موردکاوی: نظام بخشی نوآوری توربین های گازی در ایران (ادامه)</vt:lpstr>
      <vt:lpstr>10- موردکاوی: نظام بخشی نوآوری توربین های گازی در ایران (ادامه)</vt:lpstr>
      <vt:lpstr>10- موردکاوی: نظام بخشی نوآوری توربین های گازی در ایران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103</cp:revision>
  <dcterms:created xsi:type="dcterms:W3CDTF">2019-05-01T06:29:46Z</dcterms:created>
  <dcterms:modified xsi:type="dcterms:W3CDTF">2019-07-22T14:12:05Z</dcterms:modified>
</cp:coreProperties>
</file>