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60" r:id="rId1"/>
  </p:sldMasterIdLst>
  <p:notesMasterIdLst>
    <p:notesMasterId r:id="rId39"/>
  </p:notesMasterIdLst>
  <p:sldIdLst>
    <p:sldId id="256" r:id="rId2"/>
    <p:sldId id="265" r:id="rId3"/>
    <p:sldId id="296" r:id="rId4"/>
    <p:sldId id="266" r:id="rId5"/>
    <p:sldId id="267" r:id="rId6"/>
    <p:sldId id="269" r:id="rId7"/>
    <p:sldId id="270" r:id="rId8"/>
    <p:sldId id="300" r:id="rId9"/>
    <p:sldId id="278" r:id="rId10"/>
    <p:sldId id="279" r:id="rId11"/>
    <p:sldId id="295" r:id="rId12"/>
    <p:sldId id="297" r:id="rId13"/>
    <p:sldId id="271" r:id="rId14"/>
    <p:sldId id="272" r:id="rId15"/>
    <p:sldId id="273" r:id="rId16"/>
    <p:sldId id="301" r:id="rId17"/>
    <p:sldId id="274" r:id="rId18"/>
    <p:sldId id="275" r:id="rId19"/>
    <p:sldId id="276" r:id="rId20"/>
    <p:sldId id="277" r:id="rId21"/>
    <p:sldId id="302" r:id="rId22"/>
    <p:sldId id="303" r:id="rId23"/>
    <p:sldId id="304" r:id="rId24"/>
    <p:sldId id="298" r:id="rId25"/>
    <p:sldId id="280" r:id="rId26"/>
    <p:sldId id="281" r:id="rId27"/>
    <p:sldId id="282" r:id="rId28"/>
    <p:sldId id="283" r:id="rId29"/>
    <p:sldId id="284" r:id="rId30"/>
    <p:sldId id="285" r:id="rId31"/>
    <p:sldId id="299" r:id="rId32"/>
    <p:sldId id="286" r:id="rId33"/>
    <p:sldId id="287" r:id="rId34"/>
    <p:sldId id="289" r:id="rId35"/>
    <p:sldId id="290" r:id="rId36"/>
    <p:sldId id="294" r:id="rId37"/>
    <p:sldId id="291" r:id="rId38"/>
  </p:sldIdLst>
  <p:sldSz cx="9144000" cy="6858000" type="screen4x3"/>
  <p:notesSz cx="6858000" cy="9144000"/>
  <p:embeddedFontLst>
    <p:embeddedFont>
      <p:font typeface="Wingdings 2" panose="05020102010507070707" pitchFamily="18" charset="2"/>
      <p:regular r:id="rId40"/>
    </p:embeddedFont>
    <p:embeddedFont>
      <p:font typeface="Trebuchet MS" panose="020B0603020202020204" pitchFamily="3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
      <p:font typeface="B Titr" panose="00000700000000000000" pitchFamily="2" charset="-78"/>
      <p:bold r:id="rId49"/>
    </p:embeddedFont>
    <p:embeddedFont>
      <p:font typeface="Georgia" panose="02040502050405020303" pitchFamily="18" charset="0"/>
      <p:regular r:id="rId50"/>
      <p:bold r:id="rId51"/>
      <p:italic r:id="rId52"/>
      <p:boldItalic r:id="rId53"/>
    </p:embeddedFont>
    <p:embeddedFont>
      <p:font typeface="B Nazanin" panose="00000400000000000000" pitchFamily="2" charset="-78"/>
      <p:regular r:id="rId54"/>
      <p:bold r:id="rId55"/>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2231" autoAdjust="0"/>
  </p:normalViewPr>
  <p:slideViewPr>
    <p:cSldViewPr>
      <p:cViewPr varScale="1">
        <p:scale>
          <a:sx n="68" d="100"/>
          <a:sy n="68" d="100"/>
        </p:scale>
        <p:origin x="144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30144A-8758-43C4-8B69-E28A9A8B3EB9}" type="doc">
      <dgm:prSet loTypeId="urn:microsoft.com/office/officeart/2005/8/layout/list1" loCatId="list" qsTypeId="urn:microsoft.com/office/officeart/2005/8/quickstyle/simple1" qsCatId="simple" csTypeId="urn:microsoft.com/office/officeart/2005/8/colors/accent1_1" csCatId="accent1" phldr="1"/>
      <dgm:spPr/>
      <dgm:t>
        <a:bodyPr/>
        <a:lstStyle/>
        <a:p>
          <a:pPr rtl="1"/>
          <a:endParaRPr lang="fa-IR"/>
        </a:p>
      </dgm:t>
    </dgm:pt>
    <dgm:pt modelId="{B154615A-AD4B-4147-9D70-CDDB390E58BB}">
      <dgm:prSet phldrT="[Text]" custT="1"/>
      <dgm:spPr/>
      <dgm:t>
        <a:bodyPr/>
        <a:lstStyle/>
        <a:p>
          <a:pPr rtl="1"/>
          <a:r>
            <a:rPr lang="fa-IR" sz="1800" dirty="0" smtClean="0"/>
            <a:t>معرفی ره نگاشت، تعاریف، ویژگی ها و کاستی‌ها</a:t>
          </a:r>
          <a:endParaRPr lang="fa-IR" sz="1800" dirty="0">
            <a:cs typeface="B Nazanin" panose="00000400000000000000" pitchFamily="2" charset="-78"/>
          </a:endParaRPr>
        </a:p>
      </dgm:t>
    </dgm:pt>
    <dgm:pt modelId="{8D87501D-488D-4912-96FA-82753F37A24D}" type="parTrans" cxnId="{C2182B2C-A222-4B42-AFD4-B81F5C35D0B9}">
      <dgm:prSet/>
      <dgm:spPr/>
      <dgm:t>
        <a:bodyPr/>
        <a:lstStyle/>
        <a:p>
          <a:pPr rtl="1"/>
          <a:endParaRPr lang="fa-IR" sz="1800">
            <a:cs typeface="B Nazanin" panose="00000400000000000000" pitchFamily="2" charset="-78"/>
          </a:endParaRPr>
        </a:p>
      </dgm:t>
    </dgm:pt>
    <dgm:pt modelId="{3958155C-6DB9-4709-B4F8-3258EEE98441}" type="sibTrans" cxnId="{C2182B2C-A222-4B42-AFD4-B81F5C35D0B9}">
      <dgm:prSet/>
      <dgm:spPr/>
      <dgm:t>
        <a:bodyPr/>
        <a:lstStyle/>
        <a:p>
          <a:pPr rtl="1"/>
          <a:endParaRPr lang="fa-IR" sz="1800">
            <a:cs typeface="B Nazanin" panose="00000400000000000000" pitchFamily="2" charset="-78"/>
          </a:endParaRPr>
        </a:p>
      </dgm:t>
    </dgm:pt>
    <dgm:pt modelId="{CE79E90D-F635-406B-8252-45A3AC9073DD}">
      <dgm:prSet phldrT="[Text]" custT="1"/>
      <dgm:spPr/>
      <dgm:t>
        <a:bodyPr/>
        <a:lstStyle/>
        <a:p>
          <a:pPr rtl="1"/>
          <a:r>
            <a:rPr lang="fa-IR" sz="1800" dirty="0" smtClean="0"/>
            <a:t>ساختار و فرایندهای ره نگاشت</a:t>
          </a:r>
          <a:endParaRPr lang="fa-IR" sz="1800" dirty="0">
            <a:cs typeface="B Nazanin" panose="00000400000000000000" pitchFamily="2" charset="-78"/>
          </a:endParaRPr>
        </a:p>
      </dgm:t>
    </dgm:pt>
    <dgm:pt modelId="{9848427F-3AFC-4728-A288-B7E27897D024}" type="parTrans" cxnId="{6CCE5F36-FC3D-498E-96C0-5B733D8AD100}">
      <dgm:prSet/>
      <dgm:spPr/>
      <dgm:t>
        <a:bodyPr/>
        <a:lstStyle/>
        <a:p>
          <a:pPr rtl="1"/>
          <a:endParaRPr lang="fa-IR" sz="1800"/>
        </a:p>
      </dgm:t>
    </dgm:pt>
    <dgm:pt modelId="{BBCD7FAE-08A7-45A4-AE13-1CE7269A70EC}" type="sibTrans" cxnId="{6CCE5F36-FC3D-498E-96C0-5B733D8AD100}">
      <dgm:prSet/>
      <dgm:spPr/>
      <dgm:t>
        <a:bodyPr/>
        <a:lstStyle/>
        <a:p>
          <a:pPr rtl="1"/>
          <a:endParaRPr lang="fa-IR" sz="1800"/>
        </a:p>
      </dgm:t>
    </dgm:pt>
    <dgm:pt modelId="{48879A30-E6BE-4317-BB57-1178A6AE71DC}">
      <dgm:prSet phldrT="[Text]" custT="1"/>
      <dgm:spPr/>
      <dgm:t>
        <a:bodyPr/>
        <a:lstStyle/>
        <a:p>
          <a:pPr rtl="1"/>
          <a:r>
            <a:rPr lang="fa-IR" sz="1800" dirty="0" smtClean="0"/>
            <a:t>ره نگاشت سیاستی و ویژگی های آن</a:t>
          </a:r>
          <a:endParaRPr lang="fa-IR" sz="1800" dirty="0">
            <a:cs typeface="B Nazanin" panose="00000400000000000000" pitchFamily="2" charset="-78"/>
          </a:endParaRPr>
        </a:p>
      </dgm:t>
    </dgm:pt>
    <dgm:pt modelId="{120C7180-98FC-4613-993B-EF98AB849A30}" type="parTrans" cxnId="{B62B6B5E-A609-4194-AE4B-DD19833CF9A2}">
      <dgm:prSet/>
      <dgm:spPr/>
      <dgm:t>
        <a:bodyPr/>
        <a:lstStyle/>
        <a:p>
          <a:pPr rtl="1"/>
          <a:endParaRPr lang="fa-IR" sz="1800"/>
        </a:p>
      </dgm:t>
    </dgm:pt>
    <dgm:pt modelId="{278BC0FB-6C74-4F5D-8E33-8196E8F61DC0}" type="sibTrans" cxnId="{B62B6B5E-A609-4194-AE4B-DD19833CF9A2}">
      <dgm:prSet/>
      <dgm:spPr/>
      <dgm:t>
        <a:bodyPr/>
        <a:lstStyle/>
        <a:p>
          <a:pPr rtl="1"/>
          <a:endParaRPr lang="fa-IR" sz="1800"/>
        </a:p>
      </dgm:t>
    </dgm:pt>
    <dgm:pt modelId="{4F22C45B-BBD5-45CC-B9DC-91DF0B5E13E6}">
      <dgm:prSet phldrT="[Text]" custT="1"/>
      <dgm:spPr/>
      <dgm:t>
        <a:bodyPr/>
        <a:lstStyle/>
        <a:p>
          <a:pPr rtl="1"/>
          <a:r>
            <a:rPr lang="fa-IR" sz="1800" smtClean="0"/>
            <a:t>مطالعه موردی</a:t>
          </a:r>
          <a:endParaRPr lang="fa-IR" sz="1800" dirty="0">
            <a:cs typeface="B Nazanin" panose="00000400000000000000" pitchFamily="2" charset="-78"/>
          </a:endParaRPr>
        </a:p>
      </dgm:t>
    </dgm:pt>
    <dgm:pt modelId="{90DB305B-F867-40A9-8BBE-E5F5F37AEC60}" type="parTrans" cxnId="{69D3461B-4E69-455F-A9DC-88A549277FE0}">
      <dgm:prSet/>
      <dgm:spPr/>
      <dgm:t>
        <a:bodyPr/>
        <a:lstStyle/>
        <a:p>
          <a:pPr rtl="1"/>
          <a:endParaRPr lang="fa-IR" sz="1800"/>
        </a:p>
      </dgm:t>
    </dgm:pt>
    <dgm:pt modelId="{5C3B0712-C371-4C94-BC81-62696929FC07}" type="sibTrans" cxnId="{69D3461B-4E69-455F-A9DC-88A549277FE0}">
      <dgm:prSet/>
      <dgm:spPr/>
      <dgm:t>
        <a:bodyPr/>
        <a:lstStyle/>
        <a:p>
          <a:pPr rtl="1"/>
          <a:endParaRPr lang="fa-IR" sz="1800"/>
        </a:p>
      </dgm:t>
    </dgm:pt>
    <dgm:pt modelId="{CB42F83A-988A-4840-AC51-AFCDD8872A0D}" type="pres">
      <dgm:prSet presAssocID="{1230144A-8758-43C4-8B69-E28A9A8B3EB9}" presName="linear" presStyleCnt="0">
        <dgm:presLayoutVars>
          <dgm:dir val="rev"/>
          <dgm:animLvl val="lvl"/>
          <dgm:resizeHandles val="exact"/>
        </dgm:presLayoutVars>
      </dgm:prSet>
      <dgm:spPr/>
      <dgm:t>
        <a:bodyPr/>
        <a:lstStyle/>
        <a:p>
          <a:pPr rtl="1"/>
          <a:endParaRPr lang="fa-IR"/>
        </a:p>
      </dgm:t>
    </dgm:pt>
    <dgm:pt modelId="{5DAC3C19-6356-4A7D-9FE7-647CA31872A2}" type="pres">
      <dgm:prSet presAssocID="{B154615A-AD4B-4147-9D70-CDDB390E58BB}" presName="parentLin" presStyleCnt="0"/>
      <dgm:spPr/>
    </dgm:pt>
    <dgm:pt modelId="{3010CC92-45B1-4465-A5F5-D9F8A1C60ADD}" type="pres">
      <dgm:prSet presAssocID="{B154615A-AD4B-4147-9D70-CDDB390E58BB}" presName="parentLeftMargin" presStyleLbl="node1" presStyleIdx="0" presStyleCnt="4"/>
      <dgm:spPr/>
      <dgm:t>
        <a:bodyPr/>
        <a:lstStyle/>
        <a:p>
          <a:pPr rtl="1"/>
          <a:endParaRPr lang="fa-IR"/>
        </a:p>
      </dgm:t>
    </dgm:pt>
    <dgm:pt modelId="{FD70C08C-323D-44E3-968E-4AE148D01BF2}" type="pres">
      <dgm:prSet presAssocID="{B154615A-AD4B-4147-9D70-CDDB390E58BB}" presName="parentText" presStyleLbl="node1" presStyleIdx="0" presStyleCnt="4">
        <dgm:presLayoutVars>
          <dgm:chMax val="0"/>
          <dgm:bulletEnabled val="1"/>
        </dgm:presLayoutVars>
      </dgm:prSet>
      <dgm:spPr/>
      <dgm:t>
        <a:bodyPr/>
        <a:lstStyle/>
        <a:p>
          <a:pPr rtl="1"/>
          <a:endParaRPr lang="fa-IR"/>
        </a:p>
      </dgm:t>
    </dgm:pt>
    <dgm:pt modelId="{8D1698D0-9979-48A6-B956-C7D326F61CC0}" type="pres">
      <dgm:prSet presAssocID="{B154615A-AD4B-4147-9D70-CDDB390E58BB}" presName="negativeSpace" presStyleCnt="0"/>
      <dgm:spPr/>
    </dgm:pt>
    <dgm:pt modelId="{293CE6B6-7B15-417C-AC1F-35FC1500E51F}" type="pres">
      <dgm:prSet presAssocID="{B154615A-AD4B-4147-9D70-CDDB390E58BB}" presName="childText" presStyleLbl="conFgAcc1" presStyleIdx="0" presStyleCnt="4">
        <dgm:presLayoutVars>
          <dgm:bulletEnabled val="1"/>
        </dgm:presLayoutVars>
      </dgm:prSet>
      <dgm:spPr/>
    </dgm:pt>
    <dgm:pt modelId="{E03229A1-C715-4E6B-A0AE-515C7F947C1B}" type="pres">
      <dgm:prSet presAssocID="{3958155C-6DB9-4709-B4F8-3258EEE98441}" presName="spaceBetweenRectangles" presStyleCnt="0"/>
      <dgm:spPr/>
    </dgm:pt>
    <dgm:pt modelId="{9F76FBF9-6DAC-4569-AAE7-F7AE7EC002A5}" type="pres">
      <dgm:prSet presAssocID="{CE79E90D-F635-406B-8252-45A3AC9073DD}" presName="parentLin" presStyleCnt="0"/>
      <dgm:spPr/>
    </dgm:pt>
    <dgm:pt modelId="{F4791560-4C95-4D0B-ABF9-050B929CD65A}" type="pres">
      <dgm:prSet presAssocID="{CE79E90D-F635-406B-8252-45A3AC9073DD}" presName="parentLeftMargin" presStyleLbl="node1" presStyleIdx="0" presStyleCnt="4"/>
      <dgm:spPr/>
      <dgm:t>
        <a:bodyPr/>
        <a:lstStyle/>
        <a:p>
          <a:pPr rtl="1"/>
          <a:endParaRPr lang="fa-IR"/>
        </a:p>
      </dgm:t>
    </dgm:pt>
    <dgm:pt modelId="{73E447B6-F216-4B10-915E-A8E35A44EB13}" type="pres">
      <dgm:prSet presAssocID="{CE79E90D-F635-406B-8252-45A3AC9073DD}" presName="parentText" presStyleLbl="node1" presStyleIdx="1" presStyleCnt="4">
        <dgm:presLayoutVars>
          <dgm:chMax val="0"/>
          <dgm:bulletEnabled val="1"/>
        </dgm:presLayoutVars>
      </dgm:prSet>
      <dgm:spPr/>
      <dgm:t>
        <a:bodyPr/>
        <a:lstStyle/>
        <a:p>
          <a:pPr rtl="1"/>
          <a:endParaRPr lang="fa-IR"/>
        </a:p>
      </dgm:t>
    </dgm:pt>
    <dgm:pt modelId="{33255342-68CC-49F2-92A2-B3BCE12A1E62}" type="pres">
      <dgm:prSet presAssocID="{CE79E90D-F635-406B-8252-45A3AC9073DD}" presName="negativeSpace" presStyleCnt="0"/>
      <dgm:spPr/>
    </dgm:pt>
    <dgm:pt modelId="{5B727249-83A0-464E-9FCF-11A87D89E188}" type="pres">
      <dgm:prSet presAssocID="{CE79E90D-F635-406B-8252-45A3AC9073DD}" presName="childText" presStyleLbl="conFgAcc1" presStyleIdx="1" presStyleCnt="4">
        <dgm:presLayoutVars>
          <dgm:bulletEnabled val="1"/>
        </dgm:presLayoutVars>
      </dgm:prSet>
      <dgm:spPr/>
    </dgm:pt>
    <dgm:pt modelId="{516F961E-B01D-4EC2-B47E-E5219F8AFFB9}" type="pres">
      <dgm:prSet presAssocID="{BBCD7FAE-08A7-45A4-AE13-1CE7269A70EC}" presName="spaceBetweenRectangles" presStyleCnt="0"/>
      <dgm:spPr/>
    </dgm:pt>
    <dgm:pt modelId="{5D1A08B6-3564-45BB-BCFC-7C24DCB39CE3}" type="pres">
      <dgm:prSet presAssocID="{48879A30-E6BE-4317-BB57-1178A6AE71DC}" presName="parentLin" presStyleCnt="0"/>
      <dgm:spPr/>
    </dgm:pt>
    <dgm:pt modelId="{81FF4AAA-3547-4B18-A67D-314CDD4C50FB}" type="pres">
      <dgm:prSet presAssocID="{48879A30-E6BE-4317-BB57-1178A6AE71DC}" presName="parentLeftMargin" presStyleLbl="node1" presStyleIdx="1" presStyleCnt="4"/>
      <dgm:spPr/>
      <dgm:t>
        <a:bodyPr/>
        <a:lstStyle/>
        <a:p>
          <a:pPr rtl="1"/>
          <a:endParaRPr lang="fa-IR"/>
        </a:p>
      </dgm:t>
    </dgm:pt>
    <dgm:pt modelId="{CE5FE313-16F3-48E6-92E6-FBE242B7A6CF}" type="pres">
      <dgm:prSet presAssocID="{48879A30-E6BE-4317-BB57-1178A6AE71DC}" presName="parentText" presStyleLbl="node1" presStyleIdx="2" presStyleCnt="4">
        <dgm:presLayoutVars>
          <dgm:chMax val="0"/>
          <dgm:bulletEnabled val="1"/>
        </dgm:presLayoutVars>
      </dgm:prSet>
      <dgm:spPr/>
      <dgm:t>
        <a:bodyPr/>
        <a:lstStyle/>
        <a:p>
          <a:pPr rtl="1"/>
          <a:endParaRPr lang="fa-IR"/>
        </a:p>
      </dgm:t>
    </dgm:pt>
    <dgm:pt modelId="{C55CDD1A-4FFD-4C10-9462-AABA2150CEB2}" type="pres">
      <dgm:prSet presAssocID="{48879A30-E6BE-4317-BB57-1178A6AE71DC}" presName="negativeSpace" presStyleCnt="0"/>
      <dgm:spPr/>
    </dgm:pt>
    <dgm:pt modelId="{7F75DED9-CB9B-43DA-8A90-5F03651AAEA1}" type="pres">
      <dgm:prSet presAssocID="{48879A30-E6BE-4317-BB57-1178A6AE71DC}" presName="childText" presStyleLbl="conFgAcc1" presStyleIdx="2" presStyleCnt="4">
        <dgm:presLayoutVars>
          <dgm:bulletEnabled val="1"/>
        </dgm:presLayoutVars>
      </dgm:prSet>
      <dgm:spPr/>
    </dgm:pt>
    <dgm:pt modelId="{6BC613B9-DDFC-4DBA-8F42-AEC914087AD6}" type="pres">
      <dgm:prSet presAssocID="{278BC0FB-6C74-4F5D-8E33-8196E8F61DC0}" presName="spaceBetweenRectangles" presStyleCnt="0"/>
      <dgm:spPr/>
    </dgm:pt>
    <dgm:pt modelId="{6E08BBD5-104D-45DF-936C-6A2AA69EEC38}" type="pres">
      <dgm:prSet presAssocID="{4F22C45B-BBD5-45CC-B9DC-91DF0B5E13E6}" presName="parentLin" presStyleCnt="0"/>
      <dgm:spPr/>
    </dgm:pt>
    <dgm:pt modelId="{96B00607-C9C2-443C-8730-5283D0748E41}" type="pres">
      <dgm:prSet presAssocID="{4F22C45B-BBD5-45CC-B9DC-91DF0B5E13E6}" presName="parentLeftMargin" presStyleLbl="node1" presStyleIdx="2" presStyleCnt="4"/>
      <dgm:spPr/>
      <dgm:t>
        <a:bodyPr/>
        <a:lstStyle/>
        <a:p>
          <a:pPr rtl="1"/>
          <a:endParaRPr lang="fa-IR"/>
        </a:p>
      </dgm:t>
    </dgm:pt>
    <dgm:pt modelId="{EE64853D-DE89-40CF-872A-F3757BD17F7A}" type="pres">
      <dgm:prSet presAssocID="{4F22C45B-BBD5-45CC-B9DC-91DF0B5E13E6}" presName="parentText" presStyleLbl="node1" presStyleIdx="3" presStyleCnt="4">
        <dgm:presLayoutVars>
          <dgm:chMax val="0"/>
          <dgm:bulletEnabled val="1"/>
        </dgm:presLayoutVars>
      </dgm:prSet>
      <dgm:spPr/>
      <dgm:t>
        <a:bodyPr/>
        <a:lstStyle/>
        <a:p>
          <a:pPr rtl="1"/>
          <a:endParaRPr lang="fa-IR"/>
        </a:p>
      </dgm:t>
    </dgm:pt>
    <dgm:pt modelId="{C694C2CC-BD24-4C93-9629-A439626E2407}" type="pres">
      <dgm:prSet presAssocID="{4F22C45B-BBD5-45CC-B9DC-91DF0B5E13E6}" presName="negativeSpace" presStyleCnt="0"/>
      <dgm:spPr/>
    </dgm:pt>
    <dgm:pt modelId="{D9ADEBBE-41A1-443E-B025-6712CEF32CB5}" type="pres">
      <dgm:prSet presAssocID="{4F22C45B-BBD5-45CC-B9DC-91DF0B5E13E6}" presName="childText" presStyleLbl="conFgAcc1" presStyleIdx="3" presStyleCnt="4">
        <dgm:presLayoutVars>
          <dgm:bulletEnabled val="1"/>
        </dgm:presLayoutVars>
      </dgm:prSet>
      <dgm:spPr/>
    </dgm:pt>
  </dgm:ptLst>
  <dgm:cxnLst>
    <dgm:cxn modelId="{DD4603CD-3B4B-4F20-9770-3AA94B61F701}" type="presOf" srcId="{CE79E90D-F635-406B-8252-45A3AC9073DD}" destId="{73E447B6-F216-4B10-915E-A8E35A44EB13}" srcOrd="1" destOrd="0" presId="urn:microsoft.com/office/officeart/2005/8/layout/list1"/>
    <dgm:cxn modelId="{D18FDC27-71B3-4F58-8526-69417786E402}" type="presOf" srcId="{1230144A-8758-43C4-8B69-E28A9A8B3EB9}" destId="{CB42F83A-988A-4840-AC51-AFCDD8872A0D}" srcOrd="0" destOrd="0" presId="urn:microsoft.com/office/officeart/2005/8/layout/list1"/>
    <dgm:cxn modelId="{C2182B2C-A222-4B42-AFD4-B81F5C35D0B9}" srcId="{1230144A-8758-43C4-8B69-E28A9A8B3EB9}" destId="{B154615A-AD4B-4147-9D70-CDDB390E58BB}" srcOrd="0" destOrd="0" parTransId="{8D87501D-488D-4912-96FA-82753F37A24D}" sibTransId="{3958155C-6DB9-4709-B4F8-3258EEE98441}"/>
    <dgm:cxn modelId="{B62B6B5E-A609-4194-AE4B-DD19833CF9A2}" srcId="{1230144A-8758-43C4-8B69-E28A9A8B3EB9}" destId="{48879A30-E6BE-4317-BB57-1178A6AE71DC}" srcOrd="2" destOrd="0" parTransId="{120C7180-98FC-4613-993B-EF98AB849A30}" sibTransId="{278BC0FB-6C74-4F5D-8E33-8196E8F61DC0}"/>
    <dgm:cxn modelId="{52DB9534-CA8D-4129-8270-5352B335C71D}" type="presOf" srcId="{CE79E90D-F635-406B-8252-45A3AC9073DD}" destId="{F4791560-4C95-4D0B-ABF9-050B929CD65A}" srcOrd="0" destOrd="0" presId="urn:microsoft.com/office/officeart/2005/8/layout/list1"/>
    <dgm:cxn modelId="{69D3461B-4E69-455F-A9DC-88A549277FE0}" srcId="{1230144A-8758-43C4-8B69-E28A9A8B3EB9}" destId="{4F22C45B-BBD5-45CC-B9DC-91DF0B5E13E6}" srcOrd="3" destOrd="0" parTransId="{90DB305B-F867-40A9-8BBE-E5F5F37AEC60}" sibTransId="{5C3B0712-C371-4C94-BC81-62696929FC07}"/>
    <dgm:cxn modelId="{8B5FC51C-78B6-4E21-A3FE-3797CF83CC5B}" type="presOf" srcId="{4F22C45B-BBD5-45CC-B9DC-91DF0B5E13E6}" destId="{EE64853D-DE89-40CF-872A-F3757BD17F7A}" srcOrd="1" destOrd="0" presId="urn:microsoft.com/office/officeart/2005/8/layout/list1"/>
    <dgm:cxn modelId="{9AEB5FCB-4861-4C86-8CD6-F31DABDE61D8}" type="presOf" srcId="{B154615A-AD4B-4147-9D70-CDDB390E58BB}" destId="{3010CC92-45B1-4465-A5F5-D9F8A1C60ADD}" srcOrd="0" destOrd="0" presId="urn:microsoft.com/office/officeart/2005/8/layout/list1"/>
    <dgm:cxn modelId="{20993928-102C-406C-A970-D3008D0DD097}" type="presOf" srcId="{B154615A-AD4B-4147-9D70-CDDB390E58BB}" destId="{FD70C08C-323D-44E3-968E-4AE148D01BF2}" srcOrd="1" destOrd="0" presId="urn:microsoft.com/office/officeart/2005/8/layout/list1"/>
    <dgm:cxn modelId="{9D1E1A8B-73AB-4611-9767-F59D6D5374BA}" type="presOf" srcId="{48879A30-E6BE-4317-BB57-1178A6AE71DC}" destId="{CE5FE313-16F3-48E6-92E6-FBE242B7A6CF}" srcOrd="1" destOrd="0" presId="urn:microsoft.com/office/officeart/2005/8/layout/list1"/>
    <dgm:cxn modelId="{EBB88BF6-6ADC-4721-B9CE-82049F62F3AE}" type="presOf" srcId="{48879A30-E6BE-4317-BB57-1178A6AE71DC}" destId="{81FF4AAA-3547-4B18-A67D-314CDD4C50FB}" srcOrd="0" destOrd="0" presId="urn:microsoft.com/office/officeart/2005/8/layout/list1"/>
    <dgm:cxn modelId="{4C0BC5AD-0FF1-4C25-A41D-9DA1CF32F2F5}" type="presOf" srcId="{4F22C45B-BBD5-45CC-B9DC-91DF0B5E13E6}" destId="{96B00607-C9C2-443C-8730-5283D0748E41}" srcOrd="0" destOrd="0" presId="urn:microsoft.com/office/officeart/2005/8/layout/list1"/>
    <dgm:cxn modelId="{6CCE5F36-FC3D-498E-96C0-5B733D8AD100}" srcId="{1230144A-8758-43C4-8B69-E28A9A8B3EB9}" destId="{CE79E90D-F635-406B-8252-45A3AC9073DD}" srcOrd="1" destOrd="0" parTransId="{9848427F-3AFC-4728-A288-B7E27897D024}" sibTransId="{BBCD7FAE-08A7-45A4-AE13-1CE7269A70EC}"/>
    <dgm:cxn modelId="{42FEA312-0495-4A9A-AFCA-1204AFE9DB80}" type="presParOf" srcId="{CB42F83A-988A-4840-AC51-AFCDD8872A0D}" destId="{5DAC3C19-6356-4A7D-9FE7-647CA31872A2}" srcOrd="0" destOrd="0" presId="urn:microsoft.com/office/officeart/2005/8/layout/list1"/>
    <dgm:cxn modelId="{A8889DE2-9CE9-4EEA-9737-9F359D944FF4}" type="presParOf" srcId="{5DAC3C19-6356-4A7D-9FE7-647CA31872A2}" destId="{3010CC92-45B1-4465-A5F5-D9F8A1C60ADD}" srcOrd="0" destOrd="0" presId="urn:microsoft.com/office/officeart/2005/8/layout/list1"/>
    <dgm:cxn modelId="{27826660-BDA1-43A5-A793-31CC6F4DCE4B}" type="presParOf" srcId="{5DAC3C19-6356-4A7D-9FE7-647CA31872A2}" destId="{FD70C08C-323D-44E3-968E-4AE148D01BF2}" srcOrd="1" destOrd="0" presId="urn:microsoft.com/office/officeart/2005/8/layout/list1"/>
    <dgm:cxn modelId="{39F422F6-8734-420D-85E4-49AFE6972C84}" type="presParOf" srcId="{CB42F83A-988A-4840-AC51-AFCDD8872A0D}" destId="{8D1698D0-9979-48A6-B956-C7D326F61CC0}" srcOrd="1" destOrd="0" presId="urn:microsoft.com/office/officeart/2005/8/layout/list1"/>
    <dgm:cxn modelId="{E22E2DBA-4C6C-4C1C-A6E3-089BC5D0B8AA}" type="presParOf" srcId="{CB42F83A-988A-4840-AC51-AFCDD8872A0D}" destId="{293CE6B6-7B15-417C-AC1F-35FC1500E51F}" srcOrd="2" destOrd="0" presId="urn:microsoft.com/office/officeart/2005/8/layout/list1"/>
    <dgm:cxn modelId="{1E5DB1CE-63F6-4ECB-AF4D-B1EC1008D3C4}" type="presParOf" srcId="{CB42F83A-988A-4840-AC51-AFCDD8872A0D}" destId="{E03229A1-C715-4E6B-A0AE-515C7F947C1B}" srcOrd="3" destOrd="0" presId="urn:microsoft.com/office/officeart/2005/8/layout/list1"/>
    <dgm:cxn modelId="{43A42799-F947-49D7-9C45-9985AEB9F428}" type="presParOf" srcId="{CB42F83A-988A-4840-AC51-AFCDD8872A0D}" destId="{9F76FBF9-6DAC-4569-AAE7-F7AE7EC002A5}" srcOrd="4" destOrd="0" presId="urn:microsoft.com/office/officeart/2005/8/layout/list1"/>
    <dgm:cxn modelId="{192B2F45-28D9-45D8-896D-C0E5EA9D945E}" type="presParOf" srcId="{9F76FBF9-6DAC-4569-AAE7-F7AE7EC002A5}" destId="{F4791560-4C95-4D0B-ABF9-050B929CD65A}" srcOrd="0" destOrd="0" presId="urn:microsoft.com/office/officeart/2005/8/layout/list1"/>
    <dgm:cxn modelId="{95AAC3AA-2F53-4ADD-8A2F-E97E8AC6C005}" type="presParOf" srcId="{9F76FBF9-6DAC-4569-AAE7-F7AE7EC002A5}" destId="{73E447B6-F216-4B10-915E-A8E35A44EB13}" srcOrd="1" destOrd="0" presId="urn:microsoft.com/office/officeart/2005/8/layout/list1"/>
    <dgm:cxn modelId="{C3FBB947-2325-4E93-A931-963B79F54854}" type="presParOf" srcId="{CB42F83A-988A-4840-AC51-AFCDD8872A0D}" destId="{33255342-68CC-49F2-92A2-B3BCE12A1E62}" srcOrd="5" destOrd="0" presId="urn:microsoft.com/office/officeart/2005/8/layout/list1"/>
    <dgm:cxn modelId="{8AD9DAB0-1159-4EE7-9C06-735472143976}" type="presParOf" srcId="{CB42F83A-988A-4840-AC51-AFCDD8872A0D}" destId="{5B727249-83A0-464E-9FCF-11A87D89E188}" srcOrd="6" destOrd="0" presId="urn:microsoft.com/office/officeart/2005/8/layout/list1"/>
    <dgm:cxn modelId="{9833DA98-ED64-42F2-A76A-5422FDA26CF1}" type="presParOf" srcId="{CB42F83A-988A-4840-AC51-AFCDD8872A0D}" destId="{516F961E-B01D-4EC2-B47E-E5219F8AFFB9}" srcOrd="7" destOrd="0" presId="urn:microsoft.com/office/officeart/2005/8/layout/list1"/>
    <dgm:cxn modelId="{83A87D61-F490-48C7-A2AA-08681BFFAD56}" type="presParOf" srcId="{CB42F83A-988A-4840-AC51-AFCDD8872A0D}" destId="{5D1A08B6-3564-45BB-BCFC-7C24DCB39CE3}" srcOrd="8" destOrd="0" presId="urn:microsoft.com/office/officeart/2005/8/layout/list1"/>
    <dgm:cxn modelId="{43A474C6-5CB5-4368-AE0B-7DFBACA4FD7F}" type="presParOf" srcId="{5D1A08B6-3564-45BB-BCFC-7C24DCB39CE3}" destId="{81FF4AAA-3547-4B18-A67D-314CDD4C50FB}" srcOrd="0" destOrd="0" presId="urn:microsoft.com/office/officeart/2005/8/layout/list1"/>
    <dgm:cxn modelId="{CFECFE9B-B974-4F78-8AFE-14FCC8622F23}" type="presParOf" srcId="{5D1A08B6-3564-45BB-BCFC-7C24DCB39CE3}" destId="{CE5FE313-16F3-48E6-92E6-FBE242B7A6CF}" srcOrd="1" destOrd="0" presId="urn:microsoft.com/office/officeart/2005/8/layout/list1"/>
    <dgm:cxn modelId="{3FDEB7EA-48E3-41A8-A243-B9ACD9961585}" type="presParOf" srcId="{CB42F83A-988A-4840-AC51-AFCDD8872A0D}" destId="{C55CDD1A-4FFD-4C10-9462-AABA2150CEB2}" srcOrd="9" destOrd="0" presId="urn:microsoft.com/office/officeart/2005/8/layout/list1"/>
    <dgm:cxn modelId="{B12C77F7-50D7-4613-9852-7D76F20C7E47}" type="presParOf" srcId="{CB42F83A-988A-4840-AC51-AFCDD8872A0D}" destId="{7F75DED9-CB9B-43DA-8A90-5F03651AAEA1}" srcOrd="10" destOrd="0" presId="urn:microsoft.com/office/officeart/2005/8/layout/list1"/>
    <dgm:cxn modelId="{A40B2431-258B-4204-8945-1E6BEE799526}" type="presParOf" srcId="{CB42F83A-988A-4840-AC51-AFCDD8872A0D}" destId="{6BC613B9-DDFC-4DBA-8F42-AEC914087AD6}" srcOrd="11" destOrd="0" presId="urn:microsoft.com/office/officeart/2005/8/layout/list1"/>
    <dgm:cxn modelId="{D4E90705-B8E4-4361-B953-C295C679C863}" type="presParOf" srcId="{CB42F83A-988A-4840-AC51-AFCDD8872A0D}" destId="{6E08BBD5-104D-45DF-936C-6A2AA69EEC38}" srcOrd="12" destOrd="0" presId="urn:microsoft.com/office/officeart/2005/8/layout/list1"/>
    <dgm:cxn modelId="{A27F49B1-9EC7-48A5-9614-4EF8BEA8D8C6}" type="presParOf" srcId="{6E08BBD5-104D-45DF-936C-6A2AA69EEC38}" destId="{96B00607-C9C2-443C-8730-5283D0748E41}" srcOrd="0" destOrd="0" presId="urn:microsoft.com/office/officeart/2005/8/layout/list1"/>
    <dgm:cxn modelId="{67943D27-DBF6-46C7-8B6B-15E5A2D5DB61}" type="presParOf" srcId="{6E08BBD5-104D-45DF-936C-6A2AA69EEC38}" destId="{EE64853D-DE89-40CF-872A-F3757BD17F7A}" srcOrd="1" destOrd="0" presId="urn:microsoft.com/office/officeart/2005/8/layout/list1"/>
    <dgm:cxn modelId="{99CA27B6-A38E-4F9A-929B-6BEDA08D4089}" type="presParOf" srcId="{CB42F83A-988A-4840-AC51-AFCDD8872A0D}" destId="{C694C2CC-BD24-4C93-9629-A439626E2407}" srcOrd="13" destOrd="0" presId="urn:microsoft.com/office/officeart/2005/8/layout/list1"/>
    <dgm:cxn modelId="{DB498545-B4A8-414E-B6CC-BD4E591A344B}" type="presParOf" srcId="{CB42F83A-988A-4840-AC51-AFCDD8872A0D}" destId="{D9ADEBBE-41A1-443E-B025-6712CEF32CB5}"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026304E-5BB3-48CC-A1CA-6833C3D3AFEB}" type="doc">
      <dgm:prSet loTypeId="urn:microsoft.com/office/officeart/2008/layout/LinedList" loCatId="list" qsTypeId="urn:microsoft.com/office/officeart/2005/8/quickstyle/simple1" qsCatId="simple" csTypeId="urn:microsoft.com/office/officeart/2005/8/colors/accent2_1" csCatId="accent2" phldr="1"/>
      <dgm:spPr/>
      <dgm:t>
        <a:bodyPr/>
        <a:lstStyle/>
        <a:p>
          <a:pPr rtl="1"/>
          <a:endParaRPr lang="fa-IR"/>
        </a:p>
      </dgm:t>
    </dgm:pt>
    <dgm:pt modelId="{1099C327-D320-4B92-9EE8-00DF65B67AE5}">
      <dgm:prSet phldrT="[Text]" custT="1"/>
      <dgm:spPr/>
      <dgm:t>
        <a:bodyPr/>
        <a:lstStyle/>
        <a:p>
          <a:pPr rtl="1"/>
          <a:r>
            <a:rPr lang="fa-IR" sz="3200" dirty="0" smtClean="0"/>
            <a:t>سه گام کلی فرایند ره نگاری</a:t>
          </a:r>
          <a:endParaRPr lang="fa-IR" sz="3200" dirty="0"/>
        </a:p>
      </dgm:t>
    </dgm:pt>
    <dgm:pt modelId="{AEE9BD85-6182-405F-A515-C6CE0EACB1C7}" type="parTrans" cxnId="{0FE50CEC-2EA7-4CF1-AF77-C564BEC22B95}">
      <dgm:prSet/>
      <dgm:spPr/>
      <dgm:t>
        <a:bodyPr/>
        <a:lstStyle/>
        <a:p>
          <a:pPr rtl="1"/>
          <a:endParaRPr lang="fa-IR"/>
        </a:p>
      </dgm:t>
    </dgm:pt>
    <dgm:pt modelId="{53B60386-C13F-4981-AA4A-F9AC4F66C828}" type="sibTrans" cxnId="{0FE50CEC-2EA7-4CF1-AF77-C564BEC22B95}">
      <dgm:prSet/>
      <dgm:spPr/>
      <dgm:t>
        <a:bodyPr/>
        <a:lstStyle/>
        <a:p>
          <a:pPr rtl="1"/>
          <a:endParaRPr lang="fa-IR"/>
        </a:p>
      </dgm:t>
    </dgm:pt>
    <dgm:pt modelId="{75E6E0F5-0A99-443D-8AF8-9949D9E9B101}">
      <dgm:prSet/>
      <dgm:spPr/>
      <dgm:t>
        <a:bodyPr/>
        <a:lstStyle/>
        <a:p>
          <a:pPr rtl="1"/>
          <a:r>
            <a:rPr lang="fa-IR" dirty="0" smtClean="0"/>
            <a:t>فعالیت‌های پیشینی شامل آماده سازی مقدمات تدوین ره‌نگاشت، تشکیل تیم‌ها، تعیین قلمرو و محدوده پروژه</a:t>
          </a:r>
          <a:endParaRPr lang="en-US" dirty="0"/>
        </a:p>
      </dgm:t>
    </dgm:pt>
    <dgm:pt modelId="{839F0C9B-53B4-423D-B566-C64449FC06CE}" type="parTrans" cxnId="{77452DB0-32A3-419C-A2FA-07C662E1A7BC}">
      <dgm:prSet/>
      <dgm:spPr/>
      <dgm:t>
        <a:bodyPr/>
        <a:lstStyle/>
        <a:p>
          <a:pPr rtl="1"/>
          <a:endParaRPr lang="fa-IR"/>
        </a:p>
      </dgm:t>
    </dgm:pt>
    <dgm:pt modelId="{43D94DE9-0960-4836-B08F-ABABF6F68C82}" type="sibTrans" cxnId="{77452DB0-32A3-419C-A2FA-07C662E1A7BC}">
      <dgm:prSet/>
      <dgm:spPr/>
      <dgm:t>
        <a:bodyPr/>
        <a:lstStyle/>
        <a:p>
          <a:pPr rtl="1"/>
          <a:endParaRPr lang="fa-IR"/>
        </a:p>
      </dgm:t>
    </dgm:pt>
    <dgm:pt modelId="{EF8770AA-3A25-4A17-8C2A-35F6F7381C49}">
      <dgm:prSet/>
      <dgm:spPr/>
      <dgm:t>
        <a:bodyPr/>
        <a:lstStyle/>
        <a:p>
          <a:pPr rtl="1"/>
          <a:r>
            <a:rPr lang="fa-IR" dirty="0" smtClean="0"/>
            <a:t>ترسیم ره‌نگاشت شامل شناسایی محیط بیرونی، پیشران ها، منابع و تعریف فعالیت‌های لازم برای تحقق چشم انداز مورد نظر و در نهایت تصویر کردن اطلاعات در قالب رهنگاشت</a:t>
          </a:r>
          <a:endParaRPr lang="en-US" dirty="0"/>
        </a:p>
      </dgm:t>
    </dgm:pt>
    <dgm:pt modelId="{AD180799-1F51-4990-9632-C94F17CA6B84}" type="parTrans" cxnId="{28440352-07CB-4DDC-B4E6-F4C33A2F09A3}">
      <dgm:prSet/>
      <dgm:spPr/>
      <dgm:t>
        <a:bodyPr/>
        <a:lstStyle/>
        <a:p>
          <a:pPr rtl="1"/>
          <a:endParaRPr lang="fa-IR"/>
        </a:p>
      </dgm:t>
    </dgm:pt>
    <dgm:pt modelId="{B883FA97-A128-4754-91AB-FF7793DC76B7}" type="sibTrans" cxnId="{28440352-07CB-4DDC-B4E6-F4C33A2F09A3}">
      <dgm:prSet/>
      <dgm:spPr/>
      <dgm:t>
        <a:bodyPr/>
        <a:lstStyle/>
        <a:p>
          <a:pPr rtl="1"/>
          <a:endParaRPr lang="fa-IR"/>
        </a:p>
      </dgm:t>
    </dgm:pt>
    <dgm:pt modelId="{F04E284D-DBED-44A1-AF1B-600D6463B9D3}">
      <dgm:prSet/>
      <dgm:spPr/>
      <dgm:t>
        <a:bodyPr/>
        <a:lstStyle/>
        <a:p>
          <a:pPr rtl="1"/>
          <a:r>
            <a:rPr lang="fa-IR" dirty="0" smtClean="0"/>
            <a:t>تمهیدات پسینی، که برنامه‌های پیاده سازی و نیز بازنگری و پایش را مشخص می‌کند</a:t>
          </a:r>
          <a:endParaRPr lang="en-US" dirty="0"/>
        </a:p>
      </dgm:t>
    </dgm:pt>
    <dgm:pt modelId="{39DB893E-7995-48B2-8DBF-34E3F86CF275}" type="parTrans" cxnId="{DE903DDD-3CC5-4620-98DC-6F8E64EC11E5}">
      <dgm:prSet/>
      <dgm:spPr/>
      <dgm:t>
        <a:bodyPr/>
        <a:lstStyle/>
        <a:p>
          <a:pPr rtl="1"/>
          <a:endParaRPr lang="fa-IR"/>
        </a:p>
      </dgm:t>
    </dgm:pt>
    <dgm:pt modelId="{CBE1B1D8-F362-4993-BA20-3E63BEC96AB4}" type="sibTrans" cxnId="{DE903DDD-3CC5-4620-98DC-6F8E64EC11E5}">
      <dgm:prSet/>
      <dgm:spPr/>
      <dgm:t>
        <a:bodyPr/>
        <a:lstStyle/>
        <a:p>
          <a:pPr rtl="1"/>
          <a:endParaRPr lang="fa-IR"/>
        </a:p>
      </dgm:t>
    </dgm:pt>
    <dgm:pt modelId="{C40C1629-0C18-4809-875A-DB867F2A569E}" type="pres">
      <dgm:prSet presAssocID="{A026304E-5BB3-48CC-A1CA-6833C3D3AFEB}" presName="vert0" presStyleCnt="0">
        <dgm:presLayoutVars>
          <dgm:dir val="rev"/>
          <dgm:animOne val="branch"/>
          <dgm:animLvl val="lvl"/>
        </dgm:presLayoutVars>
      </dgm:prSet>
      <dgm:spPr/>
      <dgm:t>
        <a:bodyPr/>
        <a:lstStyle/>
        <a:p>
          <a:pPr rtl="1"/>
          <a:endParaRPr lang="fa-IR"/>
        </a:p>
      </dgm:t>
    </dgm:pt>
    <dgm:pt modelId="{598C8C6B-CF42-46C1-84AA-F6D030EB16C7}" type="pres">
      <dgm:prSet presAssocID="{1099C327-D320-4B92-9EE8-00DF65B67AE5}" presName="thickLine" presStyleLbl="alignNode1" presStyleIdx="0" presStyleCnt="1"/>
      <dgm:spPr/>
    </dgm:pt>
    <dgm:pt modelId="{808397CC-9281-4E1F-AE72-8843EEFED3E5}" type="pres">
      <dgm:prSet presAssocID="{1099C327-D320-4B92-9EE8-00DF65B67AE5}" presName="horz1" presStyleCnt="0"/>
      <dgm:spPr/>
    </dgm:pt>
    <dgm:pt modelId="{9BB3C671-9887-48F7-BE14-87015F5654D2}" type="pres">
      <dgm:prSet presAssocID="{1099C327-D320-4B92-9EE8-00DF65B67AE5}" presName="tx1" presStyleLbl="revTx" presStyleIdx="0" presStyleCnt="4"/>
      <dgm:spPr/>
      <dgm:t>
        <a:bodyPr/>
        <a:lstStyle/>
        <a:p>
          <a:pPr rtl="1"/>
          <a:endParaRPr lang="fa-IR"/>
        </a:p>
      </dgm:t>
    </dgm:pt>
    <dgm:pt modelId="{FC8ECDC1-DECA-4F1C-996F-9E3DEFBB39B7}" type="pres">
      <dgm:prSet presAssocID="{1099C327-D320-4B92-9EE8-00DF65B67AE5}" presName="vert1" presStyleCnt="0"/>
      <dgm:spPr/>
    </dgm:pt>
    <dgm:pt modelId="{A279AD02-CE45-41E2-85D6-9D81FB52828D}" type="pres">
      <dgm:prSet presAssocID="{75E6E0F5-0A99-443D-8AF8-9949D9E9B101}" presName="vertSpace2a" presStyleCnt="0"/>
      <dgm:spPr/>
    </dgm:pt>
    <dgm:pt modelId="{7F0C42CE-4363-4F91-9F39-6B0C7E386E90}" type="pres">
      <dgm:prSet presAssocID="{75E6E0F5-0A99-443D-8AF8-9949D9E9B101}" presName="horz2" presStyleCnt="0"/>
      <dgm:spPr/>
    </dgm:pt>
    <dgm:pt modelId="{18A67A0A-FEA1-4742-9247-C7CC4E011721}" type="pres">
      <dgm:prSet presAssocID="{75E6E0F5-0A99-443D-8AF8-9949D9E9B101}" presName="horzSpace2" presStyleCnt="0"/>
      <dgm:spPr/>
    </dgm:pt>
    <dgm:pt modelId="{C2FE12A5-DA2B-4086-A079-115252A461AB}" type="pres">
      <dgm:prSet presAssocID="{75E6E0F5-0A99-443D-8AF8-9949D9E9B101}" presName="tx2" presStyleLbl="revTx" presStyleIdx="1" presStyleCnt="4"/>
      <dgm:spPr/>
      <dgm:t>
        <a:bodyPr/>
        <a:lstStyle/>
        <a:p>
          <a:pPr rtl="1"/>
          <a:endParaRPr lang="fa-IR"/>
        </a:p>
      </dgm:t>
    </dgm:pt>
    <dgm:pt modelId="{8B27DD3A-7D77-437B-934F-39776BE327C5}" type="pres">
      <dgm:prSet presAssocID="{75E6E0F5-0A99-443D-8AF8-9949D9E9B101}" presName="vert2" presStyleCnt="0"/>
      <dgm:spPr/>
    </dgm:pt>
    <dgm:pt modelId="{5644E198-1F73-4684-9953-4267FC4E1A91}" type="pres">
      <dgm:prSet presAssocID="{75E6E0F5-0A99-443D-8AF8-9949D9E9B101}" presName="thinLine2b" presStyleLbl="callout" presStyleIdx="0" presStyleCnt="3"/>
      <dgm:spPr/>
    </dgm:pt>
    <dgm:pt modelId="{F7E7C9C8-85A4-403D-A8C2-A09797A03F4D}" type="pres">
      <dgm:prSet presAssocID="{75E6E0F5-0A99-443D-8AF8-9949D9E9B101}" presName="vertSpace2b" presStyleCnt="0"/>
      <dgm:spPr/>
    </dgm:pt>
    <dgm:pt modelId="{76E13994-C1C1-41E7-BD5D-2D0450E5D914}" type="pres">
      <dgm:prSet presAssocID="{EF8770AA-3A25-4A17-8C2A-35F6F7381C49}" presName="horz2" presStyleCnt="0"/>
      <dgm:spPr/>
    </dgm:pt>
    <dgm:pt modelId="{76FABE90-C73C-4B9D-8404-B072FF1F882B}" type="pres">
      <dgm:prSet presAssocID="{EF8770AA-3A25-4A17-8C2A-35F6F7381C49}" presName="horzSpace2" presStyleCnt="0"/>
      <dgm:spPr/>
    </dgm:pt>
    <dgm:pt modelId="{72FF9840-992A-4404-B5D2-580E9FA2FD2F}" type="pres">
      <dgm:prSet presAssocID="{EF8770AA-3A25-4A17-8C2A-35F6F7381C49}" presName="tx2" presStyleLbl="revTx" presStyleIdx="2" presStyleCnt="4"/>
      <dgm:spPr/>
      <dgm:t>
        <a:bodyPr/>
        <a:lstStyle/>
        <a:p>
          <a:pPr rtl="1"/>
          <a:endParaRPr lang="fa-IR"/>
        </a:p>
      </dgm:t>
    </dgm:pt>
    <dgm:pt modelId="{845FC359-E765-4191-8021-8E40D2785C74}" type="pres">
      <dgm:prSet presAssocID="{EF8770AA-3A25-4A17-8C2A-35F6F7381C49}" presName="vert2" presStyleCnt="0"/>
      <dgm:spPr/>
    </dgm:pt>
    <dgm:pt modelId="{D2186855-FA73-4615-A7B6-E862D320B8AE}" type="pres">
      <dgm:prSet presAssocID="{EF8770AA-3A25-4A17-8C2A-35F6F7381C49}" presName="thinLine2b" presStyleLbl="callout" presStyleIdx="1" presStyleCnt="3"/>
      <dgm:spPr/>
    </dgm:pt>
    <dgm:pt modelId="{2C3ADEA4-E2CD-4EF2-91A9-B7930EB486D5}" type="pres">
      <dgm:prSet presAssocID="{EF8770AA-3A25-4A17-8C2A-35F6F7381C49}" presName="vertSpace2b" presStyleCnt="0"/>
      <dgm:spPr/>
    </dgm:pt>
    <dgm:pt modelId="{F3340B9C-6CB6-4CC2-8A18-C59380D7ADB1}" type="pres">
      <dgm:prSet presAssocID="{F04E284D-DBED-44A1-AF1B-600D6463B9D3}" presName="horz2" presStyleCnt="0"/>
      <dgm:spPr/>
    </dgm:pt>
    <dgm:pt modelId="{EBC8CC89-DD46-4BDC-8A51-405C1ECEA780}" type="pres">
      <dgm:prSet presAssocID="{F04E284D-DBED-44A1-AF1B-600D6463B9D3}" presName="horzSpace2" presStyleCnt="0"/>
      <dgm:spPr/>
    </dgm:pt>
    <dgm:pt modelId="{F5AD8165-62F2-483D-BD5C-779D1C49A695}" type="pres">
      <dgm:prSet presAssocID="{F04E284D-DBED-44A1-AF1B-600D6463B9D3}" presName="tx2" presStyleLbl="revTx" presStyleIdx="3" presStyleCnt="4"/>
      <dgm:spPr/>
      <dgm:t>
        <a:bodyPr/>
        <a:lstStyle/>
        <a:p>
          <a:pPr rtl="1"/>
          <a:endParaRPr lang="fa-IR"/>
        </a:p>
      </dgm:t>
    </dgm:pt>
    <dgm:pt modelId="{7AEC077C-71F8-4140-BA8D-B3B5030B42C5}" type="pres">
      <dgm:prSet presAssocID="{F04E284D-DBED-44A1-AF1B-600D6463B9D3}" presName="vert2" presStyleCnt="0"/>
      <dgm:spPr/>
    </dgm:pt>
    <dgm:pt modelId="{E191E74A-0B6C-496B-8506-C540E2379A1F}" type="pres">
      <dgm:prSet presAssocID="{F04E284D-DBED-44A1-AF1B-600D6463B9D3}" presName="thinLine2b" presStyleLbl="callout" presStyleIdx="2" presStyleCnt="3"/>
      <dgm:spPr/>
    </dgm:pt>
    <dgm:pt modelId="{E82F45B6-0147-4F7D-BC11-D11948B5E39B}" type="pres">
      <dgm:prSet presAssocID="{F04E284D-DBED-44A1-AF1B-600D6463B9D3}" presName="vertSpace2b" presStyleCnt="0"/>
      <dgm:spPr/>
    </dgm:pt>
  </dgm:ptLst>
  <dgm:cxnLst>
    <dgm:cxn modelId="{ADCE1D95-C8AB-4F6A-8AE1-5D466F0CBAD7}" type="presOf" srcId="{1099C327-D320-4B92-9EE8-00DF65B67AE5}" destId="{9BB3C671-9887-48F7-BE14-87015F5654D2}" srcOrd="0" destOrd="0" presId="urn:microsoft.com/office/officeart/2008/layout/LinedList"/>
    <dgm:cxn modelId="{77452DB0-32A3-419C-A2FA-07C662E1A7BC}" srcId="{1099C327-D320-4B92-9EE8-00DF65B67AE5}" destId="{75E6E0F5-0A99-443D-8AF8-9949D9E9B101}" srcOrd="0" destOrd="0" parTransId="{839F0C9B-53B4-423D-B566-C64449FC06CE}" sibTransId="{43D94DE9-0960-4836-B08F-ABABF6F68C82}"/>
    <dgm:cxn modelId="{DE903DDD-3CC5-4620-98DC-6F8E64EC11E5}" srcId="{1099C327-D320-4B92-9EE8-00DF65B67AE5}" destId="{F04E284D-DBED-44A1-AF1B-600D6463B9D3}" srcOrd="2" destOrd="0" parTransId="{39DB893E-7995-48B2-8DBF-34E3F86CF275}" sibTransId="{CBE1B1D8-F362-4993-BA20-3E63BEC96AB4}"/>
    <dgm:cxn modelId="{1886B6A8-65FF-4324-BEFE-59301FC8784E}" type="presOf" srcId="{A026304E-5BB3-48CC-A1CA-6833C3D3AFEB}" destId="{C40C1629-0C18-4809-875A-DB867F2A569E}" srcOrd="0" destOrd="0" presId="urn:microsoft.com/office/officeart/2008/layout/LinedList"/>
    <dgm:cxn modelId="{0FE50CEC-2EA7-4CF1-AF77-C564BEC22B95}" srcId="{A026304E-5BB3-48CC-A1CA-6833C3D3AFEB}" destId="{1099C327-D320-4B92-9EE8-00DF65B67AE5}" srcOrd="0" destOrd="0" parTransId="{AEE9BD85-6182-405F-A515-C6CE0EACB1C7}" sibTransId="{53B60386-C13F-4981-AA4A-F9AC4F66C828}"/>
    <dgm:cxn modelId="{4924974D-3DE8-413E-9DF6-CC0916E694A0}" type="presOf" srcId="{F04E284D-DBED-44A1-AF1B-600D6463B9D3}" destId="{F5AD8165-62F2-483D-BD5C-779D1C49A695}" srcOrd="0" destOrd="0" presId="urn:microsoft.com/office/officeart/2008/layout/LinedList"/>
    <dgm:cxn modelId="{1A665379-B9E2-48F9-A2EA-7952F4D0FADB}" type="presOf" srcId="{75E6E0F5-0A99-443D-8AF8-9949D9E9B101}" destId="{C2FE12A5-DA2B-4086-A079-115252A461AB}" srcOrd="0" destOrd="0" presId="urn:microsoft.com/office/officeart/2008/layout/LinedList"/>
    <dgm:cxn modelId="{28440352-07CB-4DDC-B4E6-F4C33A2F09A3}" srcId="{1099C327-D320-4B92-9EE8-00DF65B67AE5}" destId="{EF8770AA-3A25-4A17-8C2A-35F6F7381C49}" srcOrd="1" destOrd="0" parTransId="{AD180799-1F51-4990-9632-C94F17CA6B84}" sibTransId="{B883FA97-A128-4754-91AB-FF7793DC76B7}"/>
    <dgm:cxn modelId="{242E06EF-2B1D-4BD0-9B3F-2745E0071D80}" type="presOf" srcId="{EF8770AA-3A25-4A17-8C2A-35F6F7381C49}" destId="{72FF9840-992A-4404-B5D2-580E9FA2FD2F}" srcOrd="0" destOrd="0" presId="urn:microsoft.com/office/officeart/2008/layout/LinedList"/>
    <dgm:cxn modelId="{51E3832B-26D8-4DA7-B781-1862182E8BB9}" type="presParOf" srcId="{C40C1629-0C18-4809-875A-DB867F2A569E}" destId="{598C8C6B-CF42-46C1-84AA-F6D030EB16C7}" srcOrd="0" destOrd="0" presId="urn:microsoft.com/office/officeart/2008/layout/LinedList"/>
    <dgm:cxn modelId="{CE548530-EC10-4327-9EB0-A5535B965AE9}" type="presParOf" srcId="{C40C1629-0C18-4809-875A-DB867F2A569E}" destId="{808397CC-9281-4E1F-AE72-8843EEFED3E5}" srcOrd="1" destOrd="0" presId="urn:microsoft.com/office/officeart/2008/layout/LinedList"/>
    <dgm:cxn modelId="{9E6C2A4C-696B-4557-B9D9-38698B2FA318}" type="presParOf" srcId="{808397CC-9281-4E1F-AE72-8843EEFED3E5}" destId="{9BB3C671-9887-48F7-BE14-87015F5654D2}" srcOrd="0" destOrd="0" presId="urn:microsoft.com/office/officeart/2008/layout/LinedList"/>
    <dgm:cxn modelId="{8F399A9E-B193-428D-8D1A-ABCE596406C7}" type="presParOf" srcId="{808397CC-9281-4E1F-AE72-8843EEFED3E5}" destId="{FC8ECDC1-DECA-4F1C-996F-9E3DEFBB39B7}" srcOrd="1" destOrd="0" presId="urn:microsoft.com/office/officeart/2008/layout/LinedList"/>
    <dgm:cxn modelId="{38F03F5E-6293-42EF-ABE5-04A67D7164FA}" type="presParOf" srcId="{FC8ECDC1-DECA-4F1C-996F-9E3DEFBB39B7}" destId="{A279AD02-CE45-41E2-85D6-9D81FB52828D}" srcOrd="0" destOrd="0" presId="urn:microsoft.com/office/officeart/2008/layout/LinedList"/>
    <dgm:cxn modelId="{A4C4FA41-E9B3-4CC5-A881-2562D37D4D4B}" type="presParOf" srcId="{FC8ECDC1-DECA-4F1C-996F-9E3DEFBB39B7}" destId="{7F0C42CE-4363-4F91-9F39-6B0C7E386E90}" srcOrd="1" destOrd="0" presId="urn:microsoft.com/office/officeart/2008/layout/LinedList"/>
    <dgm:cxn modelId="{4F9CD2DC-CE24-4EFE-99EF-12409D9B76A5}" type="presParOf" srcId="{7F0C42CE-4363-4F91-9F39-6B0C7E386E90}" destId="{18A67A0A-FEA1-4742-9247-C7CC4E011721}" srcOrd="0" destOrd="0" presId="urn:microsoft.com/office/officeart/2008/layout/LinedList"/>
    <dgm:cxn modelId="{12BB13CC-9849-4EE0-88BD-D8C663E51BA2}" type="presParOf" srcId="{7F0C42CE-4363-4F91-9F39-6B0C7E386E90}" destId="{C2FE12A5-DA2B-4086-A079-115252A461AB}" srcOrd="1" destOrd="0" presId="urn:microsoft.com/office/officeart/2008/layout/LinedList"/>
    <dgm:cxn modelId="{64E4E0C3-07A3-4ABA-ABD0-F24C80E81E3C}" type="presParOf" srcId="{7F0C42CE-4363-4F91-9F39-6B0C7E386E90}" destId="{8B27DD3A-7D77-437B-934F-39776BE327C5}" srcOrd="2" destOrd="0" presId="urn:microsoft.com/office/officeart/2008/layout/LinedList"/>
    <dgm:cxn modelId="{B0C739AD-8858-4A6D-BAED-9295ACFF2C4D}" type="presParOf" srcId="{FC8ECDC1-DECA-4F1C-996F-9E3DEFBB39B7}" destId="{5644E198-1F73-4684-9953-4267FC4E1A91}" srcOrd="2" destOrd="0" presId="urn:microsoft.com/office/officeart/2008/layout/LinedList"/>
    <dgm:cxn modelId="{71DEB520-10BE-49D8-ACAE-86374EB5D6CD}" type="presParOf" srcId="{FC8ECDC1-DECA-4F1C-996F-9E3DEFBB39B7}" destId="{F7E7C9C8-85A4-403D-A8C2-A09797A03F4D}" srcOrd="3" destOrd="0" presId="urn:microsoft.com/office/officeart/2008/layout/LinedList"/>
    <dgm:cxn modelId="{44F9EE16-66DF-4EB7-8283-72CCB2A97A0A}" type="presParOf" srcId="{FC8ECDC1-DECA-4F1C-996F-9E3DEFBB39B7}" destId="{76E13994-C1C1-41E7-BD5D-2D0450E5D914}" srcOrd="4" destOrd="0" presId="urn:microsoft.com/office/officeart/2008/layout/LinedList"/>
    <dgm:cxn modelId="{195F4717-6509-4375-B46A-2C25683EFE85}" type="presParOf" srcId="{76E13994-C1C1-41E7-BD5D-2D0450E5D914}" destId="{76FABE90-C73C-4B9D-8404-B072FF1F882B}" srcOrd="0" destOrd="0" presId="urn:microsoft.com/office/officeart/2008/layout/LinedList"/>
    <dgm:cxn modelId="{39F4A75A-9F6B-4276-8107-5646C3E93B33}" type="presParOf" srcId="{76E13994-C1C1-41E7-BD5D-2D0450E5D914}" destId="{72FF9840-992A-4404-B5D2-580E9FA2FD2F}" srcOrd="1" destOrd="0" presId="urn:microsoft.com/office/officeart/2008/layout/LinedList"/>
    <dgm:cxn modelId="{8B9D7672-A51A-4A3B-B044-30EDAB4A1369}" type="presParOf" srcId="{76E13994-C1C1-41E7-BD5D-2D0450E5D914}" destId="{845FC359-E765-4191-8021-8E40D2785C74}" srcOrd="2" destOrd="0" presId="urn:microsoft.com/office/officeart/2008/layout/LinedList"/>
    <dgm:cxn modelId="{C68A4AE0-FBF0-492A-A8B5-B74C2BC9BDE4}" type="presParOf" srcId="{FC8ECDC1-DECA-4F1C-996F-9E3DEFBB39B7}" destId="{D2186855-FA73-4615-A7B6-E862D320B8AE}" srcOrd="5" destOrd="0" presId="urn:microsoft.com/office/officeart/2008/layout/LinedList"/>
    <dgm:cxn modelId="{494F9C2E-F554-4310-A791-51CCC387BC02}" type="presParOf" srcId="{FC8ECDC1-DECA-4F1C-996F-9E3DEFBB39B7}" destId="{2C3ADEA4-E2CD-4EF2-91A9-B7930EB486D5}" srcOrd="6" destOrd="0" presId="urn:microsoft.com/office/officeart/2008/layout/LinedList"/>
    <dgm:cxn modelId="{E93DFD41-BF0E-4CEF-A0DD-99F140AA4DED}" type="presParOf" srcId="{FC8ECDC1-DECA-4F1C-996F-9E3DEFBB39B7}" destId="{F3340B9C-6CB6-4CC2-8A18-C59380D7ADB1}" srcOrd="7" destOrd="0" presId="urn:microsoft.com/office/officeart/2008/layout/LinedList"/>
    <dgm:cxn modelId="{CE0C7D82-E23D-4121-AF68-5BDC5F54C6E5}" type="presParOf" srcId="{F3340B9C-6CB6-4CC2-8A18-C59380D7ADB1}" destId="{EBC8CC89-DD46-4BDC-8A51-405C1ECEA780}" srcOrd="0" destOrd="0" presId="urn:microsoft.com/office/officeart/2008/layout/LinedList"/>
    <dgm:cxn modelId="{BB75E91D-C098-4196-9F4A-BD957F007F32}" type="presParOf" srcId="{F3340B9C-6CB6-4CC2-8A18-C59380D7ADB1}" destId="{F5AD8165-62F2-483D-BD5C-779D1C49A695}" srcOrd="1" destOrd="0" presId="urn:microsoft.com/office/officeart/2008/layout/LinedList"/>
    <dgm:cxn modelId="{22F05AA3-2507-4FCA-945B-768944686BEB}" type="presParOf" srcId="{F3340B9C-6CB6-4CC2-8A18-C59380D7ADB1}" destId="{7AEC077C-71F8-4140-BA8D-B3B5030B42C5}" srcOrd="2" destOrd="0" presId="urn:microsoft.com/office/officeart/2008/layout/LinedList"/>
    <dgm:cxn modelId="{DDA65EAE-A68C-42A4-B50C-14CF327BA77F}" type="presParOf" srcId="{FC8ECDC1-DECA-4F1C-996F-9E3DEFBB39B7}" destId="{E191E74A-0B6C-496B-8506-C540E2379A1F}" srcOrd="8" destOrd="0" presId="urn:microsoft.com/office/officeart/2008/layout/LinedList"/>
    <dgm:cxn modelId="{DB6B8C2C-8461-42A8-A23D-ECA6EA1E2CAC}" type="presParOf" srcId="{FC8ECDC1-DECA-4F1C-996F-9E3DEFBB39B7}" destId="{E82F45B6-0147-4F7D-BC11-D11948B5E39B}"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FE69AA1-06FF-4D38-867B-74357519B7F2}" type="doc">
      <dgm:prSet loTypeId="urn:microsoft.com/office/officeart/2005/8/layout/default" loCatId="list" qsTypeId="urn:microsoft.com/office/officeart/2005/8/quickstyle/simple1" qsCatId="simple" csTypeId="urn:microsoft.com/office/officeart/2005/8/colors/accent1_1" csCatId="accent1" phldr="1"/>
      <dgm:spPr/>
    </dgm:pt>
    <dgm:pt modelId="{E4AF8396-A294-4D10-AC71-C77BB12FBAE5}">
      <dgm:prSet phldrT="[Text]"/>
      <dgm:spPr/>
      <dgm:t>
        <a:bodyPr/>
        <a:lstStyle/>
        <a:p>
          <a:pPr rtl="1"/>
          <a:r>
            <a:rPr lang="fa-IR" dirty="0" smtClean="0"/>
            <a:t>کل نگری؛ توجه به مسایل اجتماعی و بسترهای اجتماعی- فنی نوآوری</a:t>
          </a:r>
          <a:r>
            <a:rPr lang="en-US" dirty="0" smtClean="0"/>
            <a:t>‌</a:t>
          </a:r>
          <a:r>
            <a:rPr lang="fa-IR" dirty="0" smtClean="0"/>
            <a:t>ها و سیاست‌ها</a:t>
          </a:r>
          <a:endParaRPr lang="fa-IR" dirty="0"/>
        </a:p>
      </dgm:t>
    </dgm:pt>
    <dgm:pt modelId="{1B4DC61E-2B2D-49B6-8C69-00ADB380229B}" type="parTrans" cxnId="{D2B53A4C-B5D0-4955-9151-CA0113040D72}">
      <dgm:prSet/>
      <dgm:spPr/>
      <dgm:t>
        <a:bodyPr/>
        <a:lstStyle/>
        <a:p>
          <a:pPr rtl="1"/>
          <a:endParaRPr lang="fa-IR"/>
        </a:p>
      </dgm:t>
    </dgm:pt>
    <dgm:pt modelId="{B7089357-8C4E-4E65-B109-2960DB5A3523}" type="sibTrans" cxnId="{D2B53A4C-B5D0-4955-9151-CA0113040D72}">
      <dgm:prSet/>
      <dgm:spPr/>
      <dgm:t>
        <a:bodyPr/>
        <a:lstStyle/>
        <a:p>
          <a:pPr rtl="1"/>
          <a:endParaRPr lang="fa-IR"/>
        </a:p>
      </dgm:t>
    </dgm:pt>
    <dgm:pt modelId="{5C961561-EC9E-4419-A4BF-A43810A29D58}">
      <dgm:prSet phldrT="[Text]"/>
      <dgm:spPr/>
      <dgm:t>
        <a:bodyPr/>
        <a:lstStyle/>
        <a:p>
          <a:pPr rtl="1"/>
          <a:r>
            <a:rPr lang="fa-IR" dirty="0" smtClean="0"/>
            <a:t>آینده</a:t>
          </a:r>
          <a:r>
            <a:rPr lang="en-US" dirty="0" smtClean="0"/>
            <a:t>‌</a:t>
          </a:r>
          <a:r>
            <a:rPr lang="fa-IR" dirty="0" smtClean="0"/>
            <a:t>نگری؛ استفاده از سناریوهای مختلف در مواجهه با آینده‌های مختلف</a:t>
          </a:r>
          <a:endParaRPr lang="fa-IR" dirty="0"/>
        </a:p>
      </dgm:t>
    </dgm:pt>
    <dgm:pt modelId="{ACF27E32-025E-4225-83D9-8CAD47145C63}" type="parTrans" cxnId="{52C901FD-7104-44F1-A5EB-AF328304E9CA}">
      <dgm:prSet/>
      <dgm:spPr/>
      <dgm:t>
        <a:bodyPr/>
        <a:lstStyle/>
        <a:p>
          <a:pPr rtl="1"/>
          <a:endParaRPr lang="fa-IR"/>
        </a:p>
      </dgm:t>
    </dgm:pt>
    <dgm:pt modelId="{5D157973-7234-4AB2-919B-38CA269684A3}" type="sibTrans" cxnId="{52C901FD-7104-44F1-A5EB-AF328304E9CA}">
      <dgm:prSet/>
      <dgm:spPr/>
      <dgm:t>
        <a:bodyPr/>
        <a:lstStyle/>
        <a:p>
          <a:pPr rtl="1"/>
          <a:endParaRPr lang="fa-IR"/>
        </a:p>
      </dgm:t>
    </dgm:pt>
    <dgm:pt modelId="{4BEF3841-1B81-4C56-BF78-04C0126691ED}">
      <dgm:prSet phldrT="[Text]"/>
      <dgm:spPr/>
      <dgm:t>
        <a:bodyPr/>
        <a:lstStyle/>
        <a:p>
          <a:pPr rtl="1"/>
          <a:r>
            <a:rPr lang="fa-IR" smtClean="0"/>
            <a:t>تقویت </a:t>
          </a:r>
          <a:r>
            <a:rPr lang="fa-IR" dirty="0" smtClean="0"/>
            <a:t>مشارکت آگاهانه ذی نفعان</a:t>
          </a:r>
          <a:endParaRPr lang="fa-IR" dirty="0"/>
        </a:p>
      </dgm:t>
    </dgm:pt>
    <dgm:pt modelId="{A3B74EFD-1DF0-46F1-965C-097C3A689205}" type="parTrans" cxnId="{17F855DA-ED28-4031-A901-EFD2820F5BD1}">
      <dgm:prSet/>
      <dgm:spPr/>
      <dgm:t>
        <a:bodyPr/>
        <a:lstStyle/>
        <a:p>
          <a:pPr rtl="1"/>
          <a:endParaRPr lang="fa-IR"/>
        </a:p>
      </dgm:t>
    </dgm:pt>
    <dgm:pt modelId="{AC65739F-0AFC-4C3D-A97A-FBBCDB210521}" type="sibTrans" cxnId="{17F855DA-ED28-4031-A901-EFD2820F5BD1}">
      <dgm:prSet/>
      <dgm:spPr/>
      <dgm:t>
        <a:bodyPr/>
        <a:lstStyle/>
        <a:p>
          <a:pPr rtl="1"/>
          <a:endParaRPr lang="fa-IR"/>
        </a:p>
      </dgm:t>
    </dgm:pt>
    <dgm:pt modelId="{A1ECAD14-4B44-49E0-BAD3-E1ACD6F581DB}" type="pres">
      <dgm:prSet presAssocID="{5FE69AA1-06FF-4D38-867B-74357519B7F2}" presName="diagram" presStyleCnt="0">
        <dgm:presLayoutVars>
          <dgm:dir/>
          <dgm:resizeHandles val="exact"/>
        </dgm:presLayoutVars>
      </dgm:prSet>
      <dgm:spPr/>
    </dgm:pt>
    <dgm:pt modelId="{618A5549-EC9F-4EA4-A087-903FF9A007C6}" type="pres">
      <dgm:prSet presAssocID="{E4AF8396-A294-4D10-AC71-C77BB12FBAE5}" presName="node" presStyleLbl="node1" presStyleIdx="0" presStyleCnt="3">
        <dgm:presLayoutVars>
          <dgm:bulletEnabled val="1"/>
        </dgm:presLayoutVars>
      </dgm:prSet>
      <dgm:spPr/>
      <dgm:t>
        <a:bodyPr/>
        <a:lstStyle/>
        <a:p>
          <a:pPr rtl="1"/>
          <a:endParaRPr lang="fa-IR"/>
        </a:p>
      </dgm:t>
    </dgm:pt>
    <dgm:pt modelId="{B56B5E42-E2C7-4E79-B01D-FED0AFF13FDD}" type="pres">
      <dgm:prSet presAssocID="{B7089357-8C4E-4E65-B109-2960DB5A3523}" presName="sibTrans" presStyleCnt="0"/>
      <dgm:spPr/>
    </dgm:pt>
    <dgm:pt modelId="{994DFF39-4F00-4285-A88D-36A4A99FF470}" type="pres">
      <dgm:prSet presAssocID="{5C961561-EC9E-4419-A4BF-A43810A29D58}" presName="node" presStyleLbl="node1" presStyleIdx="1" presStyleCnt="3">
        <dgm:presLayoutVars>
          <dgm:bulletEnabled val="1"/>
        </dgm:presLayoutVars>
      </dgm:prSet>
      <dgm:spPr/>
      <dgm:t>
        <a:bodyPr/>
        <a:lstStyle/>
        <a:p>
          <a:pPr rtl="1"/>
          <a:endParaRPr lang="fa-IR"/>
        </a:p>
      </dgm:t>
    </dgm:pt>
    <dgm:pt modelId="{9F494493-5312-40A8-B553-08680C7612E9}" type="pres">
      <dgm:prSet presAssocID="{5D157973-7234-4AB2-919B-38CA269684A3}" presName="sibTrans" presStyleCnt="0"/>
      <dgm:spPr/>
    </dgm:pt>
    <dgm:pt modelId="{EC8BB2B0-150E-47EB-866E-CC859C306ACA}" type="pres">
      <dgm:prSet presAssocID="{4BEF3841-1B81-4C56-BF78-04C0126691ED}" presName="node" presStyleLbl="node1" presStyleIdx="2" presStyleCnt="3">
        <dgm:presLayoutVars>
          <dgm:bulletEnabled val="1"/>
        </dgm:presLayoutVars>
      </dgm:prSet>
      <dgm:spPr/>
      <dgm:t>
        <a:bodyPr/>
        <a:lstStyle/>
        <a:p>
          <a:pPr rtl="1"/>
          <a:endParaRPr lang="fa-IR"/>
        </a:p>
      </dgm:t>
    </dgm:pt>
  </dgm:ptLst>
  <dgm:cxnLst>
    <dgm:cxn modelId="{128F39B4-309E-46EB-B751-3AAF2944812B}" type="presOf" srcId="{5FE69AA1-06FF-4D38-867B-74357519B7F2}" destId="{A1ECAD14-4B44-49E0-BAD3-E1ACD6F581DB}" srcOrd="0" destOrd="0" presId="urn:microsoft.com/office/officeart/2005/8/layout/default"/>
    <dgm:cxn modelId="{52C901FD-7104-44F1-A5EB-AF328304E9CA}" srcId="{5FE69AA1-06FF-4D38-867B-74357519B7F2}" destId="{5C961561-EC9E-4419-A4BF-A43810A29D58}" srcOrd="1" destOrd="0" parTransId="{ACF27E32-025E-4225-83D9-8CAD47145C63}" sibTransId="{5D157973-7234-4AB2-919B-38CA269684A3}"/>
    <dgm:cxn modelId="{D2B53A4C-B5D0-4955-9151-CA0113040D72}" srcId="{5FE69AA1-06FF-4D38-867B-74357519B7F2}" destId="{E4AF8396-A294-4D10-AC71-C77BB12FBAE5}" srcOrd="0" destOrd="0" parTransId="{1B4DC61E-2B2D-49B6-8C69-00ADB380229B}" sibTransId="{B7089357-8C4E-4E65-B109-2960DB5A3523}"/>
    <dgm:cxn modelId="{17F855DA-ED28-4031-A901-EFD2820F5BD1}" srcId="{5FE69AA1-06FF-4D38-867B-74357519B7F2}" destId="{4BEF3841-1B81-4C56-BF78-04C0126691ED}" srcOrd="2" destOrd="0" parTransId="{A3B74EFD-1DF0-46F1-965C-097C3A689205}" sibTransId="{AC65739F-0AFC-4C3D-A97A-FBBCDB210521}"/>
    <dgm:cxn modelId="{6CEA426C-70AF-4105-A428-E55ABE123886}" type="presOf" srcId="{E4AF8396-A294-4D10-AC71-C77BB12FBAE5}" destId="{618A5549-EC9F-4EA4-A087-903FF9A007C6}" srcOrd="0" destOrd="0" presId="urn:microsoft.com/office/officeart/2005/8/layout/default"/>
    <dgm:cxn modelId="{263E6ECC-C2F7-4B55-B7CC-2C4AD3EA5B0E}" type="presOf" srcId="{4BEF3841-1B81-4C56-BF78-04C0126691ED}" destId="{EC8BB2B0-150E-47EB-866E-CC859C306ACA}" srcOrd="0" destOrd="0" presId="urn:microsoft.com/office/officeart/2005/8/layout/default"/>
    <dgm:cxn modelId="{A4974E1B-B907-4E81-B178-F9DF060809F0}" type="presOf" srcId="{5C961561-EC9E-4419-A4BF-A43810A29D58}" destId="{994DFF39-4F00-4285-A88D-36A4A99FF470}" srcOrd="0" destOrd="0" presId="urn:microsoft.com/office/officeart/2005/8/layout/default"/>
    <dgm:cxn modelId="{EEE4178C-3A53-46C1-BA11-2965506925B1}" type="presParOf" srcId="{A1ECAD14-4B44-49E0-BAD3-E1ACD6F581DB}" destId="{618A5549-EC9F-4EA4-A087-903FF9A007C6}" srcOrd="0" destOrd="0" presId="urn:microsoft.com/office/officeart/2005/8/layout/default"/>
    <dgm:cxn modelId="{6EEE636C-F144-4BC4-A460-B1E30037A613}" type="presParOf" srcId="{A1ECAD14-4B44-49E0-BAD3-E1ACD6F581DB}" destId="{B56B5E42-E2C7-4E79-B01D-FED0AFF13FDD}" srcOrd="1" destOrd="0" presId="urn:microsoft.com/office/officeart/2005/8/layout/default"/>
    <dgm:cxn modelId="{C88A1A72-896D-4EA0-8F3F-CF40666C2051}" type="presParOf" srcId="{A1ECAD14-4B44-49E0-BAD3-E1ACD6F581DB}" destId="{994DFF39-4F00-4285-A88D-36A4A99FF470}" srcOrd="2" destOrd="0" presId="urn:microsoft.com/office/officeart/2005/8/layout/default"/>
    <dgm:cxn modelId="{FC756B47-DCC8-4FAF-84B4-8017EE512982}" type="presParOf" srcId="{A1ECAD14-4B44-49E0-BAD3-E1ACD6F581DB}" destId="{9F494493-5312-40A8-B553-08680C7612E9}" srcOrd="3" destOrd="0" presId="urn:microsoft.com/office/officeart/2005/8/layout/default"/>
    <dgm:cxn modelId="{C5DAED7A-E9B3-4013-9748-6E6D962F3022}" type="presParOf" srcId="{A1ECAD14-4B44-49E0-BAD3-E1ACD6F581DB}" destId="{EC8BB2B0-150E-47EB-866E-CC859C306ACA}"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026304E-5BB3-48CC-A1CA-6833C3D3AFEB}" type="doc">
      <dgm:prSet loTypeId="urn:microsoft.com/office/officeart/2005/8/layout/hList1" loCatId="list" qsTypeId="urn:microsoft.com/office/officeart/2005/8/quickstyle/simple1" qsCatId="simple" csTypeId="urn:microsoft.com/office/officeart/2005/8/colors/accent2_1" csCatId="accent2" phldr="1"/>
      <dgm:spPr/>
      <dgm:t>
        <a:bodyPr/>
        <a:lstStyle/>
        <a:p>
          <a:pPr rtl="1"/>
          <a:endParaRPr lang="fa-IR"/>
        </a:p>
      </dgm:t>
    </dgm:pt>
    <dgm:pt modelId="{75E6E0F5-0A99-443D-8AF8-9949D9E9B101}">
      <dgm:prSet/>
      <dgm:spPr/>
      <dgm:t>
        <a:bodyPr/>
        <a:lstStyle/>
        <a:p>
          <a:pPr rtl="1"/>
          <a:r>
            <a:rPr lang="fa-IR" dirty="0" smtClean="0"/>
            <a:t>فعالیت‌های پیشینی</a:t>
          </a:r>
        </a:p>
      </dgm:t>
    </dgm:pt>
    <dgm:pt modelId="{839F0C9B-53B4-423D-B566-C64449FC06CE}" type="parTrans" cxnId="{77452DB0-32A3-419C-A2FA-07C662E1A7BC}">
      <dgm:prSet/>
      <dgm:spPr/>
      <dgm:t>
        <a:bodyPr/>
        <a:lstStyle/>
        <a:p>
          <a:pPr rtl="1"/>
          <a:endParaRPr lang="fa-IR"/>
        </a:p>
      </dgm:t>
    </dgm:pt>
    <dgm:pt modelId="{43D94DE9-0960-4836-B08F-ABABF6F68C82}" type="sibTrans" cxnId="{77452DB0-32A3-419C-A2FA-07C662E1A7BC}">
      <dgm:prSet/>
      <dgm:spPr/>
      <dgm:t>
        <a:bodyPr/>
        <a:lstStyle/>
        <a:p>
          <a:pPr rtl="1"/>
          <a:endParaRPr lang="fa-IR"/>
        </a:p>
      </dgm:t>
    </dgm:pt>
    <dgm:pt modelId="{EF8770AA-3A25-4A17-8C2A-35F6F7381C49}">
      <dgm:prSet/>
      <dgm:spPr/>
      <dgm:t>
        <a:bodyPr/>
        <a:lstStyle/>
        <a:p>
          <a:pPr rtl="1"/>
          <a:r>
            <a:rPr lang="fa-IR" dirty="0" smtClean="0"/>
            <a:t>ترسیم ره‌نگاشت شامل</a:t>
          </a:r>
          <a:endParaRPr lang="en-US" dirty="0"/>
        </a:p>
      </dgm:t>
    </dgm:pt>
    <dgm:pt modelId="{AD180799-1F51-4990-9632-C94F17CA6B84}" type="parTrans" cxnId="{28440352-07CB-4DDC-B4E6-F4C33A2F09A3}">
      <dgm:prSet/>
      <dgm:spPr/>
      <dgm:t>
        <a:bodyPr/>
        <a:lstStyle/>
        <a:p>
          <a:pPr rtl="1"/>
          <a:endParaRPr lang="fa-IR"/>
        </a:p>
      </dgm:t>
    </dgm:pt>
    <dgm:pt modelId="{B883FA97-A128-4754-91AB-FF7793DC76B7}" type="sibTrans" cxnId="{28440352-07CB-4DDC-B4E6-F4C33A2F09A3}">
      <dgm:prSet/>
      <dgm:spPr/>
      <dgm:t>
        <a:bodyPr/>
        <a:lstStyle/>
        <a:p>
          <a:pPr rtl="1"/>
          <a:endParaRPr lang="fa-IR"/>
        </a:p>
      </dgm:t>
    </dgm:pt>
    <dgm:pt modelId="{06E7F0B1-5580-46A6-851C-EF62E40B27C5}">
      <dgm:prSet/>
      <dgm:spPr/>
      <dgm:t>
        <a:bodyPr/>
        <a:lstStyle/>
        <a:p>
          <a:pPr rtl="1"/>
          <a:r>
            <a:rPr lang="fa-IR" dirty="0" smtClean="0"/>
            <a:t>آماده سازی مقدمات تدوین ره‌نگاشت، تشکیل تیم‌ها، تعیین قلمرو و محدوده پروژه طی جلسات همفکری</a:t>
          </a:r>
        </a:p>
      </dgm:t>
    </dgm:pt>
    <dgm:pt modelId="{82F52410-1016-4964-AB5E-39EE6DA92D88}" type="parTrans" cxnId="{9E52946D-BE78-4045-A805-A7D6C72954D4}">
      <dgm:prSet/>
      <dgm:spPr/>
    </dgm:pt>
    <dgm:pt modelId="{158BFE86-AAF1-4BD1-BFA5-FE71EC66AC24}" type="sibTrans" cxnId="{9E52946D-BE78-4045-A805-A7D6C72954D4}">
      <dgm:prSet/>
      <dgm:spPr/>
    </dgm:pt>
    <dgm:pt modelId="{2AE706A0-2C34-4F22-8A3C-05AA30E913FD}">
      <dgm:prSet/>
      <dgm:spPr/>
      <dgm:t>
        <a:bodyPr/>
        <a:lstStyle/>
        <a:p>
          <a:pPr rtl="1"/>
          <a:r>
            <a:rPr lang="fa-IR" dirty="0" smtClean="0"/>
            <a:t>شناسایی سیاست ها و فعالیت های موجود؛ تدوین قعالیت های لازم برای پیمودن مسیر پیش رو، مطالعه تطبیقی، شناسایی چالش های کلیدی</a:t>
          </a:r>
          <a:endParaRPr lang="en-US" dirty="0"/>
        </a:p>
      </dgm:t>
    </dgm:pt>
    <dgm:pt modelId="{6C28FCDE-E440-467D-AA97-36C4CECAD38D}" type="parTrans" cxnId="{CD1FA56C-3C71-4287-9777-6DEAB4171AD0}">
      <dgm:prSet/>
      <dgm:spPr/>
    </dgm:pt>
    <dgm:pt modelId="{0099916E-555D-4F57-BB2B-5207BB4C4833}" type="sibTrans" cxnId="{CD1FA56C-3C71-4287-9777-6DEAB4171AD0}">
      <dgm:prSet/>
      <dgm:spPr/>
    </dgm:pt>
    <dgm:pt modelId="{F5CB6476-2D86-4A17-BE8F-151B2455C3C2}">
      <dgm:prSet/>
      <dgm:spPr/>
      <dgm:t>
        <a:bodyPr/>
        <a:lstStyle/>
        <a:p>
          <a:pPr rtl="1"/>
          <a:r>
            <a:rPr lang="fa-IR" dirty="0" smtClean="0"/>
            <a:t>مشخص کردن برنامه‌های پیاده سازی و نیز بازنگری و پایش</a:t>
          </a:r>
          <a:endParaRPr lang="en-US" dirty="0"/>
        </a:p>
      </dgm:t>
    </dgm:pt>
    <dgm:pt modelId="{5C71D1EA-2A08-4491-A325-7CC92CED0A82}" type="parTrans" cxnId="{36CAE14C-7B4F-4A2B-9E8E-C1A3D5207049}">
      <dgm:prSet/>
      <dgm:spPr/>
    </dgm:pt>
    <dgm:pt modelId="{51F64D01-F358-416A-BA1E-EE13AA4FD01A}" type="sibTrans" cxnId="{36CAE14C-7B4F-4A2B-9E8E-C1A3D5207049}">
      <dgm:prSet/>
      <dgm:spPr/>
    </dgm:pt>
    <dgm:pt modelId="{0EC156D4-74DF-4FFB-9372-468538C37C0A}">
      <dgm:prSet/>
      <dgm:spPr/>
      <dgm:t>
        <a:bodyPr/>
        <a:lstStyle/>
        <a:p>
          <a:pPr rtl="1"/>
          <a:r>
            <a:rPr lang="fa-IR" dirty="0" smtClean="0"/>
            <a:t>توافق بر سر نتایج قابل انتظار از پروژه</a:t>
          </a:r>
        </a:p>
      </dgm:t>
    </dgm:pt>
    <dgm:pt modelId="{D13BA9EF-94F3-4A4F-A264-BEFB95261B03}" type="parTrans" cxnId="{C7B5ACD1-C76D-435F-8BBF-5C745505D309}">
      <dgm:prSet/>
      <dgm:spPr/>
    </dgm:pt>
    <dgm:pt modelId="{63F76412-9EF3-41BC-A989-FF8AB7859A4A}" type="sibTrans" cxnId="{C7B5ACD1-C76D-435F-8BBF-5C745505D309}">
      <dgm:prSet/>
      <dgm:spPr/>
    </dgm:pt>
    <dgm:pt modelId="{5824B8A1-8EB1-404D-B880-3C732806AB35}">
      <dgm:prSet/>
      <dgm:spPr/>
      <dgm:t>
        <a:bodyPr/>
        <a:lstStyle/>
        <a:p>
          <a:pPr rtl="1"/>
          <a:r>
            <a:rPr lang="fa-IR" dirty="0" smtClean="0"/>
            <a:t>برگزاری جلسات همفکری خبره محور و مشارکتی و پنل های خبرگان در سطوح ملی و منطقه ای برای شناسایی، تدوین مسیر و سناریوهای پیش رو</a:t>
          </a:r>
          <a:endParaRPr lang="en-US" dirty="0"/>
        </a:p>
      </dgm:t>
    </dgm:pt>
    <dgm:pt modelId="{F516CF15-72B3-431C-8347-39B952B334DC}" type="parTrans" cxnId="{7231E1F3-169C-4A46-8582-B31D763E317C}">
      <dgm:prSet/>
      <dgm:spPr/>
    </dgm:pt>
    <dgm:pt modelId="{A2500D03-AB2E-49E3-95B1-5A43E5514559}" type="sibTrans" cxnId="{7231E1F3-169C-4A46-8582-B31D763E317C}">
      <dgm:prSet/>
      <dgm:spPr/>
    </dgm:pt>
    <dgm:pt modelId="{F04E284D-DBED-44A1-AF1B-600D6463B9D3}">
      <dgm:prSet/>
      <dgm:spPr/>
      <dgm:t>
        <a:bodyPr/>
        <a:lstStyle/>
        <a:p>
          <a:pPr rtl="1"/>
          <a:r>
            <a:rPr lang="fa-IR" dirty="0" smtClean="0"/>
            <a:t>تمهیدات پسینی</a:t>
          </a:r>
          <a:endParaRPr lang="en-US" dirty="0"/>
        </a:p>
      </dgm:t>
    </dgm:pt>
    <dgm:pt modelId="{CBE1B1D8-F362-4993-BA20-3E63BEC96AB4}" type="sibTrans" cxnId="{DE903DDD-3CC5-4620-98DC-6F8E64EC11E5}">
      <dgm:prSet/>
      <dgm:spPr/>
      <dgm:t>
        <a:bodyPr/>
        <a:lstStyle/>
        <a:p>
          <a:pPr rtl="1"/>
          <a:endParaRPr lang="fa-IR"/>
        </a:p>
      </dgm:t>
    </dgm:pt>
    <dgm:pt modelId="{39DB893E-7995-48B2-8DBF-34E3F86CF275}" type="parTrans" cxnId="{DE903DDD-3CC5-4620-98DC-6F8E64EC11E5}">
      <dgm:prSet/>
      <dgm:spPr/>
      <dgm:t>
        <a:bodyPr/>
        <a:lstStyle/>
        <a:p>
          <a:pPr rtl="1"/>
          <a:endParaRPr lang="fa-IR"/>
        </a:p>
      </dgm:t>
    </dgm:pt>
    <dgm:pt modelId="{6A031620-87E8-4D16-9832-AD0C95445660}">
      <dgm:prSet/>
      <dgm:spPr/>
      <dgm:t>
        <a:bodyPr/>
        <a:lstStyle/>
        <a:p>
          <a:pPr rtl="1"/>
          <a:r>
            <a:rPr lang="fa-IR" dirty="0" smtClean="0"/>
            <a:t>برگزاری جلسات اعتباردهی و تصحیح ره نگاشت در سطوح ملی و منطقه ای به منظور پیاده سازی ره نگاشت</a:t>
          </a:r>
          <a:endParaRPr lang="en-US" dirty="0"/>
        </a:p>
      </dgm:t>
    </dgm:pt>
    <dgm:pt modelId="{30A9ED40-B476-4405-A084-3C249A187C1C}" type="parTrans" cxnId="{2CC9A791-6B01-48F6-B86D-2881488CD40E}">
      <dgm:prSet/>
      <dgm:spPr/>
    </dgm:pt>
    <dgm:pt modelId="{7A26BD00-AF4B-423E-821E-B8E2D061250D}" type="sibTrans" cxnId="{2CC9A791-6B01-48F6-B86D-2881488CD40E}">
      <dgm:prSet/>
      <dgm:spPr/>
    </dgm:pt>
    <dgm:pt modelId="{57C7426A-5768-4A4F-ACEE-55AC23C9FB6B}" type="pres">
      <dgm:prSet presAssocID="{A026304E-5BB3-48CC-A1CA-6833C3D3AFEB}" presName="Name0" presStyleCnt="0">
        <dgm:presLayoutVars>
          <dgm:dir val="rev"/>
          <dgm:animLvl val="lvl"/>
          <dgm:resizeHandles val="exact"/>
        </dgm:presLayoutVars>
      </dgm:prSet>
      <dgm:spPr/>
      <dgm:t>
        <a:bodyPr/>
        <a:lstStyle/>
        <a:p>
          <a:pPr rtl="1"/>
          <a:endParaRPr lang="fa-IR"/>
        </a:p>
      </dgm:t>
    </dgm:pt>
    <dgm:pt modelId="{1FC845AE-7928-4C46-A52D-B9ED43CDEB58}" type="pres">
      <dgm:prSet presAssocID="{75E6E0F5-0A99-443D-8AF8-9949D9E9B101}" presName="composite" presStyleCnt="0"/>
      <dgm:spPr/>
    </dgm:pt>
    <dgm:pt modelId="{3F497C94-8161-413C-9691-C6ADAF17E7C7}" type="pres">
      <dgm:prSet presAssocID="{75E6E0F5-0A99-443D-8AF8-9949D9E9B101}" presName="parTx" presStyleLbl="alignNode1" presStyleIdx="0" presStyleCnt="3">
        <dgm:presLayoutVars>
          <dgm:chMax val="0"/>
          <dgm:chPref val="0"/>
          <dgm:bulletEnabled val="1"/>
        </dgm:presLayoutVars>
      </dgm:prSet>
      <dgm:spPr/>
      <dgm:t>
        <a:bodyPr/>
        <a:lstStyle/>
        <a:p>
          <a:pPr rtl="1"/>
          <a:endParaRPr lang="fa-IR"/>
        </a:p>
      </dgm:t>
    </dgm:pt>
    <dgm:pt modelId="{D7653860-14F9-49D2-BFF9-7E0290260BE8}" type="pres">
      <dgm:prSet presAssocID="{75E6E0F5-0A99-443D-8AF8-9949D9E9B101}" presName="desTx" presStyleLbl="alignAccFollowNode1" presStyleIdx="0" presStyleCnt="3">
        <dgm:presLayoutVars>
          <dgm:bulletEnabled val="1"/>
        </dgm:presLayoutVars>
      </dgm:prSet>
      <dgm:spPr/>
      <dgm:t>
        <a:bodyPr/>
        <a:lstStyle/>
        <a:p>
          <a:pPr rtl="1"/>
          <a:endParaRPr lang="fa-IR"/>
        </a:p>
      </dgm:t>
    </dgm:pt>
    <dgm:pt modelId="{4EA5DAC3-D41E-4194-8BF0-A759AB9D3FFB}" type="pres">
      <dgm:prSet presAssocID="{43D94DE9-0960-4836-B08F-ABABF6F68C82}" presName="space" presStyleCnt="0"/>
      <dgm:spPr/>
    </dgm:pt>
    <dgm:pt modelId="{05381E6A-C36D-413B-99D5-C37BE4D47BE8}" type="pres">
      <dgm:prSet presAssocID="{EF8770AA-3A25-4A17-8C2A-35F6F7381C49}" presName="composite" presStyleCnt="0"/>
      <dgm:spPr/>
    </dgm:pt>
    <dgm:pt modelId="{124A1C1B-247F-4638-A2DA-4D258B5A59D3}" type="pres">
      <dgm:prSet presAssocID="{EF8770AA-3A25-4A17-8C2A-35F6F7381C49}" presName="parTx" presStyleLbl="alignNode1" presStyleIdx="1" presStyleCnt="3">
        <dgm:presLayoutVars>
          <dgm:chMax val="0"/>
          <dgm:chPref val="0"/>
          <dgm:bulletEnabled val="1"/>
        </dgm:presLayoutVars>
      </dgm:prSet>
      <dgm:spPr/>
      <dgm:t>
        <a:bodyPr/>
        <a:lstStyle/>
        <a:p>
          <a:pPr rtl="1"/>
          <a:endParaRPr lang="fa-IR"/>
        </a:p>
      </dgm:t>
    </dgm:pt>
    <dgm:pt modelId="{3BB5471D-77E8-4F2B-B88B-202CFBCC30A8}" type="pres">
      <dgm:prSet presAssocID="{EF8770AA-3A25-4A17-8C2A-35F6F7381C49}" presName="desTx" presStyleLbl="alignAccFollowNode1" presStyleIdx="1" presStyleCnt="3">
        <dgm:presLayoutVars>
          <dgm:bulletEnabled val="1"/>
        </dgm:presLayoutVars>
      </dgm:prSet>
      <dgm:spPr/>
      <dgm:t>
        <a:bodyPr/>
        <a:lstStyle/>
        <a:p>
          <a:pPr rtl="1"/>
          <a:endParaRPr lang="fa-IR"/>
        </a:p>
      </dgm:t>
    </dgm:pt>
    <dgm:pt modelId="{9F44DA40-DABC-4828-8CEE-F31C0C00ED44}" type="pres">
      <dgm:prSet presAssocID="{B883FA97-A128-4754-91AB-FF7793DC76B7}" presName="space" presStyleCnt="0"/>
      <dgm:spPr/>
    </dgm:pt>
    <dgm:pt modelId="{61D8A1BC-A093-4350-92CB-74911B072314}" type="pres">
      <dgm:prSet presAssocID="{F04E284D-DBED-44A1-AF1B-600D6463B9D3}" presName="composite" presStyleCnt="0"/>
      <dgm:spPr/>
    </dgm:pt>
    <dgm:pt modelId="{26D52857-4B8D-4845-8FD4-BA72A1DBED4B}" type="pres">
      <dgm:prSet presAssocID="{F04E284D-DBED-44A1-AF1B-600D6463B9D3}" presName="parTx" presStyleLbl="alignNode1" presStyleIdx="2" presStyleCnt="3">
        <dgm:presLayoutVars>
          <dgm:chMax val="0"/>
          <dgm:chPref val="0"/>
          <dgm:bulletEnabled val="1"/>
        </dgm:presLayoutVars>
      </dgm:prSet>
      <dgm:spPr/>
      <dgm:t>
        <a:bodyPr/>
        <a:lstStyle/>
        <a:p>
          <a:pPr rtl="1"/>
          <a:endParaRPr lang="fa-IR"/>
        </a:p>
      </dgm:t>
    </dgm:pt>
    <dgm:pt modelId="{8FE80D8E-F284-4500-91E8-CF18FE1C8EC7}" type="pres">
      <dgm:prSet presAssocID="{F04E284D-DBED-44A1-AF1B-600D6463B9D3}" presName="desTx" presStyleLbl="alignAccFollowNode1" presStyleIdx="2" presStyleCnt="3">
        <dgm:presLayoutVars>
          <dgm:bulletEnabled val="1"/>
        </dgm:presLayoutVars>
      </dgm:prSet>
      <dgm:spPr/>
      <dgm:t>
        <a:bodyPr/>
        <a:lstStyle/>
        <a:p>
          <a:pPr rtl="1"/>
          <a:endParaRPr lang="fa-IR"/>
        </a:p>
      </dgm:t>
    </dgm:pt>
  </dgm:ptLst>
  <dgm:cxnLst>
    <dgm:cxn modelId="{3BF35814-3896-46D6-A71A-3CA50CC7AF1E}" type="presOf" srcId="{EF8770AA-3A25-4A17-8C2A-35F6F7381C49}" destId="{124A1C1B-247F-4638-A2DA-4D258B5A59D3}" srcOrd="0" destOrd="0" presId="urn:microsoft.com/office/officeart/2005/8/layout/hList1"/>
    <dgm:cxn modelId="{36CAE14C-7B4F-4A2B-9E8E-C1A3D5207049}" srcId="{F04E284D-DBED-44A1-AF1B-600D6463B9D3}" destId="{F5CB6476-2D86-4A17-BE8F-151B2455C3C2}" srcOrd="0" destOrd="0" parTransId="{5C71D1EA-2A08-4491-A325-7CC92CED0A82}" sibTransId="{51F64D01-F358-416A-BA1E-EE13AA4FD01A}"/>
    <dgm:cxn modelId="{2CC9A791-6B01-48F6-B86D-2881488CD40E}" srcId="{F04E284D-DBED-44A1-AF1B-600D6463B9D3}" destId="{6A031620-87E8-4D16-9832-AD0C95445660}" srcOrd="1" destOrd="0" parTransId="{30A9ED40-B476-4405-A084-3C249A187C1C}" sibTransId="{7A26BD00-AF4B-423E-821E-B8E2D061250D}"/>
    <dgm:cxn modelId="{39E19BD9-3470-4329-8DF7-047AC93EF5F4}" type="presOf" srcId="{F04E284D-DBED-44A1-AF1B-600D6463B9D3}" destId="{26D52857-4B8D-4845-8FD4-BA72A1DBED4B}" srcOrd="0" destOrd="0" presId="urn:microsoft.com/office/officeart/2005/8/layout/hList1"/>
    <dgm:cxn modelId="{840387F8-76A6-46DE-8C2E-10324B2D9B27}" type="presOf" srcId="{A026304E-5BB3-48CC-A1CA-6833C3D3AFEB}" destId="{57C7426A-5768-4A4F-ACEE-55AC23C9FB6B}" srcOrd="0" destOrd="0" presId="urn:microsoft.com/office/officeart/2005/8/layout/hList1"/>
    <dgm:cxn modelId="{0A919063-F43F-42BC-BBFA-1E200B22F82C}" type="presOf" srcId="{F5CB6476-2D86-4A17-BE8F-151B2455C3C2}" destId="{8FE80D8E-F284-4500-91E8-CF18FE1C8EC7}" srcOrd="0" destOrd="0" presId="urn:microsoft.com/office/officeart/2005/8/layout/hList1"/>
    <dgm:cxn modelId="{77452DB0-32A3-419C-A2FA-07C662E1A7BC}" srcId="{A026304E-5BB3-48CC-A1CA-6833C3D3AFEB}" destId="{75E6E0F5-0A99-443D-8AF8-9949D9E9B101}" srcOrd="0" destOrd="0" parTransId="{839F0C9B-53B4-423D-B566-C64449FC06CE}" sibTransId="{43D94DE9-0960-4836-B08F-ABABF6F68C82}"/>
    <dgm:cxn modelId="{915D775E-36EE-466B-848E-9B140FAA3799}" type="presOf" srcId="{06E7F0B1-5580-46A6-851C-EF62E40B27C5}" destId="{D7653860-14F9-49D2-BFF9-7E0290260BE8}" srcOrd="0" destOrd="0" presId="urn:microsoft.com/office/officeart/2005/8/layout/hList1"/>
    <dgm:cxn modelId="{DE903DDD-3CC5-4620-98DC-6F8E64EC11E5}" srcId="{A026304E-5BB3-48CC-A1CA-6833C3D3AFEB}" destId="{F04E284D-DBED-44A1-AF1B-600D6463B9D3}" srcOrd="2" destOrd="0" parTransId="{39DB893E-7995-48B2-8DBF-34E3F86CF275}" sibTransId="{CBE1B1D8-F362-4993-BA20-3E63BEC96AB4}"/>
    <dgm:cxn modelId="{0C74F93F-10ED-462E-BA0A-08AE55EED0D5}" type="presOf" srcId="{2AE706A0-2C34-4F22-8A3C-05AA30E913FD}" destId="{3BB5471D-77E8-4F2B-B88B-202CFBCC30A8}" srcOrd="0" destOrd="0" presId="urn:microsoft.com/office/officeart/2005/8/layout/hList1"/>
    <dgm:cxn modelId="{7231E1F3-169C-4A46-8582-B31D763E317C}" srcId="{EF8770AA-3A25-4A17-8C2A-35F6F7381C49}" destId="{5824B8A1-8EB1-404D-B880-3C732806AB35}" srcOrd="1" destOrd="0" parTransId="{F516CF15-72B3-431C-8347-39B952B334DC}" sibTransId="{A2500D03-AB2E-49E3-95B1-5A43E5514559}"/>
    <dgm:cxn modelId="{CD1FA56C-3C71-4287-9777-6DEAB4171AD0}" srcId="{EF8770AA-3A25-4A17-8C2A-35F6F7381C49}" destId="{2AE706A0-2C34-4F22-8A3C-05AA30E913FD}" srcOrd="0" destOrd="0" parTransId="{6C28FCDE-E440-467D-AA97-36C4CECAD38D}" sibTransId="{0099916E-555D-4F57-BB2B-5207BB4C4833}"/>
    <dgm:cxn modelId="{28440352-07CB-4DDC-B4E6-F4C33A2F09A3}" srcId="{A026304E-5BB3-48CC-A1CA-6833C3D3AFEB}" destId="{EF8770AA-3A25-4A17-8C2A-35F6F7381C49}" srcOrd="1" destOrd="0" parTransId="{AD180799-1F51-4990-9632-C94F17CA6B84}" sibTransId="{B883FA97-A128-4754-91AB-FF7793DC76B7}"/>
    <dgm:cxn modelId="{C7B5ACD1-C76D-435F-8BBF-5C745505D309}" srcId="{75E6E0F5-0A99-443D-8AF8-9949D9E9B101}" destId="{0EC156D4-74DF-4FFB-9372-468538C37C0A}" srcOrd="1" destOrd="0" parTransId="{D13BA9EF-94F3-4A4F-A264-BEFB95261B03}" sibTransId="{63F76412-9EF3-41BC-A989-FF8AB7859A4A}"/>
    <dgm:cxn modelId="{C5F03163-94F3-4EF8-B517-FEE934B75A2F}" type="presOf" srcId="{0EC156D4-74DF-4FFB-9372-468538C37C0A}" destId="{D7653860-14F9-49D2-BFF9-7E0290260BE8}" srcOrd="0" destOrd="1" presId="urn:microsoft.com/office/officeart/2005/8/layout/hList1"/>
    <dgm:cxn modelId="{D13FC702-CD44-45E7-BB8C-7088DD82342B}" type="presOf" srcId="{5824B8A1-8EB1-404D-B880-3C732806AB35}" destId="{3BB5471D-77E8-4F2B-B88B-202CFBCC30A8}" srcOrd="0" destOrd="1" presId="urn:microsoft.com/office/officeart/2005/8/layout/hList1"/>
    <dgm:cxn modelId="{92421246-44B2-48DB-8600-250874B61418}" type="presOf" srcId="{6A031620-87E8-4D16-9832-AD0C95445660}" destId="{8FE80D8E-F284-4500-91E8-CF18FE1C8EC7}" srcOrd="0" destOrd="1" presId="urn:microsoft.com/office/officeart/2005/8/layout/hList1"/>
    <dgm:cxn modelId="{12C78DE2-23B3-48FF-9979-33568F195AD1}" type="presOf" srcId="{75E6E0F5-0A99-443D-8AF8-9949D9E9B101}" destId="{3F497C94-8161-413C-9691-C6ADAF17E7C7}" srcOrd="0" destOrd="0" presId="urn:microsoft.com/office/officeart/2005/8/layout/hList1"/>
    <dgm:cxn modelId="{9E52946D-BE78-4045-A805-A7D6C72954D4}" srcId="{75E6E0F5-0A99-443D-8AF8-9949D9E9B101}" destId="{06E7F0B1-5580-46A6-851C-EF62E40B27C5}" srcOrd="0" destOrd="0" parTransId="{82F52410-1016-4964-AB5E-39EE6DA92D88}" sibTransId="{158BFE86-AAF1-4BD1-BFA5-FE71EC66AC24}"/>
    <dgm:cxn modelId="{56F0C11C-B880-4D47-B7A8-776E3ED75CDF}" type="presParOf" srcId="{57C7426A-5768-4A4F-ACEE-55AC23C9FB6B}" destId="{1FC845AE-7928-4C46-A52D-B9ED43CDEB58}" srcOrd="0" destOrd="0" presId="urn:microsoft.com/office/officeart/2005/8/layout/hList1"/>
    <dgm:cxn modelId="{97C0F2D3-74E8-45C5-9FFC-B1B17E66DCFD}" type="presParOf" srcId="{1FC845AE-7928-4C46-A52D-B9ED43CDEB58}" destId="{3F497C94-8161-413C-9691-C6ADAF17E7C7}" srcOrd="0" destOrd="0" presId="urn:microsoft.com/office/officeart/2005/8/layout/hList1"/>
    <dgm:cxn modelId="{534B7487-F605-4458-905B-ECB7EC0B2480}" type="presParOf" srcId="{1FC845AE-7928-4C46-A52D-B9ED43CDEB58}" destId="{D7653860-14F9-49D2-BFF9-7E0290260BE8}" srcOrd="1" destOrd="0" presId="urn:microsoft.com/office/officeart/2005/8/layout/hList1"/>
    <dgm:cxn modelId="{604DE015-CBC5-48D7-89EA-A2E4CB32F9E2}" type="presParOf" srcId="{57C7426A-5768-4A4F-ACEE-55AC23C9FB6B}" destId="{4EA5DAC3-D41E-4194-8BF0-A759AB9D3FFB}" srcOrd="1" destOrd="0" presId="urn:microsoft.com/office/officeart/2005/8/layout/hList1"/>
    <dgm:cxn modelId="{C7DCA9CB-E42D-4E9B-9D7C-2C9493270842}" type="presParOf" srcId="{57C7426A-5768-4A4F-ACEE-55AC23C9FB6B}" destId="{05381E6A-C36D-413B-99D5-C37BE4D47BE8}" srcOrd="2" destOrd="0" presId="urn:microsoft.com/office/officeart/2005/8/layout/hList1"/>
    <dgm:cxn modelId="{F2ED821B-1D2C-4812-8732-CDBBFD9D2BED}" type="presParOf" srcId="{05381E6A-C36D-413B-99D5-C37BE4D47BE8}" destId="{124A1C1B-247F-4638-A2DA-4D258B5A59D3}" srcOrd="0" destOrd="0" presId="urn:microsoft.com/office/officeart/2005/8/layout/hList1"/>
    <dgm:cxn modelId="{E771724A-6006-4763-970B-50673B8B506D}" type="presParOf" srcId="{05381E6A-C36D-413B-99D5-C37BE4D47BE8}" destId="{3BB5471D-77E8-4F2B-B88B-202CFBCC30A8}" srcOrd="1" destOrd="0" presId="urn:microsoft.com/office/officeart/2005/8/layout/hList1"/>
    <dgm:cxn modelId="{75A340A5-CA35-4491-A501-A086F2CD9F43}" type="presParOf" srcId="{57C7426A-5768-4A4F-ACEE-55AC23C9FB6B}" destId="{9F44DA40-DABC-4828-8CEE-F31C0C00ED44}" srcOrd="3" destOrd="0" presId="urn:microsoft.com/office/officeart/2005/8/layout/hList1"/>
    <dgm:cxn modelId="{1BAD86CC-5B07-4D5E-8146-EF9164EFB96C}" type="presParOf" srcId="{57C7426A-5768-4A4F-ACEE-55AC23C9FB6B}" destId="{61D8A1BC-A093-4350-92CB-74911B072314}" srcOrd="4" destOrd="0" presId="urn:microsoft.com/office/officeart/2005/8/layout/hList1"/>
    <dgm:cxn modelId="{BB5A9C50-C90D-4A58-8301-B4B658563FCC}" type="presParOf" srcId="{61D8A1BC-A093-4350-92CB-74911B072314}" destId="{26D52857-4B8D-4845-8FD4-BA72A1DBED4B}" srcOrd="0" destOrd="0" presId="urn:microsoft.com/office/officeart/2005/8/layout/hList1"/>
    <dgm:cxn modelId="{09CDBA31-7035-497B-8A14-9EF299E11E61}" type="presParOf" srcId="{61D8A1BC-A093-4350-92CB-74911B072314}" destId="{8FE80D8E-F284-4500-91E8-CF18FE1C8EC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318DD42-252B-420B-9750-703917A22C0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pPr rtl="1"/>
          <a:endParaRPr lang="fa-IR"/>
        </a:p>
      </dgm:t>
    </dgm:pt>
    <dgm:pt modelId="{1C54A36E-2B9F-4254-8BC6-3ECDB370AB85}">
      <dgm:prSet phldrT="[Text]"/>
      <dgm:spPr/>
      <dgm:t>
        <a:bodyPr/>
        <a:lstStyle/>
        <a:p>
          <a:pPr rtl="1"/>
          <a:r>
            <a:rPr lang="fa-IR" smtClean="0"/>
            <a:t>تدوین آینده نگارانه ره نگاشت و به کمک ابزارهای مدیریت راهبردی و با در نظر داشتن سناریوهای دستیابی به آینده مطلوب و استفاده از ابزارهای مشارکتی همچون پنل خبرگان و تحلیل اثرات متقابل</a:t>
          </a:r>
          <a:endParaRPr lang="fa-IR"/>
        </a:p>
      </dgm:t>
    </dgm:pt>
    <dgm:pt modelId="{FE725B68-2587-4DFC-90A7-B2D5B9D5FA65}" type="parTrans" cxnId="{F9427F70-5624-4D5B-B4CA-9B13E591B18C}">
      <dgm:prSet/>
      <dgm:spPr/>
      <dgm:t>
        <a:bodyPr/>
        <a:lstStyle/>
        <a:p>
          <a:pPr rtl="1"/>
          <a:endParaRPr lang="fa-IR"/>
        </a:p>
      </dgm:t>
    </dgm:pt>
    <dgm:pt modelId="{CCEF0145-593B-4E2B-B4CE-EC905B9131A7}" type="sibTrans" cxnId="{F9427F70-5624-4D5B-B4CA-9B13E591B18C}">
      <dgm:prSet/>
      <dgm:spPr/>
      <dgm:t>
        <a:bodyPr/>
        <a:lstStyle/>
        <a:p>
          <a:pPr rtl="1"/>
          <a:endParaRPr lang="fa-IR"/>
        </a:p>
      </dgm:t>
    </dgm:pt>
    <dgm:pt modelId="{961D7D2F-CDA8-4209-BE0B-8E06A7A0C77A}">
      <dgm:prSet/>
      <dgm:spPr/>
      <dgm:t>
        <a:bodyPr/>
        <a:lstStyle/>
        <a:p>
          <a:pPr rtl="1"/>
          <a:r>
            <a:rPr lang="fa-IR" smtClean="0"/>
            <a:t>در نظر داشتن ابعاد اجتماعی و سیاسی فعالیت ها به عنوان پس زمینه و بافتار فعالیت‌های کارگروه تدوین ره‌نگاشت برای شناسایی وضع موجود و طراحی مسیر آینده</a:t>
          </a:r>
          <a:endParaRPr lang="fa-IR" dirty="0" smtClean="0"/>
        </a:p>
      </dgm:t>
    </dgm:pt>
    <dgm:pt modelId="{E4743442-9831-45A9-8ADE-D929013E4A48}" type="parTrans" cxnId="{8E1D49CA-F5F5-4C8C-9356-E788EABF3989}">
      <dgm:prSet/>
      <dgm:spPr/>
      <dgm:t>
        <a:bodyPr/>
        <a:lstStyle/>
        <a:p>
          <a:pPr rtl="1"/>
          <a:endParaRPr lang="fa-IR"/>
        </a:p>
      </dgm:t>
    </dgm:pt>
    <dgm:pt modelId="{996444C8-AC13-473C-BF1F-DA5F4B09EEB0}" type="sibTrans" cxnId="{8E1D49CA-F5F5-4C8C-9356-E788EABF3989}">
      <dgm:prSet/>
      <dgm:spPr/>
      <dgm:t>
        <a:bodyPr/>
        <a:lstStyle/>
        <a:p>
          <a:pPr rtl="1"/>
          <a:endParaRPr lang="fa-IR"/>
        </a:p>
      </dgm:t>
    </dgm:pt>
    <dgm:pt modelId="{9D875838-6AE1-483C-ABDA-48A92DD7704E}">
      <dgm:prSet/>
      <dgm:spPr/>
      <dgm:t>
        <a:bodyPr/>
        <a:lstStyle/>
        <a:p>
          <a:pPr rtl="1"/>
          <a:r>
            <a:rPr lang="fa-IR" smtClean="0"/>
            <a:t>در نظر داشتن نظام‌های مشارکتی (تبیین نقش جوامع محلی و نهادهای غیر دولتی، طراحی مکانیزم‌های مشارکت عمودی و افقی، و طراحی ساز و کارهای توزیع متعادل منافع ذی مدخلان و ذی نفعان)، نظام فنی (فرایندها و اقدامات پشتیبان سیستم) و نظام سیاست‌گذاری، تصمیم‌گیری</a:t>
          </a:r>
          <a:endParaRPr lang="fa-IR" dirty="0" smtClean="0"/>
        </a:p>
      </dgm:t>
    </dgm:pt>
    <dgm:pt modelId="{CD5C4D10-7D76-4305-A538-290EAA6D5A12}" type="parTrans" cxnId="{DB67BE5A-C201-4215-B357-CD71BFCFF410}">
      <dgm:prSet/>
      <dgm:spPr/>
      <dgm:t>
        <a:bodyPr/>
        <a:lstStyle/>
        <a:p>
          <a:pPr rtl="1"/>
          <a:endParaRPr lang="fa-IR"/>
        </a:p>
      </dgm:t>
    </dgm:pt>
    <dgm:pt modelId="{4D6463BB-FF9F-4B52-B379-27F932452C68}" type="sibTrans" cxnId="{DB67BE5A-C201-4215-B357-CD71BFCFF410}">
      <dgm:prSet/>
      <dgm:spPr/>
      <dgm:t>
        <a:bodyPr/>
        <a:lstStyle/>
        <a:p>
          <a:pPr rtl="1"/>
          <a:endParaRPr lang="fa-IR"/>
        </a:p>
      </dgm:t>
    </dgm:pt>
    <dgm:pt modelId="{9B102DE3-09C9-4024-8CE3-AE2544BBFD4B}">
      <dgm:prSet/>
      <dgm:spPr/>
      <dgm:t>
        <a:bodyPr/>
        <a:lstStyle/>
        <a:p>
          <a:pPr rtl="1"/>
          <a:r>
            <a:rPr lang="fa-IR" smtClean="0"/>
            <a:t>جلب مشارکت و اطلاع رسانی گسترده ره نگاشت با هدف اجرایی کردن آن در سطوح ملی و منطقه ای و فعال کردن حلقه های بازخورد و اعتبار دهی</a:t>
          </a:r>
          <a:endParaRPr lang="fa-IR" dirty="0" smtClean="0"/>
        </a:p>
      </dgm:t>
    </dgm:pt>
    <dgm:pt modelId="{E1A097E5-8FCF-43D0-81EB-308B941BDC63}" type="parTrans" cxnId="{5AECD4E7-DE97-4EE2-821F-E16122C6D860}">
      <dgm:prSet/>
      <dgm:spPr/>
      <dgm:t>
        <a:bodyPr/>
        <a:lstStyle/>
        <a:p>
          <a:pPr rtl="1"/>
          <a:endParaRPr lang="fa-IR"/>
        </a:p>
      </dgm:t>
    </dgm:pt>
    <dgm:pt modelId="{DBF56384-D235-44D9-ADD8-8A3A7D4D72F6}" type="sibTrans" cxnId="{5AECD4E7-DE97-4EE2-821F-E16122C6D860}">
      <dgm:prSet/>
      <dgm:spPr/>
      <dgm:t>
        <a:bodyPr/>
        <a:lstStyle/>
        <a:p>
          <a:pPr rtl="1"/>
          <a:endParaRPr lang="fa-IR"/>
        </a:p>
      </dgm:t>
    </dgm:pt>
    <dgm:pt modelId="{4F4A1E15-298F-4198-8043-F1CE75AAB3F1}" type="pres">
      <dgm:prSet presAssocID="{5318DD42-252B-420B-9750-703917A22C05}" presName="vert0" presStyleCnt="0">
        <dgm:presLayoutVars>
          <dgm:dir/>
          <dgm:animOne val="branch"/>
          <dgm:animLvl val="lvl"/>
        </dgm:presLayoutVars>
      </dgm:prSet>
      <dgm:spPr/>
      <dgm:t>
        <a:bodyPr/>
        <a:lstStyle/>
        <a:p>
          <a:pPr rtl="1"/>
          <a:endParaRPr lang="fa-IR"/>
        </a:p>
      </dgm:t>
    </dgm:pt>
    <dgm:pt modelId="{3EEF77A3-0D8F-43A3-927B-50E2643476BB}" type="pres">
      <dgm:prSet presAssocID="{1C54A36E-2B9F-4254-8BC6-3ECDB370AB85}" presName="thickLine" presStyleLbl="alignNode1" presStyleIdx="0" presStyleCnt="4"/>
      <dgm:spPr/>
    </dgm:pt>
    <dgm:pt modelId="{8C0F4FA2-768D-4669-B7AB-6A700A96E9BB}" type="pres">
      <dgm:prSet presAssocID="{1C54A36E-2B9F-4254-8BC6-3ECDB370AB85}" presName="horz1" presStyleCnt="0"/>
      <dgm:spPr/>
    </dgm:pt>
    <dgm:pt modelId="{F3D29FFA-A7FC-4E0B-9CF5-3A98449EF456}" type="pres">
      <dgm:prSet presAssocID="{1C54A36E-2B9F-4254-8BC6-3ECDB370AB85}" presName="tx1" presStyleLbl="revTx" presStyleIdx="0" presStyleCnt="4"/>
      <dgm:spPr/>
      <dgm:t>
        <a:bodyPr/>
        <a:lstStyle/>
        <a:p>
          <a:pPr rtl="1"/>
          <a:endParaRPr lang="fa-IR"/>
        </a:p>
      </dgm:t>
    </dgm:pt>
    <dgm:pt modelId="{1DF4BEE4-4667-4EDB-8836-B6D472DDD190}" type="pres">
      <dgm:prSet presAssocID="{1C54A36E-2B9F-4254-8BC6-3ECDB370AB85}" presName="vert1" presStyleCnt="0"/>
      <dgm:spPr/>
    </dgm:pt>
    <dgm:pt modelId="{B68F2AB1-7D6F-4ADB-84D2-0ED2F965D91C}" type="pres">
      <dgm:prSet presAssocID="{961D7D2F-CDA8-4209-BE0B-8E06A7A0C77A}" presName="thickLine" presStyleLbl="alignNode1" presStyleIdx="1" presStyleCnt="4"/>
      <dgm:spPr/>
    </dgm:pt>
    <dgm:pt modelId="{1B7C2451-3423-4EB4-AD64-C1E28C33245B}" type="pres">
      <dgm:prSet presAssocID="{961D7D2F-CDA8-4209-BE0B-8E06A7A0C77A}" presName="horz1" presStyleCnt="0"/>
      <dgm:spPr/>
    </dgm:pt>
    <dgm:pt modelId="{E17E802B-5164-488A-9A38-D4B6A8544968}" type="pres">
      <dgm:prSet presAssocID="{961D7D2F-CDA8-4209-BE0B-8E06A7A0C77A}" presName="tx1" presStyleLbl="revTx" presStyleIdx="1" presStyleCnt="4"/>
      <dgm:spPr/>
      <dgm:t>
        <a:bodyPr/>
        <a:lstStyle/>
        <a:p>
          <a:pPr rtl="1"/>
          <a:endParaRPr lang="fa-IR"/>
        </a:p>
      </dgm:t>
    </dgm:pt>
    <dgm:pt modelId="{329C106F-223D-4EF8-9FB6-1A49FE674CC8}" type="pres">
      <dgm:prSet presAssocID="{961D7D2F-CDA8-4209-BE0B-8E06A7A0C77A}" presName="vert1" presStyleCnt="0"/>
      <dgm:spPr/>
    </dgm:pt>
    <dgm:pt modelId="{04A2E28B-D19A-443E-8451-A1D8EF8581E6}" type="pres">
      <dgm:prSet presAssocID="{9D875838-6AE1-483C-ABDA-48A92DD7704E}" presName="thickLine" presStyleLbl="alignNode1" presStyleIdx="2" presStyleCnt="4"/>
      <dgm:spPr/>
    </dgm:pt>
    <dgm:pt modelId="{DC1CEF74-B18B-4C00-AB34-B9B94A9DAAE8}" type="pres">
      <dgm:prSet presAssocID="{9D875838-6AE1-483C-ABDA-48A92DD7704E}" presName="horz1" presStyleCnt="0"/>
      <dgm:spPr/>
    </dgm:pt>
    <dgm:pt modelId="{3FF85C23-13EC-41F7-A829-A2E34F364556}" type="pres">
      <dgm:prSet presAssocID="{9D875838-6AE1-483C-ABDA-48A92DD7704E}" presName="tx1" presStyleLbl="revTx" presStyleIdx="2" presStyleCnt="4"/>
      <dgm:spPr/>
      <dgm:t>
        <a:bodyPr/>
        <a:lstStyle/>
        <a:p>
          <a:pPr rtl="1"/>
          <a:endParaRPr lang="fa-IR"/>
        </a:p>
      </dgm:t>
    </dgm:pt>
    <dgm:pt modelId="{45128220-2CE3-4FCA-9DF5-7F5C3E15ECDA}" type="pres">
      <dgm:prSet presAssocID="{9D875838-6AE1-483C-ABDA-48A92DD7704E}" presName="vert1" presStyleCnt="0"/>
      <dgm:spPr/>
    </dgm:pt>
    <dgm:pt modelId="{8A905793-2F35-4C3A-A9BC-64379862CFD8}" type="pres">
      <dgm:prSet presAssocID="{9B102DE3-09C9-4024-8CE3-AE2544BBFD4B}" presName="thickLine" presStyleLbl="alignNode1" presStyleIdx="3" presStyleCnt="4"/>
      <dgm:spPr/>
    </dgm:pt>
    <dgm:pt modelId="{F42FAC13-908B-4738-A413-E22ECA39BB08}" type="pres">
      <dgm:prSet presAssocID="{9B102DE3-09C9-4024-8CE3-AE2544BBFD4B}" presName="horz1" presStyleCnt="0"/>
      <dgm:spPr/>
    </dgm:pt>
    <dgm:pt modelId="{2A2AE850-99FE-471F-8033-5CD17B380263}" type="pres">
      <dgm:prSet presAssocID="{9B102DE3-09C9-4024-8CE3-AE2544BBFD4B}" presName="tx1" presStyleLbl="revTx" presStyleIdx="3" presStyleCnt="4"/>
      <dgm:spPr/>
      <dgm:t>
        <a:bodyPr/>
        <a:lstStyle/>
        <a:p>
          <a:pPr rtl="1"/>
          <a:endParaRPr lang="fa-IR"/>
        </a:p>
      </dgm:t>
    </dgm:pt>
    <dgm:pt modelId="{B490D8A0-226C-43AE-A7D9-FF28A1258C77}" type="pres">
      <dgm:prSet presAssocID="{9B102DE3-09C9-4024-8CE3-AE2544BBFD4B}" presName="vert1" presStyleCnt="0"/>
      <dgm:spPr/>
    </dgm:pt>
  </dgm:ptLst>
  <dgm:cxnLst>
    <dgm:cxn modelId="{5AECD4E7-DE97-4EE2-821F-E16122C6D860}" srcId="{5318DD42-252B-420B-9750-703917A22C05}" destId="{9B102DE3-09C9-4024-8CE3-AE2544BBFD4B}" srcOrd="3" destOrd="0" parTransId="{E1A097E5-8FCF-43D0-81EB-308B941BDC63}" sibTransId="{DBF56384-D235-44D9-ADD8-8A3A7D4D72F6}"/>
    <dgm:cxn modelId="{BDBE008B-D09D-4F72-8584-5B1AA201E915}" type="presOf" srcId="{5318DD42-252B-420B-9750-703917A22C05}" destId="{4F4A1E15-298F-4198-8043-F1CE75AAB3F1}" srcOrd="0" destOrd="0" presId="urn:microsoft.com/office/officeart/2008/layout/LinedList"/>
    <dgm:cxn modelId="{3ECF7B60-D9F6-4275-9B4F-6B2D9BF55E8B}" type="presOf" srcId="{9D875838-6AE1-483C-ABDA-48A92DD7704E}" destId="{3FF85C23-13EC-41F7-A829-A2E34F364556}" srcOrd="0" destOrd="0" presId="urn:microsoft.com/office/officeart/2008/layout/LinedList"/>
    <dgm:cxn modelId="{F9427F70-5624-4D5B-B4CA-9B13E591B18C}" srcId="{5318DD42-252B-420B-9750-703917A22C05}" destId="{1C54A36E-2B9F-4254-8BC6-3ECDB370AB85}" srcOrd="0" destOrd="0" parTransId="{FE725B68-2587-4DFC-90A7-B2D5B9D5FA65}" sibTransId="{CCEF0145-593B-4E2B-B4CE-EC905B9131A7}"/>
    <dgm:cxn modelId="{DB67BE5A-C201-4215-B357-CD71BFCFF410}" srcId="{5318DD42-252B-420B-9750-703917A22C05}" destId="{9D875838-6AE1-483C-ABDA-48A92DD7704E}" srcOrd="2" destOrd="0" parTransId="{CD5C4D10-7D76-4305-A538-290EAA6D5A12}" sibTransId="{4D6463BB-FF9F-4B52-B379-27F932452C68}"/>
    <dgm:cxn modelId="{8E1D49CA-F5F5-4C8C-9356-E788EABF3989}" srcId="{5318DD42-252B-420B-9750-703917A22C05}" destId="{961D7D2F-CDA8-4209-BE0B-8E06A7A0C77A}" srcOrd="1" destOrd="0" parTransId="{E4743442-9831-45A9-8ADE-D929013E4A48}" sibTransId="{996444C8-AC13-473C-BF1F-DA5F4B09EEB0}"/>
    <dgm:cxn modelId="{C7881EDB-B5C2-43B4-A99D-988A18839049}" type="presOf" srcId="{9B102DE3-09C9-4024-8CE3-AE2544BBFD4B}" destId="{2A2AE850-99FE-471F-8033-5CD17B380263}" srcOrd="0" destOrd="0" presId="urn:microsoft.com/office/officeart/2008/layout/LinedList"/>
    <dgm:cxn modelId="{C238F3CD-E3E1-41FF-A3CE-7BADF3D789EC}" type="presOf" srcId="{1C54A36E-2B9F-4254-8BC6-3ECDB370AB85}" destId="{F3D29FFA-A7FC-4E0B-9CF5-3A98449EF456}" srcOrd="0" destOrd="0" presId="urn:microsoft.com/office/officeart/2008/layout/LinedList"/>
    <dgm:cxn modelId="{F140CFA6-D61F-421F-884E-57C25D7F9B27}" type="presOf" srcId="{961D7D2F-CDA8-4209-BE0B-8E06A7A0C77A}" destId="{E17E802B-5164-488A-9A38-D4B6A8544968}" srcOrd="0" destOrd="0" presId="urn:microsoft.com/office/officeart/2008/layout/LinedList"/>
    <dgm:cxn modelId="{6404D629-EF5D-4600-9487-C007D1BD8CB0}" type="presParOf" srcId="{4F4A1E15-298F-4198-8043-F1CE75AAB3F1}" destId="{3EEF77A3-0D8F-43A3-927B-50E2643476BB}" srcOrd="0" destOrd="0" presId="urn:microsoft.com/office/officeart/2008/layout/LinedList"/>
    <dgm:cxn modelId="{7031F57D-40BE-4041-A8EB-E13C04C80B2F}" type="presParOf" srcId="{4F4A1E15-298F-4198-8043-F1CE75AAB3F1}" destId="{8C0F4FA2-768D-4669-B7AB-6A700A96E9BB}" srcOrd="1" destOrd="0" presId="urn:microsoft.com/office/officeart/2008/layout/LinedList"/>
    <dgm:cxn modelId="{8429EF2D-6DC1-4449-9F21-BD05063929E3}" type="presParOf" srcId="{8C0F4FA2-768D-4669-B7AB-6A700A96E9BB}" destId="{F3D29FFA-A7FC-4E0B-9CF5-3A98449EF456}" srcOrd="0" destOrd="0" presId="urn:microsoft.com/office/officeart/2008/layout/LinedList"/>
    <dgm:cxn modelId="{C6A96C12-340A-4384-A2EB-DB17BCA6EA4C}" type="presParOf" srcId="{8C0F4FA2-768D-4669-B7AB-6A700A96E9BB}" destId="{1DF4BEE4-4667-4EDB-8836-B6D472DDD190}" srcOrd="1" destOrd="0" presId="urn:microsoft.com/office/officeart/2008/layout/LinedList"/>
    <dgm:cxn modelId="{E6B7CF6F-4A6C-41D2-809D-3A97B23619E1}" type="presParOf" srcId="{4F4A1E15-298F-4198-8043-F1CE75AAB3F1}" destId="{B68F2AB1-7D6F-4ADB-84D2-0ED2F965D91C}" srcOrd="2" destOrd="0" presId="urn:microsoft.com/office/officeart/2008/layout/LinedList"/>
    <dgm:cxn modelId="{4F12B3AA-30B2-4D7C-8538-448AB6D2A1BF}" type="presParOf" srcId="{4F4A1E15-298F-4198-8043-F1CE75AAB3F1}" destId="{1B7C2451-3423-4EB4-AD64-C1E28C33245B}" srcOrd="3" destOrd="0" presId="urn:microsoft.com/office/officeart/2008/layout/LinedList"/>
    <dgm:cxn modelId="{5157BE18-E755-4C78-992E-E8B31D37566F}" type="presParOf" srcId="{1B7C2451-3423-4EB4-AD64-C1E28C33245B}" destId="{E17E802B-5164-488A-9A38-D4B6A8544968}" srcOrd="0" destOrd="0" presId="urn:microsoft.com/office/officeart/2008/layout/LinedList"/>
    <dgm:cxn modelId="{EC1AB47F-D12A-47E3-AC8E-53F764583C2F}" type="presParOf" srcId="{1B7C2451-3423-4EB4-AD64-C1E28C33245B}" destId="{329C106F-223D-4EF8-9FB6-1A49FE674CC8}" srcOrd="1" destOrd="0" presId="urn:microsoft.com/office/officeart/2008/layout/LinedList"/>
    <dgm:cxn modelId="{5088CCEC-4CAE-4C07-B762-F7EA270AF11B}" type="presParOf" srcId="{4F4A1E15-298F-4198-8043-F1CE75AAB3F1}" destId="{04A2E28B-D19A-443E-8451-A1D8EF8581E6}" srcOrd="4" destOrd="0" presId="urn:microsoft.com/office/officeart/2008/layout/LinedList"/>
    <dgm:cxn modelId="{2DD5B325-47A2-48C4-B262-0A80A517B633}" type="presParOf" srcId="{4F4A1E15-298F-4198-8043-F1CE75AAB3F1}" destId="{DC1CEF74-B18B-4C00-AB34-B9B94A9DAAE8}" srcOrd="5" destOrd="0" presId="urn:microsoft.com/office/officeart/2008/layout/LinedList"/>
    <dgm:cxn modelId="{E7105FD5-19B8-46E1-8C06-FFC94DBA0216}" type="presParOf" srcId="{DC1CEF74-B18B-4C00-AB34-B9B94A9DAAE8}" destId="{3FF85C23-13EC-41F7-A829-A2E34F364556}" srcOrd="0" destOrd="0" presId="urn:microsoft.com/office/officeart/2008/layout/LinedList"/>
    <dgm:cxn modelId="{EF6385B1-461F-4AEE-B129-3BFDC5CC7987}" type="presParOf" srcId="{DC1CEF74-B18B-4C00-AB34-B9B94A9DAAE8}" destId="{45128220-2CE3-4FCA-9DF5-7F5C3E15ECDA}" srcOrd="1" destOrd="0" presId="urn:microsoft.com/office/officeart/2008/layout/LinedList"/>
    <dgm:cxn modelId="{4B8A1C21-1384-46E3-AEAE-EA55739CEBC2}" type="presParOf" srcId="{4F4A1E15-298F-4198-8043-F1CE75AAB3F1}" destId="{8A905793-2F35-4C3A-A9BC-64379862CFD8}" srcOrd="6" destOrd="0" presId="urn:microsoft.com/office/officeart/2008/layout/LinedList"/>
    <dgm:cxn modelId="{E07C7CC0-273D-461C-B187-B520CB204F84}" type="presParOf" srcId="{4F4A1E15-298F-4198-8043-F1CE75AAB3F1}" destId="{F42FAC13-908B-4738-A413-E22ECA39BB08}" srcOrd="7" destOrd="0" presId="urn:microsoft.com/office/officeart/2008/layout/LinedList"/>
    <dgm:cxn modelId="{C39800FA-48AA-4D84-AC91-8C8CEB274BE9}" type="presParOf" srcId="{F42FAC13-908B-4738-A413-E22ECA39BB08}" destId="{2A2AE850-99FE-471F-8033-5CD17B380263}" srcOrd="0" destOrd="0" presId="urn:microsoft.com/office/officeart/2008/layout/LinedList"/>
    <dgm:cxn modelId="{3E3F967D-75B2-4341-BC8F-65E99A96A0C0}" type="presParOf" srcId="{F42FAC13-908B-4738-A413-E22ECA39BB08}" destId="{B490D8A0-226C-43AE-A7D9-FF28A1258C7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96713B-3826-4650-A28D-03D04DCF38A5}" type="doc">
      <dgm:prSet loTypeId="urn:microsoft.com/office/officeart/2005/8/layout/radial3" loCatId="relationship" qsTypeId="urn:microsoft.com/office/officeart/2005/8/quickstyle/simple1" qsCatId="simple" csTypeId="urn:microsoft.com/office/officeart/2005/8/colors/accent1_1" csCatId="accent1" phldr="1"/>
      <dgm:spPr/>
      <dgm:t>
        <a:bodyPr/>
        <a:lstStyle/>
        <a:p>
          <a:pPr rtl="1"/>
          <a:endParaRPr lang="fa-IR"/>
        </a:p>
      </dgm:t>
    </dgm:pt>
    <dgm:pt modelId="{D5CB9B98-CC32-4D57-A7FF-0838EB4E246F}">
      <dgm:prSet phldrT="[Text]"/>
      <dgm:spPr/>
      <dgm:t>
        <a:bodyPr/>
        <a:lstStyle/>
        <a:p>
          <a:pPr rtl="1"/>
          <a:r>
            <a:rPr lang="fa-IR" dirty="0" smtClean="0">
              <a:cs typeface="B Nazanin" panose="00000400000000000000" pitchFamily="2" charset="-78"/>
            </a:rPr>
            <a:t>سیاستگذاری </a:t>
          </a:r>
          <a:r>
            <a:rPr lang="en-US" dirty="0" smtClean="0">
              <a:cs typeface="B Nazanin" panose="00000400000000000000" pitchFamily="2" charset="-78"/>
            </a:rPr>
            <a:t>STI</a:t>
          </a:r>
          <a:endParaRPr lang="fa-IR" dirty="0">
            <a:cs typeface="B Nazanin" panose="00000400000000000000" pitchFamily="2" charset="-78"/>
          </a:endParaRPr>
        </a:p>
      </dgm:t>
    </dgm:pt>
    <dgm:pt modelId="{506B77CA-F489-4536-B355-F31147D71696}" type="parTrans" cxnId="{B44442D6-0EF0-4B3C-8F1C-13898A15F7D3}">
      <dgm:prSet/>
      <dgm:spPr/>
      <dgm:t>
        <a:bodyPr/>
        <a:lstStyle/>
        <a:p>
          <a:pPr rtl="1"/>
          <a:endParaRPr lang="fa-IR">
            <a:cs typeface="B Nazanin" panose="00000400000000000000" pitchFamily="2" charset="-78"/>
          </a:endParaRPr>
        </a:p>
      </dgm:t>
    </dgm:pt>
    <dgm:pt modelId="{2F211749-0D03-440F-BCE6-7CEEB8B1599B}" type="sibTrans" cxnId="{B44442D6-0EF0-4B3C-8F1C-13898A15F7D3}">
      <dgm:prSet/>
      <dgm:spPr/>
      <dgm:t>
        <a:bodyPr/>
        <a:lstStyle/>
        <a:p>
          <a:pPr rtl="1"/>
          <a:endParaRPr lang="fa-IR">
            <a:cs typeface="B Nazanin" panose="00000400000000000000" pitchFamily="2" charset="-78"/>
          </a:endParaRPr>
        </a:p>
      </dgm:t>
    </dgm:pt>
    <dgm:pt modelId="{9F54DCF0-560E-4803-B4D8-E914083FA2F2}">
      <dgm:prSet phldrT="[Text]"/>
      <dgm:spPr/>
      <dgm:t>
        <a:bodyPr/>
        <a:lstStyle/>
        <a:p>
          <a:pPr rtl="1"/>
          <a:r>
            <a:rPr lang="fa-IR" dirty="0" smtClean="0">
              <a:cs typeface="B Nazanin" panose="00000400000000000000" pitchFamily="2" charset="-78"/>
            </a:rPr>
            <a:t>ابرچالش‌های اجتماعی، اقتصادی و محیط زیستی</a:t>
          </a:r>
          <a:endParaRPr lang="fa-IR" dirty="0">
            <a:cs typeface="B Nazanin" panose="00000400000000000000" pitchFamily="2" charset="-78"/>
          </a:endParaRPr>
        </a:p>
      </dgm:t>
    </dgm:pt>
    <dgm:pt modelId="{D0A8CF82-95F7-4654-970C-8052698CCAC0}" type="parTrans" cxnId="{9A1FECB4-782F-44CC-989E-86E2715BEB5D}">
      <dgm:prSet/>
      <dgm:spPr/>
      <dgm:t>
        <a:bodyPr/>
        <a:lstStyle/>
        <a:p>
          <a:pPr rtl="1"/>
          <a:endParaRPr lang="fa-IR">
            <a:cs typeface="B Nazanin" panose="00000400000000000000" pitchFamily="2" charset="-78"/>
          </a:endParaRPr>
        </a:p>
      </dgm:t>
    </dgm:pt>
    <dgm:pt modelId="{B4A8F12A-C4F1-4105-9C20-99A3ABB6E126}" type="sibTrans" cxnId="{9A1FECB4-782F-44CC-989E-86E2715BEB5D}">
      <dgm:prSet/>
      <dgm:spPr/>
      <dgm:t>
        <a:bodyPr/>
        <a:lstStyle/>
        <a:p>
          <a:pPr rtl="1"/>
          <a:endParaRPr lang="fa-IR">
            <a:cs typeface="B Nazanin" panose="00000400000000000000" pitchFamily="2" charset="-78"/>
          </a:endParaRPr>
        </a:p>
      </dgm:t>
    </dgm:pt>
    <dgm:pt modelId="{7980E2AE-4029-49B1-B5E2-BC21781E4DDA}">
      <dgm:prSet phldrT="[Text]"/>
      <dgm:spPr/>
      <dgm:t>
        <a:bodyPr/>
        <a:lstStyle/>
        <a:p>
          <a:pPr rtl="1"/>
          <a:r>
            <a:rPr lang="fa-IR" dirty="0" smtClean="0">
              <a:cs typeface="B Nazanin" panose="00000400000000000000" pitchFamily="2" charset="-78"/>
            </a:rPr>
            <a:t>پیچیدگی و عدم قطعیت بالا</a:t>
          </a:r>
          <a:endParaRPr lang="fa-IR" dirty="0">
            <a:cs typeface="B Nazanin" panose="00000400000000000000" pitchFamily="2" charset="-78"/>
          </a:endParaRPr>
        </a:p>
      </dgm:t>
    </dgm:pt>
    <dgm:pt modelId="{56861665-972D-4AC5-84D5-B23C095800AD}" type="parTrans" cxnId="{6A59F5E7-3D12-48D8-AD73-21B95D2D26C0}">
      <dgm:prSet/>
      <dgm:spPr/>
      <dgm:t>
        <a:bodyPr/>
        <a:lstStyle/>
        <a:p>
          <a:pPr rtl="1"/>
          <a:endParaRPr lang="fa-IR">
            <a:cs typeface="B Nazanin" panose="00000400000000000000" pitchFamily="2" charset="-78"/>
          </a:endParaRPr>
        </a:p>
      </dgm:t>
    </dgm:pt>
    <dgm:pt modelId="{F978C4F8-2580-46B2-A7F7-9AFF648220A2}" type="sibTrans" cxnId="{6A59F5E7-3D12-48D8-AD73-21B95D2D26C0}">
      <dgm:prSet/>
      <dgm:spPr/>
      <dgm:t>
        <a:bodyPr/>
        <a:lstStyle/>
        <a:p>
          <a:pPr rtl="1"/>
          <a:endParaRPr lang="fa-IR">
            <a:cs typeface="B Nazanin" panose="00000400000000000000" pitchFamily="2" charset="-78"/>
          </a:endParaRPr>
        </a:p>
      </dgm:t>
    </dgm:pt>
    <dgm:pt modelId="{E0F4C87F-B983-4CEC-AA31-68502A16C99D}">
      <dgm:prSet phldrT="[Text]"/>
      <dgm:spPr/>
      <dgm:t>
        <a:bodyPr/>
        <a:lstStyle/>
        <a:p>
          <a:pPr rtl="1"/>
          <a:r>
            <a:rPr lang="fa-IR" dirty="0" smtClean="0">
              <a:cs typeface="B Nazanin" panose="00000400000000000000" pitchFamily="2" charset="-78"/>
            </a:rPr>
            <a:t>تضاد منافع ذی نفعان و ذی نفوذان</a:t>
          </a:r>
          <a:endParaRPr lang="fa-IR" dirty="0">
            <a:cs typeface="B Nazanin" panose="00000400000000000000" pitchFamily="2" charset="-78"/>
          </a:endParaRPr>
        </a:p>
      </dgm:t>
    </dgm:pt>
    <dgm:pt modelId="{37880610-624A-4A2F-A082-607A96F3AB12}" type="parTrans" cxnId="{BD8AA33E-CFBD-40C9-BB7B-E90BE0F41CF4}">
      <dgm:prSet/>
      <dgm:spPr/>
      <dgm:t>
        <a:bodyPr/>
        <a:lstStyle/>
        <a:p>
          <a:pPr rtl="1"/>
          <a:endParaRPr lang="fa-IR">
            <a:cs typeface="B Nazanin" panose="00000400000000000000" pitchFamily="2" charset="-78"/>
          </a:endParaRPr>
        </a:p>
      </dgm:t>
    </dgm:pt>
    <dgm:pt modelId="{B47CA604-5CAD-4F7A-82E0-48B3087E94EC}" type="sibTrans" cxnId="{BD8AA33E-CFBD-40C9-BB7B-E90BE0F41CF4}">
      <dgm:prSet/>
      <dgm:spPr/>
      <dgm:t>
        <a:bodyPr/>
        <a:lstStyle/>
        <a:p>
          <a:pPr rtl="1"/>
          <a:endParaRPr lang="fa-IR">
            <a:cs typeface="B Nazanin" panose="00000400000000000000" pitchFamily="2" charset="-78"/>
          </a:endParaRPr>
        </a:p>
      </dgm:t>
    </dgm:pt>
    <dgm:pt modelId="{6B2226E7-A612-4A55-87E4-8C689BD773C3}">
      <dgm:prSet phldrT="[Text]"/>
      <dgm:spPr/>
      <dgm:t>
        <a:bodyPr/>
        <a:lstStyle/>
        <a:p>
          <a:pPr rtl="1"/>
          <a:r>
            <a:rPr lang="fa-IR" dirty="0" smtClean="0">
              <a:cs typeface="B Nazanin" panose="00000400000000000000" pitchFamily="2" charset="-78"/>
            </a:rPr>
            <a:t>مواجه بودن با گستره‌ای از آینده‌های ممکن و مطلوب</a:t>
          </a:r>
          <a:endParaRPr lang="fa-IR" dirty="0">
            <a:cs typeface="B Nazanin" panose="00000400000000000000" pitchFamily="2" charset="-78"/>
          </a:endParaRPr>
        </a:p>
      </dgm:t>
    </dgm:pt>
    <dgm:pt modelId="{EE201C89-AF48-4531-B236-0A515C96708A}" type="parTrans" cxnId="{906A9EC8-6457-4424-AB0F-C5E4EB7FE6FE}">
      <dgm:prSet/>
      <dgm:spPr/>
      <dgm:t>
        <a:bodyPr/>
        <a:lstStyle/>
        <a:p>
          <a:pPr rtl="1"/>
          <a:endParaRPr lang="fa-IR">
            <a:cs typeface="B Nazanin" panose="00000400000000000000" pitchFamily="2" charset="-78"/>
          </a:endParaRPr>
        </a:p>
      </dgm:t>
    </dgm:pt>
    <dgm:pt modelId="{0CD50162-7788-4F32-9710-8278CD66FF83}" type="sibTrans" cxnId="{906A9EC8-6457-4424-AB0F-C5E4EB7FE6FE}">
      <dgm:prSet/>
      <dgm:spPr/>
      <dgm:t>
        <a:bodyPr/>
        <a:lstStyle/>
        <a:p>
          <a:pPr rtl="1"/>
          <a:endParaRPr lang="fa-IR">
            <a:cs typeface="B Nazanin" panose="00000400000000000000" pitchFamily="2" charset="-78"/>
          </a:endParaRPr>
        </a:p>
      </dgm:t>
    </dgm:pt>
    <dgm:pt modelId="{E5D51058-49D6-47E9-9161-0CA0B7F85C5A}" type="pres">
      <dgm:prSet presAssocID="{E896713B-3826-4650-A28D-03D04DCF38A5}" presName="composite" presStyleCnt="0">
        <dgm:presLayoutVars>
          <dgm:chMax val="1"/>
          <dgm:dir/>
          <dgm:resizeHandles val="exact"/>
        </dgm:presLayoutVars>
      </dgm:prSet>
      <dgm:spPr/>
      <dgm:t>
        <a:bodyPr/>
        <a:lstStyle/>
        <a:p>
          <a:pPr rtl="1"/>
          <a:endParaRPr lang="fa-IR"/>
        </a:p>
      </dgm:t>
    </dgm:pt>
    <dgm:pt modelId="{BEB7F395-1858-4E7B-9984-C39A6A476A67}" type="pres">
      <dgm:prSet presAssocID="{E896713B-3826-4650-A28D-03D04DCF38A5}" presName="radial" presStyleCnt="0">
        <dgm:presLayoutVars>
          <dgm:animLvl val="ctr"/>
        </dgm:presLayoutVars>
      </dgm:prSet>
      <dgm:spPr/>
    </dgm:pt>
    <dgm:pt modelId="{A2C3BA8A-27F5-41AF-9268-F415924890DB}" type="pres">
      <dgm:prSet presAssocID="{D5CB9B98-CC32-4D57-A7FF-0838EB4E246F}" presName="centerShape" presStyleLbl="vennNode1" presStyleIdx="0" presStyleCnt="5"/>
      <dgm:spPr/>
      <dgm:t>
        <a:bodyPr/>
        <a:lstStyle/>
        <a:p>
          <a:pPr rtl="1"/>
          <a:endParaRPr lang="fa-IR"/>
        </a:p>
      </dgm:t>
    </dgm:pt>
    <dgm:pt modelId="{38F5353E-74DD-4140-AA53-EB04F40DD27E}" type="pres">
      <dgm:prSet presAssocID="{9F54DCF0-560E-4803-B4D8-E914083FA2F2}" presName="node" presStyleLbl="vennNode1" presStyleIdx="1" presStyleCnt="5">
        <dgm:presLayoutVars>
          <dgm:bulletEnabled val="1"/>
        </dgm:presLayoutVars>
      </dgm:prSet>
      <dgm:spPr/>
      <dgm:t>
        <a:bodyPr/>
        <a:lstStyle/>
        <a:p>
          <a:pPr rtl="1"/>
          <a:endParaRPr lang="fa-IR"/>
        </a:p>
      </dgm:t>
    </dgm:pt>
    <dgm:pt modelId="{C6CC0117-D314-4CFB-9AB0-BDFAFC097174}" type="pres">
      <dgm:prSet presAssocID="{7980E2AE-4029-49B1-B5E2-BC21781E4DDA}" presName="node" presStyleLbl="vennNode1" presStyleIdx="2" presStyleCnt="5">
        <dgm:presLayoutVars>
          <dgm:bulletEnabled val="1"/>
        </dgm:presLayoutVars>
      </dgm:prSet>
      <dgm:spPr/>
      <dgm:t>
        <a:bodyPr/>
        <a:lstStyle/>
        <a:p>
          <a:pPr rtl="1"/>
          <a:endParaRPr lang="fa-IR"/>
        </a:p>
      </dgm:t>
    </dgm:pt>
    <dgm:pt modelId="{5167F7F3-DCA1-445E-A7C8-9446694E6914}" type="pres">
      <dgm:prSet presAssocID="{E0F4C87F-B983-4CEC-AA31-68502A16C99D}" presName="node" presStyleLbl="vennNode1" presStyleIdx="3" presStyleCnt="5">
        <dgm:presLayoutVars>
          <dgm:bulletEnabled val="1"/>
        </dgm:presLayoutVars>
      </dgm:prSet>
      <dgm:spPr/>
      <dgm:t>
        <a:bodyPr/>
        <a:lstStyle/>
        <a:p>
          <a:pPr rtl="1"/>
          <a:endParaRPr lang="fa-IR"/>
        </a:p>
      </dgm:t>
    </dgm:pt>
    <dgm:pt modelId="{9E8BAEA1-1E77-458A-ABC5-9F1A43F88C34}" type="pres">
      <dgm:prSet presAssocID="{6B2226E7-A612-4A55-87E4-8C689BD773C3}" presName="node" presStyleLbl="vennNode1" presStyleIdx="4" presStyleCnt="5">
        <dgm:presLayoutVars>
          <dgm:bulletEnabled val="1"/>
        </dgm:presLayoutVars>
      </dgm:prSet>
      <dgm:spPr/>
      <dgm:t>
        <a:bodyPr/>
        <a:lstStyle/>
        <a:p>
          <a:pPr rtl="1"/>
          <a:endParaRPr lang="fa-IR"/>
        </a:p>
      </dgm:t>
    </dgm:pt>
  </dgm:ptLst>
  <dgm:cxnLst>
    <dgm:cxn modelId="{A0DFC21B-94F2-4712-B143-66F00E4FA14A}" type="presOf" srcId="{9F54DCF0-560E-4803-B4D8-E914083FA2F2}" destId="{38F5353E-74DD-4140-AA53-EB04F40DD27E}" srcOrd="0" destOrd="0" presId="urn:microsoft.com/office/officeart/2005/8/layout/radial3"/>
    <dgm:cxn modelId="{3A968DEB-8C7A-4D5B-A81C-47E59EF7D917}" type="presOf" srcId="{D5CB9B98-CC32-4D57-A7FF-0838EB4E246F}" destId="{A2C3BA8A-27F5-41AF-9268-F415924890DB}" srcOrd="0" destOrd="0" presId="urn:microsoft.com/office/officeart/2005/8/layout/radial3"/>
    <dgm:cxn modelId="{BD8AA33E-CFBD-40C9-BB7B-E90BE0F41CF4}" srcId="{D5CB9B98-CC32-4D57-A7FF-0838EB4E246F}" destId="{E0F4C87F-B983-4CEC-AA31-68502A16C99D}" srcOrd="2" destOrd="0" parTransId="{37880610-624A-4A2F-A082-607A96F3AB12}" sibTransId="{B47CA604-5CAD-4F7A-82E0-48B3087E94EC}"/>
    <dgm:cxn modelId="{906A9EC8-6457-4424-AB0F-C5E4EB7FE6FE}" srcId="{D5CB9B98-CC32-4D57-A7FF-0838EB4E246F}" destId="{6B2226E7-A612-4A55-87E4-8C689BD773C3}" srcOrd="3" destOrd="0" parTransId="{EE201C89-AF48-4531-B236-0A515C96708A}" sibTransId="{0CD50162-7788-4F32-9710-8278CD66FF83}"/>
    <dgm:cxn modelId="{9A1FECB4-782F-44CC-989E-86E2715BEB5D}" srcId="{D5CB9B98-CC32-4D57-A7FF-0838EB4E246F}" destId="{9F54DCF0-560E-4803-B4D8-E914083FA2F2}" srcOrd="0" destOrd="0" parTransId="{D0A8CF82-95F7-4654-970C-8052698CCAC0}" sibTransId="{B4A8F12A-C4F1-4105-9C20-99A3ABB6E126}"/>
    <dgm:cxn modelId="{6A59F5E7-3D12-48D8-AD73-21B95D2D26C0}" srcId="{D5CB9B98-CC32-4D57-A7FF-0838EB4E246F}" destId="{7980E2AE-4029-49B1-B5E2-BC21781E4DDA}" srcOrd="1" destOrd="0" parTransId="{56861665-972D-4AC5-84D5-B23C095800AD}" sibTransId="{F978C4F8-2580-46B2-A7F7-9AFF648220A2}"/>
    <dgm:cxn modelId="{761B5296-5B64-4BF1-A269-B999B8C1B13F}" type="presOf" srcId="{E0F4C87F-B983-4CEC-AA31-68502A16C99D}" destId="{5167F7F3-DCA1-445E-A7C8-9446694E6914}" srcOrd="0" destOrd="0" presId="urn:microsoft.com/office/officeart/2005/8/layout/radial3"/>
    <dgm:cxn modelId="{B6E9AA4D-84B3-4700-91E0-1B37C1A6788E}" type="presOf" srcId="{E896713B-3826-4650-A28D-03D04DCF38A5}" destId="{E5D51058-49D6-47E9-9161-0CA0B7F85C5A}" srcOrd="0" destOrd="0" presId="urn:microsoft.com/office/officeart/2005/8/layout/radial3"/>
    <dgm:cxn modelId="{B914D635-9B71-4644-8DBB-B6F5C8C4CF11}" type="presOf" srcId="{7980E2AE-4029-49B1-B5E2-BC21781E4DDA}" destId="{C6CC0117-D314-4CFB-9AB0-BDFAFC097174}" srcOrd="0" destOrd="0" presId="urn:microsoft.com/office/officeart/2005/8/layout/radial3"/>
    <dgm:cxn modelId="{B44442D6-0EF0-4B3C-8F1C-13898A15F7D3}" srcId="{E896713B-3826-4650-A28D-03D04DCF38A5}" destId="{D5CB9B98-CC32-4D57-A7FF-0838EB4E246F}" srcOrd="0" destOrd="0" parTransId="{506B77CA-F489-4536-B355-F31147D71696}" sibTransId="{2F211749-0D03-440F-BCE6-7CEEB8B1599B}"/>
    <dgm:cxn modelId="{1EE96E28-9F80-4F39-B736-1554D82ADCC2}" type="presOf" srcId="{6B2226E7-A612-4A55-87E4-8C689BD773C3}" destId="{9E8BAEA1-1E77-458A-ABC5-9F1A43F88C34}" srcOrd="0" destOrd="0" presId="urn:microsoft.com/office/officeart/2005/8/layout/radial3"/>
    <dgm:cxn modelId="{2D385584-5737-45F6-B721-6A87C27DEF54}" type="presParOf" srcId="{E5D51058-49D6-47E9-9161-0CA0B7F85C5A}" destId="{BEB7F395-1858-4E7B-9984-C39A6A476A67}" srcOrd="0" destOrd="0" presId="urn:microsoft.com/office/officeart/2005/8/layout/radial3"/>
    <dgm:cxn modelId="{085DF460-69F5-4610-8223-DBC4AFAB6BE9}" type="presParOf" srcId="{BEB7F395-1858-4E7B-9984-C39A6A476A67}" destId="{A2C3BA8A-27F5-41AF-9268-F415924890DB}" srcOrd="0" destOrd="0" presId="urn:microsoft.com/office/officeart/2005/8/layout/radial3"/>
    <dgm:cxn modelId="{81B79C1F-C99C-48F4-8F63-33B5CFF6FA33}" type="presParOf" srcId="{BEB7F395-1858-4E7B-9984-C39A6A476A67}" destId="{38F5353E-74DD-4140-AA53-EB04F40DD27E}" srcOrd="1" destOrd="0" presId="urn:microsoft.com/office/officeart/2005/8/layout/radial3"/>
    <dgm:cxn modelId="{5C80E77C-72FF-4DB3-A20E-CD5BC9EB8D78}" type="presParOf" srcId="{BEB7F395-1858-4E7B-9984-C39A6A476A67}" destId="{C6CC0117-D314-4CFB-9AB0-BDFAFC097174}" srcOrd="2" destOrd="0" presId="urn:microsoft.com/office/officeart/2005/8/layout/radial3"/>
    <dgm:cxn modelId="{E39F27B6-EDF9-4B5B-9A95-9B01A8EE7C26}" type="presParOf" srcId="{BEB7F395-1858-4E7B-9984-C39A6A476A67}" destId="{5167F7F3-DCA1-445E-A7C8-9446694E6914}" srcOrd="3" destOrd="0" presId="urn:microsoft.com/office/officeart/2005/8/layout/radial3"/>
    <dgm:cxn modelId="{2A54020F-B269-450F-8551-DC3F104D5160}" type="presParOf" srcId="{BEB7F395-1858-4E7B-9984-C39A6A476A67}" destId="{9E8BAEA1-1E77-458A-ABC5-9F1A43F88C34}"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36B24F-0AC4-423B-8399-8614C3AE124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pPr rtl="1"/>
          <a:endParaRPr lang="fa-IR"/>
        </a:p>
      </dgm:t>
    </dgm:pt>
    <dgm:pt modelId="{EBE62DD7-BDA3-45A4-ABB7-3F2DC6D113EC}">
      <dgm:prSet phldrT="[Text]"/>
      <dgm:spPr/>
      <dgm:t>
        <a:bodyPr/>
        <a:lstStyle/>
        <a:p>
          <a:pPr rtl="1"/>
          <a:r>
            <a:rPr lang="fa-IR" dirty="0" smtClean="0"/>
            <a:t>کاربرد در طراحی آینده نگرانه سیاست‌ها</a:t>
          </a:r>
          <a:endParaRPr lang="fa-IR" dirty="0"/>
        </a:p>
      </dgm:t>
    </dgm:pt>
    <dgm:pt modelId="{3580D028-00AB-4A4A-B8FB-F5D6BB032882}" type="parTrans" cxnId="{6F2C6CDB-42F6-4AF5-B74D-C82E59E6521A}">
      <dgm:prSet/>
      <dgm:spPr/>
      <dgm:t>
        <a:bodyPr/>
        <a:lstStyle/>
        <a:p>
          <a:pPr rtl="1"/>
          <a:endParaRPr lang="fa-IR"/>
        </a:p>
      </dgm:t>
    </dgm:pt>
    <dgm:pt modelId="{10064E79-A274-4032-80AE-07F6DAC4C992}" type="sibTrans" cxnId="{6F2C6CDB-42F6-4AF5-B74D-C82E59E6521A}">
      <dgm:prSet/>
      <dgm:spPr/>
      <dgm:t>
        <a:bodyPr/>
        <a:lstStyle/>
        <a:p>
          <a:pPr rtl="1"/>
          <a:endParaRPr lang="fa-IR"/>
        </a:p>
      </dgm:t>
    </dgm:pt>
    <dgm:pt modelId="{46ECD3E9-ACF9-476F-A9EC-709D92687FFA}">
      <dgm:prSet phldrT="[Text]"/>
      <dgm:spPr/>
      <dgm:t>
        <a:bodyPr/>
        <a:lstStyle/>
        <a:p>
          <a:pPr rtl="1"/>
          <a:r>
            <a:rPr lang="fa-IR" dirty="0" smtClean="0"/>
            <a:t>کمک به ایجاد اجماع در خصوص چشم‌اندازهای پشتیبان تصمیمات راهبردی</a:t>
          </a:r>
          <a:endParaRPr lang="fa-IR" dirty="0"/>
        </a:p>
      </dgm:t>
    </dgm:pt>
    <dgm:pt modelId="{FD691065-93C1-4001-8F98-CB2232FDB921}" type="parTrans" cxnId="{E1FD1E15-8760-4275-A09F-40D009E48754}">
      <dgm:prSet/>
      <dgm:spPr/>
      <dgm:t>
        <a:bodyPr/>
        <a:lstStyle/>
        <a:p>
          <a:pPr rtl="1"/>
          <a:endParaRPr lang="fa-IR"/>
        </a:p>
      </dgm:t>
    </dgm:pt>
    <dgm:pt modelId="{2C331A19-CE57-4DF1-9071-D7CD3E54D77D}" type="sibTrans" cxnId="{E1FD1E15-8760-4275-A09F-40D009E48754}">
      <dgm:prSet/>
      <dgm:spPr/>
      <dgm:t>
        <a:bodyPr/>
        <a:lstStyle/>
        <a:p>
          <a:pPr rtl="1"/>
          <a:endParaRPr lang="fa-IR"/>
        </a:p>
      </dgm:t>
    </dgm:pt>
    <dgm:pt modelId="{5018D4C0-065E-4BFB-83A3-6646D76AEDCC}">
      <dgm:prSet phldrT="[Text]"/>
      <dgm:spPr/>
      <dgm:t>
        <a:bodyPr/>
        <a:lstStyle/>
        <a:p>
          <a:pPr rtl="1"/>
          <a:r>
            <a:rPr lang="fa-IR" smtClean="0"/>
            <a:t>پشتیبانی </a:t>
          </a:r>
          <a:r>
            <a:rPr lang="fa-IR" dirty="0" smtClean="0"/>
            <a:t>اجرای راهبردهای </a:t>
          </a:r>
          <a:r>
            <a:rPr lang="en-US" dirty="0" smtClean="0"/>
            <a:t>STI </a:t>
          </a:r>
          <a:endParaRPr lang="fa-IR" dirty="0"/>
        </a:p>
      </dgm:t>
    </dgm:pt>
    <dgm:pt modelId="{411BF675-B9F5-4F78-9201-C477E4D551B2}" type="parTrans" cxnId="{721C230D-CB40-41C9-BDAC-D2911DBCF727}">
      <dgm:prSet/>
      <dgm:spPr/>
      <dgm:t>
        <a:bodyPr/>
        <a:lstStyle/>
        <a:p>
          <a:pPr rtl="1"/>
          <a:endParaRPr lang="fa-IR"/>
        </a:p>
      </dgm:t>
    </dgm:pt>
    <dgm:pt modelId="{2B6D347D-AC9C-48EF-BD54-D44895D05F67}" type="sibTrans" cxnId="{721C230D-CB40-41C9-BDAC-D2911DBCF727}">
      <dgm:prSet/>
      <dgm:spPr/>
      <dgm:t>
        <a:bodyPr/>
        <a:lstStyle/>
        <a:p>
          <a:pPr rtl="1"/>
          <a:endParaRPr lang="fa-IR"/>
        </a:p>
      </dgm:t>
    </dgm:pt>
    <dgm:pt modelId="{6BE67CC0-15B5-43DF-90ED-54CA7FE52C62}">
      <dgm:prSet phldrT="[Text]"/>
      <dgm:spPr/>
      <dgm:t>
        <a:bodyPr/>
        <a:lstStyle/>
        <a:p>
          <a:pPr rtl="1"/>
          <a:r>
            <a:rPr lang="fa-IR" dirty="0" smtClean="0"/>
            <a:t>شناسایی چالش ها، ریسک‌ها و تنش‌ها </a:t>
          </a:r>
          <a:endParaRPr lang="fa-IR" dirty="0"/>
        </a:p>
      </dgm:t>
    </dgm:pt>
    <dgm:pt modelId="{74456822-979C-468A-BCF0-F1205B385DC2}" type="parTrans" cxnId="{A04385DD-01F4-4A75-ABEB-E5512EB1A9E1}">
      <dgm:prSet/>
      <dgm:spPr/>
      <dgm:t>
        <a:bodyPr/>
        <a:lstStyle/>
        <a:p>
          <a:pPr rtl="1"/>
          <a:endParaRPr lang="fa-IR"/>
        </a:p>
      </dgm:t>
    </dgm:pt>
    <dgm:pt modelId="{AB855CCA-48E9-43A8-B310-45C91FAA74D2}" type="sibTrans" cxnId="{A04385DD-01F4-4A75-ABEB-E5512EB1A9E1}">
      <dgm:prSet/>
      <dgm:spPr/>
      <dgm:t>
        <a:bodyPr/>
        <a:lstStyle/>
        <a:p>
          <a:pPr rtl="1"/>
          <a:endParaRPr lang="fa-IR"/>
        </a:p>
      </dgm:t>
    </dgm:pt>
    <dgm:pt modelId="{12E81AF1-FC97-4AB6-9F7C-61CD01A816F9}" type="pres">
      <dgm:prSet presAssocID="{B936B24F-0AC4-423B-8399-8614C3AE1244}" presName="vert0" presStyleCnt="0">
        <dgm:presLayoutVars>
          <dgm:dir/>
          <dgm:animOne val="branch"/>
          <dgm:animLvl val="lvl"/>
        </dgm:presLayoutVars>
      </dgm:prSet>
      <dgm:spPr/>
      <dgm:t>
        <a:bodyPr/>
        <a:lstStyle/>
        <a:p>
          <a:pPr rtl="1"/>
          <a:endParaRPr lang="fa-IR"/>
        </a:p>
      </dgm:t>
    </dgm:pt>
    <dgm:pt modelId="{EB7C45A4-C73E-4F0F-B132-7ED9BED64CEB}" type="pres">
      <dgm:prSet presAssocID="{EBE62DD7-BDA3-45A4-ABB7-3F2DC6D113EC}" presName="thickLine" presStyleLbl="alignNode1" presStyleIdx="0" presStyleCnt="4"/>
      <dgm:spPr/>
    </dgm:pt>
    <dgm:pt modelId="{63FD3070-6596-411C-9674-441FC0546597}" type="pres">
      <dgm:prSet presAssocID="{EBE62DD7-BDA3-45A4-ABB7-3F2DC6D113EC}" presName="horz1" presStyleCnt="0"/>
      <dgm:spPr/>
    </dgm:pt>
    <dgm:pt modelId="{FE2C9C16-33D7-4B0C-B11A-1E46CFD9C329}" type="pres">
      <dgm:prSet presAssocID="{EBE62DD7-BDA3-45A4-ABB7-3F2DC6D113EC}" presName="tx1" presStyleLbl="revTx" presStyleIdx="0" presStyleCnt="4"/>
      <dgm:spPr/>
      <dgm:t>
        <a:bodyPr/>
        <a:lstStyle/>
        <a:p>
          <a:pPr rtl="1"/>
          <a:endParaRPr lang="fa-IR"/>
        </a:p>
      </dgm:t>
    </dgm:pt>
    <dgm:pt modelId="{08BAA454-0661-4FB9-ABF5-23764B638A85}" type="pres">
      <dgm:prSet presAssocID="{EBE62DD7-BDA3-45A4-ABB7-3F2DC6D113EC}" presName="vert1" presStyleCnt="0"/>
      <dgm:spPr/>
    </dgm:pt>
    <dgm:pt modelId="{A77D8847-2AB6-49BF-8350-84F54D71C267}" type="pres">
      <dgm:prSet presAssocID="{5018D4C0-065E-4BFB-83A3-6646D76AEDCC}" presName="thickLine" presStyleLbl="alignNode1" presStyleIdx="1" presStyleCnt="4"/>
      <dgm:spPr/>
    </dgm:pt>
    <dgm:pt modelId="{31D3298F-E2EF-4A2B-9D4B-CECF20795D21}" type="pres">
      <dgm:prSet presAssocID="{5018D4C0-065E-4BFB-83A3-6646D76AEDCC}" presName="horz1" presStyleCnt="0"/>
      <dgm:spPr/>
    </dgm:pt>
    <dgm:pt modelId="{490FA0E8-03F1-4551-82AD-D936E466B4F1}" type="pres">
      <dgm:prSet presAssocID="{5018D4C0-065E-4BFB-83A3-6646D76AEDCC}" presName="tx1" presStyleLbl="revTx" presStyleIdx="1" presStyleCnt="4"/>
      <dgm:spPr/>
      <dgm:t>
        <a:bodyPr/>
        <a:lstStyle/>
        <a:p>
          <a:pPr rtl="1"/>
          <a:endParaRPr lang="fa-IR"/>
        </a:p>
      </dgm:t>
    </dgm:pt>
    <dgm:pt modelId="{682F2D19-D214-4A35-B6C0-11F6CB2CE04D}" type="pres">
      <dgm:prSet presAssocID="{5018D4C0-065E-4BFB-83A3-6646D76AEDCC}" presName="vert1" presStyleCnt="0"/>
      <dgm:spPr/>
    </dgm:pt>
    <dgm:pt modelId="{5E36FC14-29CA-4565-844A-FD996703B7AC}" type="pres">
      <dgm:prSet presAssocID="{46ECD3E9-ACF9-476F-A9EC-709D92687FFA}" presName="thickLine" presStyleLbl="alignNode1" presStyleIdx="2" presStyleCnt="4"/>
      <dgm:spPr/>
    </dgm:pt>
    <dgm:pt modelId="{67060976-789E-44CB-A6E5-9F55025A5013}" type="pres">
      <dgm:prSet presAssocID="{46ECD3E9-ACF9-476F-A9EC-709D92687FFA}" presName="horz1" presStyleCnt="0"/>
      <dgm:spPr/>
    </dgm:pt>
    <dgm:pt modelId="{DD688D6A-22E9-43FD-824B-CF275A356E26}" type="pres">
      <dgm:prSet presAssocID="{46ECD3E9-ACF9-476F-A9EC-709D92687FFA}" presName="tx1" presStyleLbl="revTx" presStyleIdx="2" presStyleCnt="4"/>
      <dgm:spPr/>
      <dgm:t>
        <a:bodyPr/>
        <a:lstStyle/>
        <a:p>
          <a:pPr rtl="1"/>
          <a:endParaRPr lang="fa-IR"/>
        </a:p>
      </dgm:t>
    </dgm:pt>
    <dgm:pt modelId="{E07C8331-23DF-4600-8EA7-47491153D695}" type="pres">
      <dgm:prSet presAssocID="{46ECD3E9-ACF9-476F-A9EC-709D92687FFA}" presName="vert1" presStyleCnt="0"/>
      <dgm:spPr/>
    </dgm:pt>
    <dgm:pt modelId="{33577E32-2E2F-4533-A631-20396AD01DB1}" type="pres">
      <dgm:prSet presAssocID="{6BE67CC0-15B5-43DF-90ED-54CA7FE52C62}" presName="thickLine" presStyleLbl="alignNode1" presStyleIdx="3" presStyleCnt="4"/>
      <dgm:spPr/>
    </dgm:pt>
    <dgm:pt modelId="{49CB4E86-03C6-47F8-8E8B-AF4CC3EF22AF}" type="pres">
      <dgm:prSet presAssocID="{6BE67CC0-15B5-43DF-90ED-54CA7FE52C62}" presName="horz1" presStyleCnt="0"/>
      <dgm:spPr/>
    </dgm:pt>
    <dgm:pt modelId="{B4CDF47F-F2CA-4957-8B6D-E5D17B742073}" type="pres">
      <dgm:prSet presAssocID="{6BE67CC0-15B5-43DF-90ED-54CA7FE52C62}" presName="tx1" presStyleLbl="revTx" presStyleIdx="3" presStyleCnt="4"/>
      <dgm:spPr/>
      <dgm:t>
        <a:bodyPr/>
        <a:lstStyle/>
        <a:p>
          <a:pPr rtl="1"/>
          <a:endParaRPr lang="fa-IR"/>
        </a:p>
      </dgm:t>
    </dgm:pt>
    <dgm:pt modelId="{38DFF1A6-40A0-455A-9673-BD50D04D24DE}" type="pres">
      <dgm:prSet presAssocID="{6BE67CC0-15B5-43DF-90ED-54CA7FE52C62}" presName="vert1" presStyleCnt="0"/>
      <dgm:spPr/>
    </dgm:pt>
  </dgm:ptLst>
  <dgm:cxnLst>
    <dgm:cxn modelId="{721C230D-CB40-41C9-BDAC-D2911DBCF727}" srcId="{B936B24F-0AC4-423B-8399-8614C3AE1244}" destId="{5018D4C0-065E-4BFB-83A3-6646D76AEDCC}" srcOrd="1" destOrd="0" parTransId="{411BF675-B9F5-4F78-9201-C477E4D551B2}" sibTransId="{2B6D347D-AC9C-48EF-BD54-D44895D05F67}"/>
    <dgm:cxn modelId="{9EDC5906-18F1-4026-A7E9-033DCC67009E}" type="presOf" srcId="{5018D4C0-065E-4BFB-83A3-6646D76AEDCC}" destId="{490FA0E8-03F1-4551-82AD-D936E466B4F1}" srcOrd="0" destOrd="0" presId="urn:microsoft.com/office/officeart/2008/layout/LinedList"/>
    <dgm:cxn modelId="{C7E2609E-57C1-4642-BDB0-B9941048000E}" type="presOf" srcId="{46ECD3E9-ACF9-476F-A9EC-709D92687FFA}" destId="{DD688D6A-22E9-43FD-824B-CF275A356E26}" srcOrd="0" destOrd="0" presId="urn:microsoft.com/office/officeart/2008/layout/LinedList"/>
    <dgm:cxn modelId="{C782377D-C789-487C-A343-95C32BA82EF7}" type="presOf" srcId="{6BE67CC0-15B5-43DF-90ED-54CA7FE52C62}" destId="{B4CDF47F-F2CA-4957-8B6D-E5D17B742073}" srcOrd="0" destOrd="0" presId="urn:microsoft.com/office/officeart/2008/layout/LinedList"/>
    <dgm:cxn modelId="{A04385DD-01F4-4A75-ABEB-E5512EB1A9E1}" srcId="{B936B24F-0AC4-423B-8399-8614C3AE1244}" destId="{6BE67CC0-15B5-43DF-90ED-54CA7FE52C62}" srcOrd="3" destOrd="0" parTransId="{74456822-979C-468A-BCF0-F1205B385DC2}" sibTransId="{AB855CCA-48E9-43A8-B310-45C91FAA74D2}"/>
    <dgm:cxn modelId="{0220475F-FF40-4B93-BB06-7C5E0AF14972}" type="presOf" srcId="{EBE62DD7-BDA3-45A4-ABB7-3F2DC6D113EC}" destId="{FE2C9C16-33D7-4B0C-B11A-1E46CFD9C329}" srcOrd="0" destOrd="0" presId="urn:microsoft.com/office/officeart/2008/layout/LinedList"/>
    <dgm:cxn modelId="{6F2C6CDB-42F6-4AF5-B74D-C82E59E6521A}" srcId="{B936B24F-0AC4-423B-8399-8614C3AE1244}" destId="{EBE62DD7-BDA3-45A4-ABB7-3F2DC6D113EC}" srcOrd="0" destOrd="0" parTransId="{3580D028-00AB-4A4A-B8FB-F5D6BB032882}" sibTransId="{10064E79-A274-4032-80AE-07F6DAC4C992}"/>
    <dgm:cxn modelId="{5D4CAF2E-EEF8-4DCD-9385-83387D583BF9}" type="presOf" srcId="{B936B24F-0AC4-423B-8399-8614C3AE1244}" destId="{12E81AF1-FC97-4AB6-9F7C-61CD01A816F9}" srcOrd="0" destOrd="0" presId="urn:microsoft.com/office/officeart/2008/layout/LinedList"/>
    <dgm:cxn modelId="{E1FD1E15-8760-4275-A09F-40D009E48754}" srcId="{B936B24F-0AC4-423B-8399-8614C3AE1244}" destId="{46ECD3E9-ACF9-476F-A9EC-709D92687FFA}" srcOrd="2" destOrd="0" parTransId="{FD691065-93C1-4001-8F98-CB2232FDB921}" sibTransId="{2C331A19-CE57-4DF1-9071-D7CD3E54D77D}"/>
    <dgm:cxn modelId="{377E4E3F-31CC-449B-AAA6-D375CCAEF0A3}" type="presParOf" srcId="{12E81AF1-FC97-4AB6-9F7C-61CD01A816F9}" destId="{EB7C45A4-C73E-4F0F-B132-7ED9BED64CEB}" srcOrd="0" destOrd="0" presId="urn:microsoft.com/office/officeart/2008/layout/LinedList"/>
    <dgm:cxn modelId="{8F0AE259-28F4-496C-8AD7-922F3911DAC9}" type="presParOf" srcId="{12E81AF1-FC97-4AB6-9F7C-61CD01A816F9}" destId="{63FD3070-6596-411C-9674-441FC0546597}" srcOrd="1" destOrd="0" presId="urn:microsoft.com/office/officeart/2008/layout/LinedList"/>
    <dgm:cxn modelId="{623D651F-690E-45F6-89D6-39C2629C80B9}" type="presParOf" srcId="{63FD3070-6596-411C-9674-441FC0546597}" destId="{FE2C9C16-33D7-4B0C-B11A-1E46CFD9C329}" srcOrd="0" destOrd="0" presId="urn:microsoft.com/office/officeart/2008/layout/LinedList"/>
    <dgm:cxn modelId="{CA5AFB05-08AC-436A-95D0-6F2FE8B5B5D9}" type="presParOf" srcId="{63FD3070-6596-411C-9674-441FC0546597}" destId="{08BAA454-0661-4FB9-ABF5-23764B638A85}" srcOrd="1" destOrd="0" presId="urn:microsoft.com/office/officeart/2008/layout/LinedList"/>
    <dgm:cxn modelId="{F6D17B40-2844-4230-8BEF-0E8E032373D2}" type="presParOf" srcId="{12E81AF1-FC97-4AB6-9F7C-61CD01A816F9}" destId="{A77D8847-2AB6-49BF-8350-84F54D71C267}" srcOrd="2" destOrd="0" presId="urn:microsoft.com/office/officeart/2008/layout/LinedList"/>
    <dgm:cxn modelId="{2577C2C2-E85C-49DB-B8C0-B8B571F69655}" type="presParOf" srcId="{12E81AF1-FC97-4AB6-9F7C-61CD01A816F9}" destId="{31D3298F-E2EF-4A2B-9D4B-CECF20795D21}" srcOrd="3" destOrd="0" presId="urn:microsoft.com/office/officeart/2008/layout/LinedList"/>
    <dgm:cxn modelId="{C6A8B683-3567-4E86-8455-2A6F2E6BFC41}" type="presParOf" srcId="{31D3298F-E2EF-4A2B-9D4B-CECF20795D21}" destId="{490FA0E8-03F1-4551-82AD-D936E466B4F1}" srcOrd="0" destOrd="0" presId="urn:microsoft.com/office/officeart/2008/layout/LinedList"/>
    <dgm:cxn modelId="{824FB7A6-2F10-48C4-8D05-4B20F6AC035D}" type="presParOf" srcId="{31D3298F-E2EF-4A2B-9D4B-CECF20795D21}" destId="{682F2D19-D214-4A35-B6C0-11F6CB2CE04D}" srcOrd="1" destOrd="0" presId="urn:microsoft.com/office/officeart/2008/layout/LinedList"/>
    <dgm:cxn modelId="{52F5DEE0-5B0F-4C15-BA9A-85DF71CD0A0C}" type="presParOf" srcId="{12E81AF1-FC97-4AB6-9F7C-61CD01A816F9}" destId="{5E36FC14-29CA-4565-844A-FD996703B7AC}" srcOrd="4" destOrd="0" presId="urn:microsoft.com/office/officeart/2008/layout/LinedList"/>
    <dgm:cxn modelId="{92166EE0-1161-4167-9ED8-29E4E4E96CC9}" type="presParOf" srcId="{12E81AF1-FC97-4AB6-9F7C-61CD01A816F9}" destId="{67060976-789E-44CB-A6E5-9F55025A5013}" srcOrd="5" destOrd="0" presId="urn:microsoft.com/office/officeart/2008/layout/LinedList"/>
    <dgm:cxn modelId="{9F38B22B-6624-4B35-919C-7F6A2F38EAA8}" type="presParOf" srcId="{67060976-789E-44CB-A6E5-9F55025A5013}" destId="{DD688D6A-22E9-43FD-824B-CF275A356E26}" srcOrd="0" destOrd="0" presId="urn:microsoft.com/office/officeart/2008/layout/LinedList"/>
    <dgm:cxn modelId="{EA70612E-9254-4D65-A37A-5DAA2B35141F}" type="presParOf" srcId="{67060976-789E-44CB-A6E5-9F55025A5013}" destId="{E07C8331-23DF-4600-8EA7-47491153D695}" srcOrd="1" destOrd="0" presId="urn:microsoft.com/office/officeart/2008/layout/LinedList"/>
    <dgm:cxn modelId="{721D7528-72FE-4AF3-8125-A8D9F1BDFD09}" type="presParOf" srcId="{12E81AF1-FC97-4AB6-9F7C-61CD01A816F9}" destId="{33577E32-2E2F-4533-A631-20396AD01DB1}" srcOrd="6" destOrd="0" presId="urn:microsoft.com/office/officeart/2008/layout/LinedList"/>
    <dgm:cxn modelId="{99570F4E-AD2C-4A24-9C09-945AE67794B6}" type="presParOf" srcId="{12E81AF1-FC97-4AB6-9F7C-61CD01A816F9}" destId="{49CB4E86-03C6-47F8-8E8B-AF4CC3EF22AF}" srcOrd="7" destOrd="0" presId="urn:microsoft.com/office/officeart/2008/layout/LinedList"/>
    <dgm:cxn modelId="{F6316E27-D615-4E65-A37B-5B1212BD1096}" type="presParOf" srcId="{49CB4E86-03C6-47F8-8E8B-AF4CC3EF22AF}" destId="{B4CDF47F-F2CA-4957-8B6D-E5D17B742073}" srcOrd="0" destOrd="0" presId="urn:microsoft.com/office/officeart/2008/layout/LinedList"/>
    <dgm:cxn modelId="{5A05EBA9-E3B7-4CA0-BB1C-3C1567507A17}" type="presParOf" srcId="{49CB4E86-03C6-47F8-8E8B-AF4CC3EF22AF}" destId="{38DFF1A6-40A0-455A-9673-BD50D04D24DE}" srcOrd="1" destOrd="0" presId="urn:microsoft.com/office/officeart/2008/layout/LinedList"/>
  </dgm:cxnLst>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AF63A7-049A-4CD3-8297-98D062985862}" type="doc">
      <dgm:prSet loTypeId="urn:microsoft.com/office/officeart/2008/layout/LinedList" loCatId="list" qsTypeId="urn:microsoft.com/office/officeart/2005/8/quickstyle/simple1" qsCatId="simple" csTypeId="urn:microsoft.com/office/officeart/2005/8/colors/accent1_1" csCatId="accent1" phldr="1"/>
      <dgm:spPr/>
      <dgm:t>
        <a:bodyPr/>
        <a:lstStyle/>
        <a:p>
          <a:pPr rtl="1"/>
          <a:endParaRPr lang="fa-IR"/>
        </a:p>
      </dgm:t>
    </dgm:pt>
    <dgm:pt modelId="{714290A5-CDB0-4D08-B164-31E341F3531D}">
      <dgm:prSet phldrT="[Text]"/>
      <dgm:spPr/>
      <dgm:t>
        <a:bodyPr/>
        <a:lstStyle/>
        <a:p>
          <a:pPr rtl="1"/>
          <a:r>
            <a:rPr lang="fa-IR" dirty="0" smtClean="0">
              <a:cs typeface="B Nazanin" panose="00000400000000000000" pitchFamily="2" charset="-78"/>
            </a:rPr>
            <a:t>توجه همزمان به ابعاد مختلف تصمیم</a:t>
          </a:r>
          <a:endParaRPr lang="fa-IR" dirty="0">
            <a:cs typeface="B Nazanin" panose="00000400000000000000" pitchFamily="2" charset="-78"/>
          </a:endParaRPr>
        </a:p>
      </dgm:t>
    </dgm:pt>
    <dgm:pt modelId="{655BC034-8585-404B-829F-FFEF204CA7C6}" type="parTrans" cxnId="{905A91CA-4916-4A09-8AAB-3A3950260D74}">
      <dgm:prSet/>
      <dgm:spPr/>
      <dgm:t>
        <a:bodyPr/>
        <a:lstStyle/>
        <a:p>
          <a:pPr rtl="1"/>
          <a:endParaRPr lang="fa-IR">
            <a:cs typeface="B Nazanin" panose="00000400000000000000" pitchFamily="2" charset="-78"/>
          </a:endParaRPr>
        </a:p>
      </dgm:t>
    </dgm:pt>
    <dgm:pt modelId="{FD5B02D9-BD82-4F71-A772-3109D1E64543}" type="sibTrans" cxnId="{905A91CA-4916-4A09-8AAB-3A3950260D74}">
      <dgm:prSet/>
      <dgm:spPr/>
      <dgm:t>
        <a:bodyPr/>
        <a:lstStyle/>
        <a:p>
          <a:pPr rtl="1"/>
          <a:endParaRPr lang="fa-IR">
            <a:cs typeface="B Nazanin" panose="00000400000000000000" pitchFamily="2" charset="-78"/>
          </a:endParaRPr>
        </a:p>
      </dgm:t>
    </dgm:pt>
    <dgm:pt modelId="{1343668D-3F23-4F92-BBC5-DDCDBFF68955}">
      <dgm:prSet phldrT="[Text]"/>
      <dgm:spPr/>
      <dgm:t>
        <a:bodyPr/>
        <a:lstStyle/>
        <a:p>
          <a:pPr rtl="1"/>
          <a:r>
            <a:rPr lang="fa-IR" dirty="0" smtClean="0">
              <a:cs typeface="B Nazanin" panose="00000400000000000000" pitchFamily="2" charset="-78"/>
            </a:rPr>
            <a:t>نگاه به آینده</a:t>
          </a:r>
          <a:endParaRPr lang="fa-IR" dirty="0">
            <a:cs typeface="B Nazanin" panose="00000400000000000000" pitchFamily="2" charset="-78"/>
          </a:endParaRPr>
        </a:p>
      </dgm:t>
    </dgm:pt>
    <dgm:pt modelId="{5A0F4BD7-367C-4594-AF83-6FEB25A7A5A7}" type="parTrans" cxnId="{AC99596D-0439-47B0-B525-26A2C3C98A31}">
      <dgm:prSet/>
      <dgm:spPr/>
      <dgm:t>
        <a:bodyPr/>
        <a:lstStyle/>
        <a:p>
          <a:pPr rtl="1"/>
          <a:endParaRPr lang="fa-IR">
            <a:cs typeface="B Nazanin" panose="00000400000000000000" pitchFamily="2" charset="-78"/>
          </a:endParaRPr>
        </a:p>
      </dgm:t>
    </dgm:pt>
    <dgm:pt modelId="{26AF7C82-A458-4F84-876A-E395BE63D6B1}" type="sibTrans" cxnId="{AC99596D-0439-47B0-B525-26A2C3C98A31}">
      <dgm:prSet/>
      <dgm:spPr/>
      <dgm:t>
        <a:bodyPr/>
        <a:lstStyle/>
        <a:p>
          <a:pPr rtl="1"/>
          <a:endParaRPr lang="fa-IR">
            <a:cs typeface="B Nazanin" panose="00000400000000000000" pitchFamily="2" charset="-78"/>
          </a:endParaRPr>
        </a:p>
      </dgm:t>
    </dgm:pt>
    <dgm:pt modelId="{80421E6B-5CB8-4184-BFF6-4536D81EC89F}">
      <dgm:prSet phldrT="[Text]"/>
      <dgm:spPr/>
      <dgm:t>
        <a:bodyPr/>
        <a:lstStyle/>
        <a:p>
          <a:pPr rtl="1"/>
          <a:r>
            <a:rPr lang="fa-IR" dirty="0" smtClean="0">
              <a:cs typeface="B Nazanin" panose="00000400000000000000" pitchFamily="2" charset="-78"/>
            </a:rPr>
            <a:t>دارا بودن فرایندهای مشارکتی</a:t>
          </a:r>
          <a:endParaRPr lang="fa-IR" dirty="0">
            <a:cs typeface="B Nazanin" panose="00000400000000000000" pitchFamily="2" charset="-78"/>
          </a:endParaRPr>
        </a:p>
      </dgm:t>
    </dgm:pt>
    <dgm:pt modelId="{02A2BE46-D009-4A6B-99EF-9455AD47D020}" type="parTrans" cxnId="{63E1EACF-2AB0-47D1-9D21-EAC7BDBA2691}">
      <dgm:prSet/>
      <dgm:spPr/>
      <dgm:t>
        <a:bodyPr/>
        <a:lstStyle/>
        <a:p>
          <a:pPr rtl="1"/>
          <a:endParaRPr lang="fa-IR">
            <a:cs typeface="B Nazanin" panose="00000400000000000000" pitchFamily="2" charset="-78"/>
          </a:endParaRPr>
        </a:p>
      </dgm:t>
    </dgm:pt>
    <dgm:pt modelId="{A3BDB7CC-0DCF-480F-B70E-DF6A110E62C6}" type="sibTrans" cxnId="{63E1EACF-2AB0-47D1-9D21-EAC7BDBA2691}">
      <dgm:prSet/>
      <dgm:spPr/>
      <dgm:t>
        <a:bodyPr/>
        <a:lstStyle/>
        <a:p>
          <a:pPr rtl="1"/>
          <a:endParaRPr lang="fa-IR">
            <a:cs typeface="B Nazanin" panose="00000400000000000000" pitchFamily="2" charset="-78"/>
          </a:endParaRPr>
        </a:p>
      </dgm:t>
    </dgm:pt>
    <dgm:pt modelId="{2396A515-DE02-4EF4-B175-9F8A8C6808D8}">
      <dgm:prSet phldrT="[Text]"/>
      <dgm:spPr/>
      <dgm:t>
        <a:bodyPr/>
        <a:lstStyle/>
        <a:p>
          <a:pPr rtl="1"/>
          <a:r>
            <a:rPr lang="fa-IR" dirty="0" smtClean="0">
              <a:cs typeface="B Nazanin" panose="00000400000000000000" pitchFamily="2" charset="-78"/>
            </a:rPr>
            <a:t>قالب بصری و ساخت یافته</a:t>
          </a:r>
          <a:endParaRPr lang="fa-IR" dirty="0">
            <a:cs typeface="B Nazanin" panose="00000400000000000000" pitchFamily="2" charset="-78"/>
          </a:endParaRPr>
        </a:p>
      </dgm:t>
    </dgm:pt>
    <dgm:pt modelId="{842EB801-CB11-48BC-885D-81BE5CA963C3}" type="sibTrans" cxnId="{F288DB32-9AFA-4CAC-92DC-46FCF6560815}">
      <dgm:prSet/>
      <dgm:spPr/>
      <dgm:t>
        <a:bodyPr/>
        <a:lstStyle/>
        <a:p>
          <a:pPr rtl="1"/>
          <a:endParaRPr lang="fa-IR">
            <a:cs typeface="B Nazanin" panose="00000400000000000000" pitchFamily="2" charset="-78"/>
          </a:endParaRPr>
        </a:p>
      </dgm:t>
    </dgm:pt>
    <dgm:pt modelId="{D4F4B2F2-5861-4131-A6E0-0E3B8651C5F5}" type="parTrans" cxnId="{F288DB32-9AFA-4CAC-92DC-46FCF6560815}">
      <dgm:prSet/>
      <dgm:spPr/>
      <dgm:t>
        <a:bodyPr/>
        <a:lstStyle/>
        <a:p>
          <a:pPr rtl="1"/>
          <a:endParaRPr lang="fa-IR">
            <a:cs typeface="B Nazanin" panose="00000400000000000000" pitchFamily="2" charset="-78"/>
          </a:endParaRPr>
        </a:p>
      </dgm:t>
    </dgm:pt>
    <dgm:pt modelId="{6C5D11FE-39B6-4EE8-A4FC-0899FF855905}" type="pres">
      <dgm:prSet presAssocID="{26AF63A7-049A-4CD3-8297-98D062985862}" presName="vert0" presStyleCnt="0">
        <dgm:presLayoutVars>
          <dgm:dir/>
          <dgm:animOne val="branch"/>
          <dgm:animLvl val="lvl"/>
        </dgm:presLayoutVars>
      </dgm:prSet>
      <dgm:spPr/>
      <dgm:t>
        <a:bodyPr/>
        <a:lstStyle/>
        <a:p>
          <a:pPr rtl="1"/>
          <a:endParaRPr lang="fa-IR"/>
        </a:p>
      </dgm:t>
    </dgm:pt>
    <dgm:pt modelId="{78E52147-694F-421A-BEAD-821111DAD0F7}" type="pres">
      <dgm:prSet presAssocID="{2396A515-DE02-4EF4-B175-9F8A8C6808D8}" presName="thickLine" presStyleLbl="alignNode1" presStyleIdx="0" presStyleCnt="4"/>
      <dgm:spPr/>
    </dgm:pt>
    <dgm:pt modelId="{F7DCE6F2-A29B-4855-B8FD-94B8C96F7160}" type="pres">
      <dgm:prSet presAssocID="{2396A515-DE02-4EF4-B175-9F8A8C6808D8}" presName="horz1" presStyleCnt="0"/>
      <dgm:spPr/>
    </dgm:pt>
    <dgm:pt modelId="{19B8419A-8E9F-438E-BF27-1C6DDCE54315}" type="pres">
      <dgm:prSet presAssocID="{2396A515-DE02-4EF4-B175-9F8A8C6808D8}" presName="tx1" presStyleLbl="revTx" presStyleIdx="0" presStyleCnt="4"/>
      <dgm:spPr/>
      <dgm:t>
        <a:bodyPr/>
        <a:lstStyle/>
        <a:p>
          <a:pPr rtl="1"/>
          <a:endParaRPr lang="fa-IR"/>
        </a:p>
      </dgm:t>
    </dgm:pt>
    <dgm:pt modelId="{3283D3B8-881D-4D05-8189-070830187947}" type="pres">
      <dgm:prSet presAssocID="{2396A515-DE02-4EF4-B175-9F8A8C6808D8}" presName="vert1" presStyleCnt="0"/>
      <dgm:spPr/>
    </dgm:pt>
    <dgm:pt modelId="{27443DFC-EC5A-422C-A2E1-DC224D749BAB}" type="pres">
      <dgm:prSet presAssocID="{714290A5-CDB0-4D08-B164-31E341F3531D}" presName="thickLine" presStyleLbl="alignNode1" presStyleIdx="1" presStyleCnt="4"/>
      <dgm:spPr/>
    </dgm:pt>
    <dgm:pt modelId="{1F08B012-6A1A-4D7A-8F4B-A1A03F72F59D}" type="pres">
      <dgm:prSet presAssocID="{714290A5-CDB0-4D08-B164-31E341F3531D}" presName="horz1" presStyleCnt="0"/>
      <dgm:spPr/>
    </dgm:pt>
    <dgm:pt modelId="{652BA383-A8F8-49A5-841D-DD1419B65631}" type="pres">
      <dgm:prSet presAssocID="{714290A5-CDB0-4D08-B164-31E341F3531D}" presName="tx1" presStyleLbl="revTx" presStyleIdx="1" presStyleCnt="4"/>
      <dgm:spPr/>
      <dgm:t>
        <a:bodyPr/>
        <a:lstStyle/>
        <a:p>
          <a:pPr rtl="1"/>
          <a:endParaRPr lang="fa-IR"/>
        </a:p>
      </dgm:t>
    </dgm:pt>
    <dgm:pt modelId="{E81A3C74-2EB3-4595-853D-A0B58C52ADDC}" type="pres">
      <dgm:prSet presAssocID="{714290A5-CDB0-4D08-B164-31E341F3531D}" presName="vert1" presStyleCnt="0"/>
      <dgm:spPr/>
    </dgm:pt>
    <dgm:pt modelId="{BCF83E18-203B-49B0-B6B0-7F5D126A0CFB}" type="pres">
      <dgm:prSet presAssocID="{1343668D-3F23-4F92-BBC5-DDCDBFF68955}" presName="thickLine" presStyleLbl="alignNode1" presStyleIdx="2" presStyleCnt="4"/>
      <dgm:spPr/>
    </dgm:pt>
    <dgm:pt modelId="{6B69EB1B-B04C-40D8-8918-1B93452FA92A}" type="pres">
      <dgm:prSet presAssocID="{1343668D-3F23-4F92-BBC5-DDCDBFF68955}" presName="horz1" presStyleCnt="0"/>
      <dgm:spPr/>
    </dgm:pt>
    <dgm:pt modelId="{84818F01-A459-4532-BA7C-FE2C779E9D01}" type="pres">
      <dgm:prSet presAssocID="{1343668D-3F23-4F92-BBC5-DDCDBFF68955}" presName="tx1" presStyleLbl="revTx" presStyleIdx="2" presStyleCnt="4"/>
      <dgm:spPr/>
      <dgm:t>
        <a:bodyPr/>
        <a:lstStyle/>
        <a:p>
          <a:pPr rtl="1"/>
          <a:endParaRPr lang="fa-IR"/>
        </a:p>
      </dgm:t>
    </dgm:pt>
    <dgm:pt modelId="{02341C52-6B9B-4387-9F9C-A14DF269E427}" type="pres">
      <dgm:prSet presAssocID="{1343668D-3F23-4F92-BBC5-DDCDBFF68955}" presName="vert1" presStyleCnt="0"/>
      <dgm:spPr/>
    </dgm:pt>
    <dgm:pt modelId="{8A04EB3B-435E-4E92-9151-839002F3F14D}" type="pres">
      <dgm:prSet presAssocID="{80421E6B-5CB8-4184-BFF6-4536D81EC89F}" presName="thickLine" presStyleLbl="alignNode1" presStyleIdx="3" presStyleCnt="4"/>
      <dgm:spPr/>
    </dgm:pt>
    <dgm:pt modelId="{8D3906CD-8D91-4483-ADBC-AFAF0CA984A4}" type="pres">
      <dgm:prSet presAssocID="{80421E6B-5CB8-4184-BFF6-4536D81EC89F}" presName="horz1" presStyleCnt="0"/>
      <dgm:spPr/>
    </dgm:pt>
    <dgm:pt modelId="{0FF6139F-D041-424E-9292-E1A4FDB1ED1A}" type="pres">
      <dgm:prSet presAssocID="{80421E6B-5CB8-4184-BFF6-4536D81EC89F}" presName="tx1" presStyleLbl="revTx" presStyleIdx="3" presStyleCnt="4"/>
      <dgm:spPr/>
      <dgm:t>
        <a:bodyPr/>
        <a:lstStyle/>
        <a:p>
          <a:pPr rtl="1"/>
          <a:endParaRPr lang="fa-IR"/>
        </a:p>
      </dgm:t>
    </dgm:pt>
    <dgm:pt modelId="{D787FDE1-C152-42C1-B58C-6125FBB351D2}" type="pres">
      <dgm:prSet presAssocID="{80421E6B-5CB8-4184-BFF6-4536D81EC89F}" presName="vert1" presStyleCnt="0"/>
      <dgm:spPr/>
    </dgm:pt>
  </dgm:ptLst>
  <dgm:cxnLst>
    <dgm:cxn modelId="{E8F9607B-9319-4B0A-A01D-CB1EC51FE5B9}" type="presOf" srcId="{2396A515-DE02-4EF4-B175-9F8A8C6808D8}" destId="{19B8419A-8E9F-438E-BF27-1C6DDCE54315}" srcOrd="0" destOrd="0" presId="urn:microsoft.com/office/officeart/2008/layout/LinedList"/>
    <dgm:cxn modelId="{CEE1AAA0-FB82-4268-9866-F1D377D4014F}" type="presOf" srcId="{26AF63A7-049A-4CD3-8297-98D062985862}" destId="{6C5D11FE-39B6-4EE8-A4FC-0899FF855905}" srcOrd="0" destOrd="0" presId="urn:microsoft.com/office/officeart/2008/layout/LinedList"/>
    <dgm:cxn modelId="{C234F4AD-B02D-48BB-88E8-39D799645EBA}" type="presOf" srcId="{1343668D-3F23-4F92-BBC5-DDCDBFF68955}" destId="{84818F01-A459-4532-BA7C-FE2C779E9D01}" srcOrd="0" destOrd="0" presId="urn:microsoft.com/office/officeart/2008/layout/LinedList"/>
    <dgm:cxn modelId="{63E1EACF-2AB0-47D1-9D21-EAC7BDBA2691}" srcId="{26AF63A7-049A-4CD3-8297-98D062985862}" destId="{80421E6B-5CB8-4184-BFF6-4536D81EC89F}" srcOrd="3" destOrd="0" parTransId="{02A2BE46-D009-4A6B-99EF-9455AD47D020}" sibTransId="{A3BDB7CC-0DCF-480F-B70E-DF6A110E62C6}"/>
    <dgm:cxn modelId="{905A91CA-4916-4A09-8AAB-3A3950260D74}" srcId="{26AF63A7-049A-4CD3-8297-98D062985862}" destId="{714290A5-CDB0-4D08-B164-31E341F3531D}" srcOrd="1" destOrd="0" parTransId="{655BC034-8585-404B-829F-FFEF204CA7C6}" sibTransId="{FD5B02D9-BD82-4F71-A772-3109D1E64543}"/>
    <dgm:cxn modelId="{F288DB32-9AFA-4CAC-92DC-46FCF6560815}" srcId="{26AF63A7-049A-4CD3-8297-98D062985862}" destId="{2396A515-DE02-4EF4-B175-9F8A8C6808D8}" srcOrd="0" destOrd="0" parTransId="{D4F4B2F2-5861-4131-A6E0-0E3B8651C5F5}" sibTransId="{842EB801-CB11-48BC-885D-81BE5CA963C3}"/>
    <dgm:cxn modelId="{AC99596D-0439-47B0-B525-26A2C3C98A31}" srcId="{26AF63A7-049A-4CD3-8297-98D062985862}" destId="{1343668D-3F23-4F92-BBC5-DDCDBFF68955}" srcOrd="2" destOrd="0" parTransId="{5A0F4BD7-367C-4594-AF83-6FEB25A7A5A7}" sibTransId="{26AF7C82-A458-4F84-876A-E395BE63D6B1}"/>
    <dgm:cxn modelId="{716E2336-CAB2-47A3-82A0-02DD608F120D}" type="presOf" srcId="{714290A5-CDB0-4D08-B164-31E341F3531D}" destId="{652BA383-A8F8-49A5-841D-DD1419B65631}" srcOrd="0" destOrd="0" presId="urn:microsoft.com/office/officeart/2008/layout/LinedList"/>
    <dgm:cxn modelId="{AEB395C7-CB9C-47D3-85AB-3ADC3F25C539}" type="presOf" srcId="{80421E6B-5CB8-4184-BFF6-4536D81EC89F}" destId="{0FF6139F-D041-424E-9292-E1A4FDB1ED1A}" srcOrd="0" destOrd="0" presId="urn:microsoft.com/office/officeart/2008/layout/LinedList"/>
    <dgm:cxn modelId="{E65A4597-6DF7-4787-8D02-0ED44620F2E7}" type="presParOf" srcId="{6C5D11FE-39B6-4EE8-A4FC-0899FF855905}" destId="{78E52147-694F-421A-BEAD-821111DAD0F7}" srcOrd="0" destOrd="0" presId="urn:microsoft.com/office/officeart/2008/layout/LinedList"/>
    <dgm:cxn modelId="{2BFB398E-D9B5-4B84-9037-6682505A7BFE}" type="presParOf" srcId="{6C5D11FE-39B6-4EE8-A4FC-0899FF855905}" destId="{F7DCE6F2-A29B-4855-B8FD-94B8C96F7160}" srcOrd="1" destOrd="0" presId="urn:microsoft.com/office/officeart/2008/layout/LinedList"/>
    <dgm:cxn modelId="{733EDDDD-93AF-4EC9-A184-5C467B2C3AFA}" type="presParOf" srcId="{F7DCE6F2-A29B-4855-B8FD-94B8C96F7160}" destId="{19B8419A-8E9F-438E-BF27-1C6DDCE54315}" srcOrd="0" destOrd="0" presId="urn:microsoft.com/office/officeart/2008/layout/LinedList"/>
    <dgm:cxn modelId="{EE6EBDFA-D30A-4364-B8DE-0F524860304C}" type="presParOf" srcId="{F7DCE6F2-A29B-4855-B8FD-94B8C96F7160}" destId="{3283D3B8-881D-4D05-8189-070830187947}" srcOrd="1" destOrd="0" presId="urn:microsoft.com/office/officeart/2008/layout/LinedList"/>
    <dgm:cxn modelId="{5310BD29-69B1-4ECD-90C1-B458F244A00D}" type="presParOf" srcId="{6C5D11FE-39B6-4EE8-A4FC-0899FF855905}" destId="{27443DFC-EC5A-422C-A2E1-DC224D749BAB}" srcOrd="2" destOrd="0" presId="urn:microsoft.com/office/officeart/2008/layout/LinedList"/>
    <dgm:cxn modelId="{602ABC0F-3B9B-4C9E-9335-39175D68131E}" type="presParOf" srcId="{6C5D11FE-39B6-4EE8-A4FC-0899FF855905}" destId="{1F08B012-6A1A-4D7A-8F4B-A1A03F72F59D}" srcOrd="3" destOrd="0" presId="urn:microsoft.com/office/officeart/2008/layout/LinedList"/>
    <dgm:cxn modelId="{26612E1B-E433-4D7E-BC9D-6DA7BCAB07B1}" type="presParOf" srcId="{1F08B012-6A1A-4D7A-8F4B-A1A03F72F59D}" destId="{652BA383-A8F8-49A5-841D-DD1419B65631}" srcOrd="0" destOrd="0" presId="urn:microsoft.com/office/officeart/2008/layout/LinedList"/>
    <dgm:cxn modelId="{FC7E11AB-02C1-4601-9215-5E4B41710E3A}" type="presParOf" srcId="{1F08B012-6A1A-4D7A-8F4B-A1A03F72F59D}" destId="{E81A3C74-2EB3-4595-853D-A0B58C52ADDC}" srcOrd="1" destOrd="0" presId="urn:microsoft.com/office/officeart/2008/layout/LinedList"/>
    <dgm:cxn modelId="{F35D36E0-5766-495D-8FB1-88056BDA733E}" type="presParOf" srcId="{6C5D11FE-39B6-4EE8-A4FC-0899FF855905}" destId="{BCF83E18-203B-49B0-B6B0-7F5D126A0CFB}" srcOrd="4" destOrd="0" presId="urn:microsoft.com/office/officeart/2008/layout/LinedList"/>
    <dgm:cxn modelId="{A46603E2-2F06-46E8-85D7-E0A147212350}" type="presParOf" srcId="{6C5D11FE-39B6-4EE8-A4FC-0899FF855905}" destId="{6B69EB1B-B04C-40D8-8918-1B93452FA92A}" srcOrd="5" destOrd="0" presId="urn:microsoft.com/office/officeart/2008/layout/LinedList"/>
    <dgm:cxn modelId="{6092E4C5-B41D-47EE-83F8-79432D8DCF01}" type="presParOf" srcId="{6B69EB1B-B04C-40D8-8918-1B93452FA92A}" destId="{84818F01-A459-4532-BA7C-FE2C779E9D01}" srcOrd="0" destOrd="0" presId="urn:microsoft.com/office/officeart/2008/layout/LinedList"/>
    <dgm:cxn modelId="{7097A175-604A-4A93-B0B8-9293CE8DC089}" type="presParOf" srcId="{6B69EB1B-B04C-40D8-8918-1B93452FA92A}" destId="{02341C52-6B9B-4387-9F9C-A14DF269E427}" srcOrd="1" destOrd="0" presId="urn:microsoft.com/office/officeart/2008/layout/LinedList"/>
    <dgm:cxn modelId="{17A57A8B-1F56-4DC6-87E8-DBE1620E680F}" type="presParOf" srcId="{6C5D11FE-39B6-4EE8-A4FC-0899FF855905}" destId="{8A04EB3B-435E-4E92-9151-839002F3F14D}" srcOrd="6" destOrd="0" presId="urn:microsoft.com/office/officeart/2008/layout/LinedList"/>
    <dgm:cxn modelId="{CD2A1B54-CC0E-4C5B-A982-BC8C0867D2B0}" type="presParOf" srcId="{6C5D11FE-39B6-4EE8-A4FC-0899FF855905}" destId="{8D3906CD-8D91-4483-ADBC-AFAF0CA984A4}" srcOrd="7" destOrd="0" presId="urn:microsoft.com/office/officeart/2008/layout/LinedList"/>
    <dgm:cxn modelId="{A7A9E1C6-7C09-485A-8F9A-7CC6F60A39F8}" type="presParOf" srcId="{8D3906CD-8D91-4483-ADBC-AFAF0CA984A4}" destId="{0FF6139F-D041-424E-9292-E1A4FDB1ED1A}" srcOrd="0" destOrd="0" presId="urn:microsoft.com/office/officeart/2008/layout/LinedList"/>
    <dgm:cxn modelId="{CC4F9E50-2583-42B5-889A-6476C9D41515}" type="presParOf" srcId="{8D3906CD-8D91-4483-ADBC-AFAF0CA984A4}" destId="{D787FDE1-C152-42C1-B58C-6125FBB351D2}" srcOrd="1" destOrd="0" presId="urn:microsoft.com/office/officeart/2008/layout/LinedList"/>
  </dgm:cxnLst>
  <dgm:bg/>
  <dgm:whole>
    <a:ln>
      <a:solidFill>
        <a:schemeClr val="accent1"/>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BEFAFD-0F3D-4052-AADA-CA2912EE14E0}" type="doc">
      <dgm:prSet loTypeId="urn:diagrams.loki3.com/BracketList" loCatId="list" qsTypeId="urn:microsoft.com/office/officeart/2005/8/quickstyle/simple1" qsCatId="simple" csTypeId="urn:microsoft.com/office/officeart/2005/8/colors/accent2_1" csCatId="accent2" phldr="1"/>
      <dgm:spPr/>
      <dgm:t>
        <a:bodyPr/>
        <a:lstStyle/>
        <a:p>
          <a:pPr rtl="1"/>
          <a:endParaRPr lang="fa-IR"/>
        </a:p>
      </dgm:t>
    </dgm:pt>
    <dgm:pt modelId="{FCC7DD07-1632-46C7-97F1-C13F30A6D404}">
      <dgm:prSet phldrT="[Text]"/>
      <dgm:spPr/>
      <dgm:t>
        <a:bodyPr/>
        <a:lstStyle/>
        <a:p>
          <a:pPr rtl="1"/>
          <a:r>
            <a:rPr lang="fa-IR" dirty="0" smtClean="0"/>
            <a:t>مطالعات شناسایی اثر علوم بر پیشرفت ها و نوآوری های دهه 60 میلادی</a:t>
          </a:r>
          <a:endParaRPr lang="fa-IR" dirty="0"/>
        </a:p>
      </dgm:t>
    </dgm:pt>
    <dgm:pt modelId="{44231F8A-699B-4B1A-BFCC-79C36F961758}" type="parTrans" cxnId="{A7BE6456-D7DA-4F6D-AEDA-CB566B0F5F5A}">
      <dgm:prSet/>
      <dgm:spPr/>
      <dgm:t>
        <a:bodyPr/>
        <a:lstStyle/>
        <a:p>
          <a:pPr rtl="1"/>
          <a:endParaRPr lang="fa-IR"/>
        </a:p>
      </dgm:t>
    </dgm:pt>
    <dgm:pt modelId="{6143D7F0-D822-44D4-BEFE-4AAAC68D021D}" type="sibTrans" cxnId="{A7BE6456-D7DA-4F6D-AEDA-CB566B0F5F5A}">
      <dgm:prSet/>
      <dgm:spPr/>
      <dgm:t>
        <a:bodyPr/>
        <a:lstStyle/>
        <a:p>
          <a:pPr rtl="1"/>
          <a:endParaRPr lang="fa-IR"/>
        </a:p>
      </dgm:t>
    </dgm:pt>
    <dgm:pt modelId="{F6243A1B-D3F8-4D43-BDB8-272E8D1B23C1}">
      <dgm:prSet phldrT="[Text]"/>
      <dgm:spPr/>
      <dgm:t>
        <a:bodyPr/>
        <a:lstStyle/>
        <a:p>
          <a:pPr rtl="1"/>
          <a:r>
            <a:rPr lang="fa-IR" dirty="0" smtClean="0"/>
            <a:t>تعریف دو پروژه مطالعاتی در بنیاد ملی علوم و وزارت دفاع آمریکا </a:t>
          </a:r>
          <a:endParaRPr lang="fa-IR" dirty="0"/>
        </a:p>
      </dgm:t>
    </dgm:pt>
    <dgm:pt modelId="{01681F0E-8AA3-46F1-B405-A050382C7373}" type="parTrans" cxnId="{9DEFE5FB-1C55-4B0E-9913-D807FF51A172}">
      <dgm:prSet/>
      <dgm:spPr/>
      <dgm:t>
        <a:bodyPr/>
        <a:lstStyle/>
        <a:p>
          <a:pPr rtl="1"/>
          <a:endParaRPr lang="fa-IR"/>
        </a:p>
      </dgm:t>
    </dgm:pt>
    <dgm:pt modelId="{2A63F9C9-F54F-4667-AB0F-87740005D7FE}" type="sibTrans" cxnId="{9DEFE5FB-1C55-4B0E-9913-D807FF51A172}">
      <dgm:prSet/>
      <dgm:spPr/>
      <dgm:t>
        <a:bodyPr/>
        <a:lstStyle/>
        <a:p>
          <a:pPr rtl="1"/>
          <a:endParaRPr lang="fa-IR"/>
        </a:p>
      </dgm:t>
    </dgm:pt>
    <dgm:pt modelId="{540A5FDB-FEBB-4A79-9F5B-1469779834CD}">
      <dgm:prSet phldrT="[Text]"/>
      <dgm:spPr/>
      <dgm:t>
        <a:bodyPr/>
        <a:lstStyle/>
        <a:p>
          <a:pPr rtl="1"/>
          <a:r>
            <a:rPr lang="fa-IR" dirty="0" smtClean="0"/>
            <a:t>با هدف دنبال کردن تعاملات و تبادلات میان اکتشافات علمی با نواوری‌های فنی بود که منجر به دستاورهای آن زمان شده بود</a:t>
          </a:r>
          <a:endParaRPr lang="fa-IR" dirty="0"/>
        </a:p>
      </dgm:t>
    </dgm:pt>
    <dgm:pt modelId="{A16E1476-150D-4B7B-9BDD-DD7910274A4B}" type="parTrans" cxnId="{2CBD6664-906A-4A37-9257-21831006F5A0}">
      <dgm:prSet/>
      <dgm:spPr/>
      <dgm:t>
        <a:bodyPr/>
        <a:lstStyle/>
        <a:p>
          <a:pPr rtl="1"/>
          <a:endParaRPr lang="fa-IR"/>
        </a:p>
      </dgm:t>
    </dgm:pt>
    <dgm:pt modelId="{22028B25-12B6-4D11-B153-9153C30B0BEB}" type="sibTrans" cxnId="{2CBD6664-906A-4A37-9257-21831006F5A0}">
      <dgm:prSet/>
      <dgm:spPr/>
      <dgm:t>
        <a:bodyPr/>
        <a:lstStyle/>
        <a:p>
          <a:pPr rtl="1"/>
          <a:endParaRPr lang="fa-IR"/>
        </a:p>
      </dgm:t>
    </dgm:pt>
    <dgm:pt modelId="{A359FF55-00CF-41BA-90F8-40A739071322}">
      <dgm:prSet phldrT="[Text]"/>
      <dgm:spPr/>
      <dgm:t>
        <a:bodyPr/>
        <a:lstStyle/>
        <a:p>
          <a:pPr rtl="1"/>
          <a:r>
            <a:rPr lang="fa-IR" dirty="0" smtClean="0"/>
            <a:t>گسترش ابزارهای مدیریت پروژه همچون پرت (</a:t>
          </a:r>
          <a:r>
            <a:rPr lang="en-US" dirty="0" smtClean="0"/>
            <a:t>PERT</a:t>
          </a:r>
          <a:r>
            <a:rPr lang="fa-IR" dirty="0" smtClean="0"/>
            <a:t>)</a:t>
          </a:r>
          <a:endParaRPr lang="fa-IR" dirty="0"/>
        </a:p>
      </dgm:t>
    </dgm:pt>
    <dgm:pt modelId="{B87A85FB-4A77-4782-9B15-FCC170BB495C}" type="parTrans" cxnId="{2EE2FE96-0C43-4EF3-AA9C-CFF811AC02E6}">
      <dgm:prSet/>
      <dgm:spPr/>
      <dgm:t>
        <a:bodyPr/>
        <a:lstStyle/>
        <a:p>
          <a:pPr rtl="1"/>
          <a:endParaRPr lang="fa-IR"/>
        </a:p>
      </dgm:t>
    </dgm:pt>
    <dgm:pt modelId="{12899FE4-8DAC-47FB-97E9-BC9B410C5851}" type="sibTrans" cxnId="{2EE2FE96-0C43-4EF3-AA9C-CFF811AC02E6}">
      <dgm:prSet/>
      <dgm:spPr/>
      <dgm:t>
        <a:bodyPr/>
        <a:lstStyle/>
        <a:p>
          <a:pPr rtl="1"/>
          <a:endParaRPr lang="fa-IR"/>
        </a:p>
      </dgm:t>
    </dgm:pt>
    <dgm:pt modelId="{64DB1D14-E906-4301-A599-48BD5EF7838B}">
      <dgm:prSet phldrT="[Text]"/>
      <dgm:spPr/>
      <dgm:t>
        <a:bodyPr/>
        <a:lstStyle/>
        <a:p>
          <a:pPr rtl="1"/>
          <a:r>
            <a:rPr lang="fa-IR" dirty="0" smtClean="0"/>
            <a:t>نشان دادن گام های رسیدن به هدف، مسیرهای جایگزین و مسیر بحرانی در نمودار پرت</a:t>
          </a:r>
          <a:endParaRPr lang="fa-IR" dirty="0"/>
        </a:p>
      </dgm:t>
    </dgm:pt>
    <dgm:pt modelId="{087398E0-52F8-4FA1-A05F-AA73631DE450}" type="parTrans" cxnId="{8F86CB97-8894-4C36-9E97-0857AE795C4F}">
      <dgm:prSet/>
      <dgm:spPr/>
      <dgm:t>
        <a:bodyPr/>
        <a:lstStyle/>
        <a:p>
          <a:pPr rtl="1"/>
          <a:endParaRPr lang="fa-IR"/>
        </a:p>
      </dgm:t>
    </dgm:pt>
    <dgm:pt modelId="{004BB240-1B08-4F38-95BC-BBAE8188D030}" type="sibTrans" cxnId="{8F86CB97-8894-4C36-9E97-0857AE795C4F}">
      <dgm:prSet/>
      <dgm:spPr/>
      <dgm:t>
        <a:bodyPr/>
        <a:lstStyle/>
        <a:p>
          <a:pPr rtl="1"/>
          <a:endParaRPr lang="fa-IR"/>
        </a:p>
      </dgm:t>
    </dgm:pt>
    <dgm:pt modelId="{888EE28D-A18A-4E10-B9CF-B0F45904E6B6}" type="pres">
      <dgm:prSet presAssocID="{A4BEFAFD-0F3D-4052-AADA-CA2912EE14E0}" presName="Name0" presStyleCnt="0">
        <dgm:presLayoutVars>
          <dgm:dir val="rev"/>
          <dgm:animLvl val="lvl"/>
          <dgm:resizeHandles val="exact"/>
        </dgm:presLayoutVars>
      </dgm:prSet>
      <dgm:spPr/>
      <dgm:t>
        <a:bodyPr/>
        <a:lstStyle/>
        <a:p>
          <a:pPr rtl="1"/>
          <a:endParaRPr lang="fa-IR"/>
        </a:p>
      </dgm:t>
    </dgm:pt>
    <dgm:pt modelId="{2B05352B-2F3F-48F9-9ED9-EA6269A3F800}" type="pres">
      <dgm:prSet presAssocID="{FCC7DD07-1632-46C7-97F1-C13F30A6D404}" presName="linNode" presStyleCnt="0"/>
      <dgm:spPr/>
    </dgm:pt>
    <dgm:pt modelId="{BF4DAA5C-CB63-4084-ACB5-55E501324F55}" type="pres">
      <dgm:prSet presAssocID="{FCC7DD07-1632-46C7-97F1-C13F30A6D404}" presName="parTx" presStyleLbl="revTx" presStyleIdx="0" presStyleCnt="2">
        <dgm:presLayoutVars>
          <dgm:chMax val="1"/>
          <dgm:bulletEnabled val="1"/>
        </dgm:presLayoutVars>
      </dgm:prSet>
      <dgm:spPr/>
      <dgm:t>
        <a:bodyPr/>
        <a:lstStyle/>
        <a:p>
          <a:pPr rtl="1"/>
          <a:endParaRPr lang="fa-IR"/>
        </a:p>
      </dgm:t>
    </dgm:pt>
    <dgm:pt modelId="{21281E85-D62C-4F6B-994E-ECDA8F77E46F}" type="pres">
      <dgm:prSet presAssocID="{FCC7DD07-1632-46C7-97F1-C13F30A6D404}" presName="bracket" presStyleLbl="parChTrans1D1" presStyleIdx="0" presStyleCnt="2"/>
      <dgm:spPr/>
    </dgm:pt>
    <dgm:pt modelId="{3D83ACC7-008A-4103-AB4E-49A1D891E621}" type="pres">
      <dgm:prSet presAssocID="{FCC7DD07-1632-46C7-97F1-C13F30A6D404}" presName="spH" presStyleCnt="0"/>
      <dgm:spPr/>
    </dgm:pt>
    <dgm:pt modelId="{9E3C75DA-0626-4D33-9F3E-48153F908BFC}" type="pres">
      <dgm:prSet presAssocID="{FCC7DD07-1632-46C7-97F1-C13F30A6D404}" presName="desTx" presStyleLbl="node1" presStyleIdx="0" presStyleCnt="2">
        <dgm:presLayoutVars>
          <dgm:bulletEnabled val="1"/>
        </dgm:presLayoutVars>
      </dgm:prSet>
      <dgm:spPr/>
      <dgm:t>
        <a:bodyPr/>
        <a:lstStyle/>
        <a:p>
          <a:pPr rtl="1"/>
          <a:endParaRPr lang="fa-IR"/>
        </a:p>
      </dgm:t>
    </dgm:pt>
    <dgm:pt modelId="{60B70EE4-8D24-4428-A8E8-AEF43C2F378C}" type="pres">
      <dgm:prSet presAssocID="{6143D7F0-D822-44D4-BEFE-4AAAC68D021D}" presName="spV" presStyleCnt="0"/>
      <dgm:spPr/>
    </dgm:pt>
    <dgm:pt modelId="{07702997-7ADE-49CA-A7D6-A6FF0FB743E8}" type="pres">
      <dgm:prSet presAssocID="{A359FF55-00CF-41BA-90F8-40A739071322}" presName="linNode" presStyleCnt="0"/>
      <dgm:spPr/>
    </dgm:pt>
    <dgm:pt modelId="{51D2853F-E737-4970-9C24-A7E4A3682DA5}" type="pres">
      <dgm:prSet presAssocID="{A359FF55-00CF-41BA-90F8-40A739071322}" presName="parTx" presStyleLbl="revTx" presStyleIdx="1" presStyleCnt="2">
        <dgm:presLayoutVars>
          <dgm:chMax val="1"/>
          <dgm:bulletEnabled val="1"/>
        </dgm:presLayoutVars>
      </dgm:prSet>
      <dgm:spPr/>
      <dgm:t>
        <a:bodyPr/>
        <a:lstStyle/>
        <a:p>
          <a:pPr rtl="1"/>
          <a:endParaRPr lang="fa-IR"/>
        </a:p>
      </dgm:t>
    </dgm:pt>
    <dgm:pt modelId="{AE3DEB34-A2CF-43A0-BD40-B8EC7452CA41}" type="pres">
      <dgm:prSet presAssocID="{A359FF55-00CF-41BA-90F8-40A739071322}" presName="bracket" presStyleLbl="parChTrans1D1" presStyleIdx="1" presStyleCnt="2"/>
      <dgm:spPr/>
    </dgm:pt>
    <dgm:pt modelId="{414CF941-B0DA-4709-B241-7C5FB65E25A2}" type="pres">
      <dgm:prSet presAssocID="{A359FF55-00CF-41BA-90F8-40A739071322}" presName="spH" presStyleCnt="0"/>
      <dgm:spPr/>
    </dgm:pt>
    <dgm:pt modelId="{A3A4F7D1-6AD8-44A3-82A5-E860B12AD15C}" type="pres">
      <dgm:prSet presAssocID="{A359FF55-00CF-41BA-90F8-40A739071322}" presName="desTx" presStyleLbl="node1" presStyleIdx="1" presStyleCnt="2">
        <dgm:presLayoutVars>
          <dgm:bulletEnabled val="1"/>
        </dgm:presLayoutVars>
      </dgm:prSet>
      <dgm:spPr/>
      <dgm:t>
        <a:bodyPr/>
        <a:lstStyle/>
        <a:p>
          <a:pPr rtl="1"/>
          <a:endParaRPr lang="fa-IR"/>
        </a:p>
      </dgm:t>
    </dgm:pt>
  </dgm:ptLst>
  <dgm:cxnLst>
    <dgm:cxn modelId="{BFAA2599-6528-4A51-A8E4-D41E2ED51C50}" type="presOf" srcId="{A4BEFAFD-0F3D-4052-AADA-CA2912EE14E0}" destId="{888EE28D-A18A-4E10-B9CF-B0F45904E6B6}" srcOrd="0" destOrd="0" presId="urn:diagrams.loki3.com/BracketList"/>
    <dgm:cxn modelId="{2EE2FE96-0C43-4EF3-AA9C-CFF811AC02E6}" srcId="{A4BEFAFD-0F3D-4052-AADA-CA2912EE14E0}" destId="{A359FF55-00CF-41BA-90F8-40A739071322}" srcOrd="1" destOrd="0" parTransId="{B87A85FB-4A77-4782-9B15-FCC170BB495C}" sibTransId="{12899FE4-8DAC-47FB-97E9-BC9B410C5851}"/>
    <dgm:cxn modelId="{C7C7BF6E-9740-4F42-952D-7A788C625F86}" type="presOf" srcId="{FCC7DD07-1632-46C7-97F1-C13F30A6D404}" destId="{BF4DAA5C-CB63-4084-ACB5-55E501324F55}" srcOrd="0" destOrd="0" presId="urn:diagrams.loki3.com/BracketList"/>
    <dgm:cxn modelId="{6235C74B-7301-4EFB-965A-D439D6A33745}" type="presOf" srcId="{F6243A1B-D3F8-4D43-BDB8-272E8D1B23C1}" destId="{9E3C75DA-0626-4D33-9F3E-48153F908BFC}" srcOrd="0" destOrd="0" presId="urn:diagrams.loki3.com/BracketList"/>
    <dgm:cxn modelId="{9DEFE5FB-1C55-4B0E-9913-D807FF51A172}" srcId="{FCC7DD07-1632-46C7-97F1-C13F30A6D404}" destId="{F6243A1B-D3F8-4D43-BDB8-272E8D1B23C1}" srcOrd="0" destOrd="0" parTransId="{01681F0E-8AA3-46F1-B405-A050382C7373}" sibTransId="{2A63F9C9-F54F-4667-AB0F-87740005D7FE}"/>
    <dgm:cxn modelId="{FDC9067D-16F3-4095-B138-215A2D8FF5C5}" type="presOf" srcId="{540A5FDB-FEBB-4A79-9F5B-1469779834CD}" destId="{9E3C75DA-0626-4D33-9F3E-48153F908BFC}" srcOrd="0" destOrd="1" presId="urn:diagrams.loki3.com/BracketList"/>
    <dgm:cxn modelId="{15A961C2-36CD-4E00-A34D-926AA9033A85}" type="presOf" srcId="{A359FF55-00CF-41BA-90F8-40A739071322}" destId="{51D2853F-E737-4970-9C24-A7E4A3682DA5}" srcOrd="0" destOrd="0" presId="urn:diagrams.loki3.com/BracketList"/>
    <dgm:cxn modelId="{8F86CB97-8894-4C36-9E97-0857AE795C4F}" srcId="{A359FF55-00CF-41BA-90F8-40A739071322}" destId="{64DB1D14-E906-4301-A599-48BD5EF7838B}" srcOrd="0" destOrd="0" parTransId="{087398E0-52F8-4FA1-A05F-AA73631DE450}" sibTransId="{004BB240-1B08-4F38-95BC-BBAE8188D030}"/>
    <dgm:cxn modelId="{4442CE2C-88EE-4B5E-84DF-6C91013A5AB4}" type="presOf" srcId="{64DB1D14-E906-4301-A599-48BD5EF7838B}" destId="{A3A4F7D1-6AD8-44A3-82A5-E860B12AD15C}" srcOrd="0" destOrd="0" presId="urn:diagrams.loki3.com/BracketList"/>
    <dgm:cxn modelId="{A7BE6456-D7DA-4F6D-AEDA-CB566B0F5F5A}" srcId="{A4BEFAFD-0F3D-4052-AADA-CA2912EE14E0}" destId="{FCC7DD07-1632-46C7-97F1-C13F30A6D404}" srcOrd="0" destOrd="0" parTransId="{44231F8A-699B-4B1A-BFCC-79C36F961758}" sibTransId="{6143D7F0-D822-44D4-BEFE-4AAAC68D021D}"/>
    <dgm:cxn modelId="{2CBD6664-906A-4A37-9257-21831006F5A0}" srcId="{FCC7DD07-1632-46C7-97F1-C13F30A6D404}" destId="{540A5FDB-FEBB-4A79-9F5B-1469779834CD}" srcOrd="1" destOrd="0" parTransId="{A16E1476-150D-4B7B-9BDD-DD7910274A4B}" sibTransId="{22028B25-12B6-4D11-B153-9153C30B0BEB}"/>
    <dgm:cxn modelId="{FD247C8E-ED35-49C6-A656-4F5D1FC7530A}" type="presParOf" srcId="{888EE28D-A18A-4E10-B9CF-B0F45904E6B6}" destId="{2B05352B-2F3F-48F9-9ED9-EA6269A3F800}" srcOrd="0" destOrd="0" presId="urn:diagrams.loki3.com/BracketList"/>
    <dgm:cxn modelId="{ED7AFDA9-2FE8-4124-9624-5F4175B3B319}" type="presParOf" srcId="{2B05352B-2F3F-48F9-9ED9-EA6269A3F800}" destId="{BF4DAA5C-CB63-4084-ACB5-55E501324F55}" srcOrd="0" destOrd="0" presId="urn:diagrams.loki3.com/BracketList"/>
    <dgm:cxn modelId="{314C8174-2E3B-4E5D-B84B-44C9CB0AF588}" type="presParOf" srcId="{2B05352B-2F3F-48F9-9ED9-EA6269A3F800}" destId="{21281E85-D62C-4F6B-994E-ECDA8F77E46F}" srcOrd="1" destOrd="0" presId="urn:diagrams.loki3.com/BracketList"/>
    <dgm:cxn modelId="{CA836509-8BCF-45BA-BCDC-98526F096FCB}" type="presParOf" srcId="{2B05352B-2F3F-48F9-9ED9-EA6269A3F800}" destId="{3D83ACC7-008A-4103-AB4E-49A1D891E621}" srcOrd="2" destOrd="0" presId="urn:diagrams.loki3.com/BracketList"/>
    <dgm:cxn modelId="{5BF11361-201C-401B-AC9D-C6113053FDD3}" type="presParOf" srcId="{2B05352B-2F3F-48F9-9ED9-EA6269A3F800}" destId="{9E3C75DA-0626-4D33-9F3E-48153F908BFC}" srcOrd="3" destOrd="0" presId="urn:diagrams.loki3.com/BracketList"/>
    <dgm:cxn modelId="{FF358878-5F72-4D33-AE35-E39E8884F1BF}" type="presParOf" srcId="{888EE28D-A18A-4E10-B9CF-B0F45904E6B6}" destId="{60B70EE4-8D24-4428-A8E8-AEF43C2F378C}" srcOrd="1" destOrd="0" presId="urn:diagrams.loki3.com/BracketList"/>
    <dgm:cxn modelId="{4234FD26-0E8C-4EBC-9EA0-39760644CA6F}" type="presParOf" srcId="{888EE28D-A18A-4E10-B9CF-B0F45904E6B6}" destId="{07702997-7ADE-49CA-A7D6-A6FF0FB743E8}" srcOrd="2" destOrd="0" presId="urn:diagrams.loki3.com/BracketList"/>
    <dgm:cxn modelId="{E1E231E9-EDDC-4EC6-931B-4CF508CB843D}" type="presParOf" srcId="{07702997-7ADE-49CA-A7D6-A6FF0FB743E8}" destId="{51D2853F-E737-4970-9C24-A7E4A3682DA5}" srcOrd="0" destOrd="0" presId="urn:diagrams.loki3.com/BracketList"/>
    <dgm:cxn modelId="{C4598946-E8F2-4C85-9B3B-42A650AF4AD9}" type="presParOf" srcId="{07702997-7ADE-49CA-A7D6-A6FF0FB743E8}" destId="{AE3DEB34-A2CF-43A0-BD40-B8EC7452CA41}" srcOrd="1" destOrd="0" presId="urn:diagrams.loki3.com/BracketList"/>
    <dgm:cxn modelId="{41B12AE4-922E-4921-A174-CE2C3DD8E02C}" type="presParOf" srcId="{07702997-7ADE-49CA-A7D6-A6FF0FB743E8}" destId="{414CF941-B0DA-4709-B241-7C5FB65E25A2}" srcOrd="2" destOrd="0" presId="urn:diagrams.loki3.com/BracketList"/>
    <dgm:cxn modelId="{EFD1E6E4-B22D-4061-91FF-56A19FD59894}" type="presParOf" srcId="{07702997-7ADE-49CA-A7D6-A6FF0FB743E8}" destId="{A3A4F7D1-6AD8-44A3-82A5-E860B12AD15C}"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9EA7AA-8AAB-4F63-96AA-20F9BA6167BF}" type="doc">
      <dgm:prSet loTypeId="urn:microsoft.com/office/officeart/2008/layout/LinedList" loCatId="list" qsTypeId="urn:microsoft.com/office/officeart/2005/8/quickstyle/simple1" qsCatId="simple" csTypeId="urn:microsoft.com/office/officeart/2005/8/colors/accent2_1" csCatId="accent2" phldr="1"/>
      <dgm:spPr/>
      <dgm:t>
        <a:bodyPr/>
        <a:lstStyle/>
        <a:p>
          <a:pPr rtl="1"/>
          <a:endParaRPr lang="fa-IR"/>
        </a:p>
      </dgm:t>
    </dgm:pt>
    <dgm:pt modelId="{65DAF27F-97AA-4550-AF48-2AD5B7F4ABB5}">
      <dgm:prSet phldrT="[Text]"/>
      <dgm:spPr/>
      <dgm:t>
        <a:bodyPr/>
        <a:lstStyle/>
        <a:p>
          <a:pPr rtl="1"/>
          <a:r>
            <a:rPr lang="fa-IR" dirty="0" smtClean="0"/>
            <a:t>ره‌نگاشت، نگاهی گسترده به آینده ی حوزه‌های تحقیقاتی منتخب است که از دانش و تصور جمعی درباره روشن ترین پیشران‌های تغییر در آن زمینه تشکیل می‌شود….. ره‌نگاشت‌ها در مورد چشم اندازها آگاهی می‌دهند و منابع را از بخش خصوصی و دولتی جذب می‌کنند. ارزیابی‌ها را ترغیب نموده و بر پیشرفت کارها نظارت می‌کنند.</a:t>
          </a:r>
          <a:endParaRPr lang="fa-IR" dirty="0"/>
        </a:p>
      </dgm:t>
    </dgm:pt>
    <dgm:pt modelId="{86685DDF-C13D-4A18-88E3-4643C5C0C1A3}" type="parTrans" cxnId="{3E6E543E-9FF2-42DD-94C4-DC6978070F34}">
      <dgm:prSet/>
      <dgm:spPr/>
      <dgm:t>
        <a:bodyPr/>
        <a:lstStyle/>
        <a:p>
          <a:pPr rtl="1"/>
          <a:endParaRPr lang="fa-IR"/>
        </a:p>
      </dgm:t>
    </dgm:pt>
    <dgm:pt modelId="{26AF8169-104F-4627-9C79-6DE4445C97A6}" type="sibTrans" cxnId="{3E6E543E-9FF2-42DD-94C4-DC6978070F34}">
      <dgm:prSet/>
      <dgm:spPr/>
      <dgm:t>
        <a:bodyPr/>
        <a:lstStyle/>
        <a:p>
          <a:pPr rtl="1"/>
          <a:endParaRPr lang="fa-IR"/>
        </a:p>
      </dgm:t>
    </dgm:pt>
    <dgm:pt modelId="{2973C3B7-536D-467E-8B45-4513C4446B98}">
      <dgm:prSet/>
      <dgm:spPr/>
      <dgm:t>
        <a:bodyPr/>
        <a:lstStyle/>
        <a:p>
          <a:pPr rtl="1"/>
          <a:r>
            <a:rPr lang="fa-IR" smtClean="0"/>
            <a:t>ره‌نگاشت به مثابه نقشه راه یک بزرگراه که تشریح می‌کند چگونه باید از یک نقطه آغاز کرد و به مقصد رسید. این نقشه بزرگراه، بخش بندی‌های جاده را نشان داده و گام‌های مورد نیاز را تشریح می‌کند. </a:t>
          </a:r>
          <a:endParaRPr lang="fa-IR" dirty="0" smtClean="0"/>
        </a:p>
      </dgm:t>
    </dgm:pt>
    <dgm:pt modelId="{C70BB6AA-7745-45E0-A3D8-14F1F1545AC7}" type="parTrans" cxnId="{C5F25F63-EFC4-4615-AEA8-B77382A370FF}">
      <dgm:prSet/>
      <dgm:spPr/>
      <dgm:t>
        <a:bodyPr/>
        <a:lstStyle/>
        <a:p>
          <a:pPr rtl="1"/>
          <a:endParaRPr lang="fa-IR"/>
        </a:p>
      </dgm:t>
    </dgm:pt>
    <dgm:pt modelId="{3450603B-1D1B-4DE4-A17E-A5BBAE66ADBD}" type="sibTrans" cxnId="{C5F25F63-EFC4-4615-AEA8-B77382A370FF}">
      <dgm:prSet/>
      <dgm:spPr/>
      <dgm:t>
        <a:bodyPr/>
        <a:lstStyle/>
        <a:p>
          <a:pPr rtl="1"/>
          <a:endParaRPr lang="fa-IR"/>
        </a:p>
      </dgm:t>
    </dgm:pt>
    <dgm:pt modelId="{8A1C9D36-331D-4CE8-9623-79459BE8EBB7}">
      <dgm:prSet/>
      <dgm:spPr/>
      <dgm:t>
        <a:bodyPr/>
        <a:lstStyle/>
        <a:p>
          <a:pPr rtl="1"/>
          <a:r>
            <a:rPr lang="fa-IR" smtClean="0"/>
            <a:t>ره‌نگاشت یک نگاه آینده نگر است که مسیرهایی را که برای رسیدن به اهداف باید دنبال شود، پیش بینی می‌کند. </a:t>
          </a:r>
          <a:endParaRPr lang="fa-IR" dirty="0" smtClean="0"/>
        </a:p>
      </dgm:t>
    </dgm:pt>
    <dgm:pt modelId="{D168B1D9-4363-4757-A9D4-2D72F054142C}" type="parTrans" cxnId="{7253931C-C312-4ED5-9F43-DD5A29171BCE}">
      <dgm:prSet/>
      <dgm:spPr/>
      <dgm:t>
        <a:bodyPr/>
        <a:lstStyle/>
        <a:p>
          <a:pPr rtl="1"/>
          <a:endParaRPr lang="fa-IR"/>
        </a:p>
      </dgm:t>
    </dgm:pt>
    <dgm:pt modelId="{AB2E4206-F9E5-4102-8819-5D587936BA4D}" type="sibTrans" cxnId="{7253931C-C312-4ED5-9F43-DD5A29171BCE}">
      <dgm:prSet/>
      <dgm:spPr/>
      <dgm:t>
        <a:bodyPr/>
        <a:lstStyle/>
        <a:p>
          <a:pPr rtl="1"/>
          <a:endParaRPr lang="fa-IR"/>
        </a:p>
      </dgm:t>
    </dgm:pt>
    <dgm:pt modelId="{20AE4EF3-E77C-4BC8-BB6B-8DEB8ADD10B7}">
      <dgm:prSet/>
      <dgm:spPr/>
      <dgm:t>
        <a:bodyPr/>
        <a:lstStyle/>
        <a:p>
          <a:pPr rtl="1"/>
          <a:r>
            <a:rPr lang="fa-IR" smtClean="0"/>
            <a:t>ره‌نگاشت، تکنیکی برای پشتیبانی، برنامه‌ریزی و مدیریت است مخصوصا برای کشف و ارتباط پویایی روابط میان منابع، اهداف و محیط در حال تغییر.</a:t>
          </a:r>
          <a:endParaRPr lang="fa-IR" dirty="0" smtClean="0"/>
        </a:p>
      </dgm:t>
    </dgm:pt>
    <dgm:pt modelId="{DAABC698-039F-4901-AEEC-97F407AAE77F}" type="parTrans" cxnId="{66A8E2C1-C43C-4902-92A6-D7E39C401021}">
      <dgm:prSet/>
      <dgm:spPr/>
      <dgm:t>
        <a:bodyPr/>
        <a:lstStyle/>
        <a:p>
          <a:pPr rtl="1"/>
          <a:endParaRPr lang="fa-IR"/>
        </a:p>
      </dgm:t>
    </dgm:pt>
    <dgm:pt modelId="{252F5359-9303-4A1C-80C1-D8F914FCBBBD}" type="sibTrans" cxnId="{66A8E2C1-C43C-4902-92A6-D7E39C401021}">
      <dgm:prSet/>
      <dgm:spPr/>
      <dgm:t>
        <a:bodyPr/>
        <a:lstStyle/>
        <a:p>
          <a:pPr rtl="1"/>
          <a:endParaRPr lang="fa-IR"/>
        </a:p>
      </dgm:t>
    </dgm:pt>
    <dgm:pt modelId="{7108F4A8-CA31-442F-BDE0-890335C8AAA8}" type="pres">
      <dgm:prSet presAssocID="{4D9EA7AA-8AAB-4F63-96AA-20F9BA6167BF}" presName="vert0" presStyleCnt="0">
        <dgm:presLayoutVars>
          <dgm:dir/>
          <dgm:animOne val="branch"/>
          <dgm:animLvl val="lvl"/>
        </dgm:presLayoutVars>
      </dgm:prSet>
      <dgm:spPr/>
      <dgm:t>
        <a:bodyPr/>
        <a:lstStyle/>
        <a:p>
          <a:pPr rtl="1"/>
          <a:endParaRPr lang="fa-IR"/>
        </a:p>
      </dgm:t>
    </dgm:pt>
    <dgm:pt modelId="{A046A448-3F85-47A4-9FF1-718C5030465A}" type="pres">
      <dgm:prSet presAssocID="{65DAF27F-97AA-4550-AF48-2AD5B7F4ABB5}" presName="thickLine" presStyleLbl="alignNode1" presStyleIdx="0" presStyleCnt="4"/>
      <dgm:spPr/>
    </dgm:pt>
    <dgm:pt modelId="{66021AFD-7E28-44C6-9456-5581CD7605EE}" type="pres">
      <dgm:prSet presAssocID="{65DAF27F-97AA-4550-AF48-2AD5B7F4ABB5}" presName="horz1" presStyleCnt="0"/>
      <dgm:spPr/>
    </dgm:pt>
    <dgm:pt modelId="{3E5B6DC9-9831-4B94-9AB1-F9D517AA268D}" type="pres">
      <dgm:prSet presAssocID="{65DAF27F-97AA-4550-AF48-2AD5B7F4ABB5}" presName="tx1" presStyleLbl="revTx" presStyleIdx="0" presStyleCnt="4"/>
      <dgm:spPr/>
      <dgm:t>
        <a:bodyPr/>
        <a:lstStyle/>
        <a:p>
          <a:pPr rtl="1"/>
          <a:endParaRPr lang="fa-IR"/>
        </a:p>
      </dgm:t>
    </dgm:pt>
    <dgm:pt modelId="{9D3C0EDC-02D2-4AC0-9C79-F6B7A611AA43}" type="pres">
      <dgm:prSet presAssocID="{65DAF27F-97AA-4550-AF48-2AD5B7F4ABB5}" presName="vert1" presStyleCnt="0"/>
      <dgm:spPr/>
    </dgm:pt>
    <dgm:pt modelId="{759AB6A3-B075-44D4-A05C-B6083EE60182}" type="pres">
      <dgm:prSet presAssocID="{2973C3B7-536D-467E-8B45-4513C4446B98}" presName="thickLine" presStyleLbl="alignNode1" presStyleIdx="1" presStyleCnt="4"/>
      <dgm:spPr/>
    </dgm:pt>
    <dgm:pt modelId="{2DFB7D0D-8C9B-40C3-9E94-2ECC8C8148FA}" type="pres">
      <dgm:prSet presAssocID="{2973C3B7-536D-467E-8B45-4513C4446B98}" presName="horz1" presStyleCnt="0"/>
      <dgm:spPr/>
    </dgm:pt>
    <dgm:pt modelId="{BF94DB12-92EF-4CC8-8BDF-DE21DE39DD0A}" type="pres">
      <dgm:prSet presAssocID="{2973C3B7-536D-467E-8B45-4513C4446B98}" presName="tx1" presStyleLbl="revTx" presStyleIdx="1" presStyleCnt="4"/>
      <dgm:spPr/>
      <dgm:t>
        <a:bodyPr/>
        <a:lstStyle/>
        <a:p>
          <a:pPr rtl="1"/>
          <a:endParaRPr lang="fa-IR"/>
        </a:p>
      </dgm:t>
    </dgm:pt>
    <dgm:pt modelId="{84D93714-A00D-4129-8E9D-8DB24210C753}" type="pres">
      <dgm:prSet presAssocID="{2973C3B7-536D-467E-8B45-4513C4446B98}" presName="vert1" presStyleCnt="0"/>
      <dgm:spPr/>
    </dgm:pt>
    <dgm:pt modelId="{4C6EAF5D-B5DA-483E-9B8B-10E7FBE33682}" type="pres">
      <dgm:prSet presAssocID="{8A1C9D36-331D-4CE8-9623-79459BE8EBB7}" presName="thickLine" presStyleLbl="alignNode1" presStyleIdx="2" presStyleCnt="4"/>
      <dgm:spPr/>
    </dgm:pt>
    <dgm:pt modelId="{8F255024-4541-4BDD-9722-B31B546D48D6}" type="pres">
      <dgm:prSet presAssocID="{8A1C9D36-331D-4CE8-9623-79459BE8EBB7}" presName="horz1" presStyleCnt="0"/>
      <dgm:spPr/>
    </dgm:pt>
    <dgm:pt modelId="{47730886-90FC-4FA5-BD6B-50001F182492}" type="pres">
      <dgm:prSet presAssocID="{8A1C9D36-331D-4CE8-9623-79459BE8EBB7}" presName="tx1" presStyleLbl="revTx" presStyleIdx="2" presStyleCnt="4"/>
      <dgm:spPr/>
      <dgm:t>
        <a:bodyPr/>
        <a:lstStyle/>
        <a:p>
          <a:pPr rtl="1"/>
          <a:endParaRPr lang="fa-IR"/>
        </a:p>
      </dgm:t>
    </dgm:pt>
    <dgm:pt modelId="{D7DD2742-943F-48DC-99C0-339DFC0A71B9}" type="pres">
      <dgm:prSet presAssocID="{8A1C9D36-331D-4CE8-9623-79459BE8EBB7}" presName="vert1" presStyleCnt="0"/>
      <dgm:spPr/>
    </dgm:pt>
    <dgm:pt modelId="{421F5AE0-5465-406B-9382-9E8C7E001CA0}" type="pres">
      <dgm:prSet presAssocID="{20AE4EF3-E77C-4BC8-BB6B-8DEB8ADD10B7}" presName="thickLine" presStyleLbl="alignNode1" presStyleIdx="3" presStyleCnt="4"/>
      <dgm:spPr/>
    </dgm:pt>
    <dgm:pt modelId="{BA749862-BC9F-496F-B12A-7B4F8E466885}" type="pres">
      <dgm:prSet presAssocID="{20AE4EF3-E77C-4BC8-BB6B-8DEB8ADD10B7}" presName="horz1" presStyleCnt="0"/>
      <dgm:spPr/>
    </dgm:pt>
    <dgm:pt modelId="{A9544D54-C452-4762-A9A9-585BB8382390}" type="pres">
      <dgm:prSet presAssocID="{20AE4EF3-E77C-4BC8-BB6B-8DEB8ADD10B7}" presName="tx1" presStyleLbl="revTx" presStyleIdx="3" presStyleCnt="4"/>
      <dgm:spPr/>
      <dgm:t>
        <a:bodyPr/>
        <a:lstStyle/>
        <a:p>
          <a:pPr rtl="1"/>
          <a:endParaRPr lang="fa-IR"/>
        </a:p>
      </dgm:t>
    </dgm:pt>
    <dgm:pt modelId="{0B172081-C871-4812-9CF1-A725AF8F985A}" type="pres">
      <dgm:prSet presAssocID="{20AE4EF3-E77C-4BC8-BB6B-8DEB8ADD10B7}" presName="vert1" presStyleCnt="0"/>
      <dgm:spPr/>
    </dgm:pt>
  </dgm:ptLst>
  <dgm:cxnLst>
    <dgm:cxn modelId="{388A40F9-C2CB-4E64-B339-0F52033FE834}" type="presOf" srcId="{4D9EA7AA-8AAB-4F63-96AA-20F9BA6167BF}" destId="{7108F4A8-CA31-442F-BDE0-890335C8AAA8}" srcOrd="0" destOrd="0" presId="urn:microsoft.com/office/officeart/2008/layout/LinedList"/>
    <dgm:cxn modelId="{3E6E543E-9FF2-42DD-94C4-DC6978070F34}" srcId="{4D9EA7AA-8AAB-4F63-96AA-20F9BA6167BF}" destId="{65DAF27F-97AA-4550-AF48-2AD5B7F4ABB5}" srcOrd="0" destOrd="0" parTransId="{86685DDF-C13D-4A18-88E3-4643C5C0C1A3}" sibTransId="{26AF8169-104F-4627-9C79-6DE4445C97A6}"/>
    <dgm:cxn modelId="{7253931C-C312-4ED5-9F43-DD5A29171BCE}" srcId="{4D9EA7AA-8AAB-4F63-96AA-20F9BA6167BF}" destId="{8A1C9D36-331D-4CE8-9623-79459BE8EBB7}" srcOrd="2" destOrd="0" parTransId="{D168B1D9-4363-4757-A9D4-2D72F054142C}" sibTransId="{AB2E4206-F9E5-4102-8819-5D587936BA4D}"/>
    <dgm:cxn modelId="{19F38981-C980-456D-912D-5EE115566957}" type="presOf" srcId="{8A1C9D36-331D-4CE8-9623-79459BE8EBB7}" destId="{47730886-90FC-4FA5-BD6B-50001F182492}" srcOrd="0" destOrd="0" presId="urn:microsoft.com/office/officeart/2008/layout/LinedList"/>
    <dgm:cxn modelId="{10C9E746-7CB2-40B0-B569-D6D5E6E7EC5B}" type="presOf" srcId="{20AE4EF3-E77C-4BC8-BB6B-8DEB8ADD10B7}" destId="{A9544D54-C452-4762-A9A9-585BB8382390}" srcOrd="0" destOrd="0" presId="urn:microsoft.com/office/officeart/2008/layout/LinedList"/>
    <dgm:cxn modelId="{66A8E2C1-C43C-4902-92A6-D7E39C401021}" srcId="{4D9EA7AA-8AAB-4F63-96AA-20F9BA6167BF}" destId="{20AE4EF3-E77C-4BC8-BB6B-8DEB8ADD10B7}" srcOrd="3" destOrd="0" parTransId="{DAABC698-039F-4901-AEEC-97F407AAE77F}" sibTransId="{252F5359-9303-4A1C-80C1-D8F914FCBBBD}"/>
    <dgm:cxn modelId="{80BC1758-2C0E-44DB-B5E7-A5BDF3AE0030}" type="presOf" srcId="{65DAF27F-97AA-4550-AF48-2AD5B7F4ABB5}" destId="{3E5B6DC9-9831-4B94-9AB1-F9D517AA268D}" srcOrd="0" destOrd="0" presId="urn:microsoft.com/office/officeart/2008/layout/LinedList"/>
    <dgm:cxn modelId="{C5F25F63-EFC4-4615-AEA8-B77382A370FF}" srcId="{4D9EA7AA-8AAB-4F63-96AA-20F9BA6167BF}" destId="{2973C3B7-536D-467E-8B45-4513C4446B98}" srcOrd="1" destOrd="0" parTransId="{C70BB6AA-7745-45E0-A3D8-14F1F1545AC7}" sibTransId="{3450603B-1D1B-4DE4-A17E-A5BBAE66ADBD}"/>
    <dgm:cxn modelId="{AABBDCE2-C11E-4D47-A541-EBCCCC61A3FD}" type="presOf" srcId="{2973C3B7-536D-467E-8B45-4513C4446B98}" destId="{BF94DB12-92EF-4CC8-8BDF-DE21DE39DD0A}" srcOrd="0" destOrd="0" presId="urn:microsoft.com/office/officeart/2008/layout/LinedList"/>
    <dgm:cxn modelId="{C168F419-937D-4893-ABDF-8B9A16D1E37B}" type="presParOf" srcId="{7108F4A8-CA31-442F-BDE0-890335C8AAA8}" destId="{A046A448-3F85-47A4-9FF1-718C5030465A}" srcOrd="0" destOrd="0" presId="urn:microsoft.com/office/officeart/2008/layout/LinedList"/>
    <dgm:cxn modelId="{46662658-CD3D-46C4-9402-0463415D6B43}" type="presParOf" srcId="{7108F4A8-CA31-442F-BDE0-890335C8AAA8}" destId="{66021AFD-7E28-44C6-9456-5581CD7605EE}" srcOrd="1" destOrd="0" presId="urn:microsoft.com/office/officeart/2008/layout/LinedList"/>
    <dgm:cxn modelId="{C0BCC54E-BE8F-4D8F-A724-7952DD330BB2}" type="presParOf" srcId="{66021AFD-7E28-44C6-9456-5581CD7605EE}" destId="{3E5B6DC9-9831-4B94-9AB1-F9D517AA268D}" srcOrd="0" destOrd="0" presId="urn:microsoft.com/office/officeart/2008/layout/LinedList"/>
    <dgm:cxn modelId="{95267313-B2AB-4DAB-9FA5-BB717C0FAA1A}" type="presParOf" srcId="{66021AFD-7E28-44C6-9456-5581CD7605EE}" destId="{9D3C0EDC-02D2-4AC0-9C79-F6B7A611AA43}" srcOrd="1" destOrd="0" presId="urn:microsoft.com/office/officeart/2008/layout/LinedList"/>
    <dgm:cxn modelId="{BEBAF8A8-8F17-45A9-B670-F85F1605A3A6}" type="presParOf" srcId="{7108F4A8-CA31-442F-BDE0-890335C8AAA8}" destId="{759AB6A3-B075-44D4-A05C-B6083EE60182}" srcOrd="2" destOrd="0" presId="urn:microsoft.com/office/officeart/2008/layout/LinedList"/>
    <dgm:cxn modelId="{81ECD07F-6B44-4E53-826C-872474292AAC}" type="presParOf" srcId="{7108F4A8-CA31-442F-BDE0-890335C8AAA8}" destId="{2DFB7D0D-8C9B-40C3-9E94-2ECC8C8148FA}" srcOrd="3" destOrd="0" presId="urn:microsoft.com/office/officeart/2008/layout/LinedList"/>
    <dgm:cxn modelId="{ECF49FC4-74B1-40FB-9FCB-AD51E4A5D6DE}" type="presParOf" srcId="{2DFB7D0D-8C9B-40C3-9E94-2ECC8C8148FA}" destId="{BF94DB12-92EF-4CC8-8BDF-DE21DE39DD0A}" srcOrd="0" destOrd="0" presId="urn:microsoft.com/office/officeart/2008/layout/LinedList"/>
    <dgm:cxn modelId="{3087EFD2-AA4A-46AA-B056-E34E91A2260A}" type="presParOf" srcId="{2DFB7D0D-8C9B-40C3-9E94-2ECC8C8148FA}" destId="{84D93714-A00D-4129-8E9D-8DB24210C753}" srcOrd="1" destOrd="0" presId="urn:microsoft.com/office/officeart/2008/layout/LinedList"/>
    <dgm:cxn modelId="{36B30221-74B0-4132-AB6C-3F19577403DB}" type="presParOf" srcId="{7108F4A8-CA31-442F-BDE0-890335C8AAA8}" destId="{4C6EAF5D-B5DA-483E-9B8B-10E7FBE33682}" srcOrd="4" destOrd="0" presId="urn:microsoft.com/office/officeart/2008/layout/LinedList"/>
    <dgm:cxn modelId="{29B49DE1-7034-48A3-B149-A55D5B7932A2}" type="presParOf" srcId="{7108F4A8-CA31-442F-BDE0-890335C8AAA8}" destId="{8F255024-4541-4BDD-9722-B31B546D48D6}" srcOrd="5" destOrd="0" presId="urn:microsoft.com/office/officeart/2008/layout/LinedList"/>
    <dgm:cxn modelId="{96AB796F-D70E-4216-9C22-F20DD5C8110B}" type="presParOf" srcId="{8F255024-4541-4BDD-9722-B31B546D48D6}" destId="{47730886-90FC-4FA5-BD6B-50001F182492}" srcOrd="0" destOrd="0" presId="urn:microsoft.com/office/officeart/2008/layout/LinedList"/>
    <dgm:cxn modelId="{99765E45-C4BD-46ED-99C6-2519FECF4B9D}" type="presParOf" srcId="{8F255024-4541-4BDD-9722-B31B546D48D6}" destId="{D7DD2742-943F-48DC-99C0-339DFC0A71B9}" srcOrd="1" destOrd="0" presId="urn:microsoft.com/office/officeart/2008/layout/LinedList"/>
    <dgm:cxn modelId="{17A865BE-4947-4044-A52C-F69758377983}" type="presParOf" srcId="{7108F4A8-CA31-442F-BDE0-890335C8AAA8}" destId="{421F5AE0-5465-406B-9382-9E8C7E001CA0}" srcOrd="6" destOrd="0" presId="urn:microsoft.com/office/officeart/2008/layout/LinedList"/>
    <dgm:cxn modelId="{F28CDFD0-0FF4-473D-8BB0-7F2B226AD420}" type="presParOf" srcId="{7108F4A8-CA31-442F-BDE0-890335C8AAA8}" destId="{BA749862-BC9F-496F-B12A-7B4F8E466885}" srcOrd="7" destOrd="0" presId="urn:microsoft.com/office/officeart/2008/layout/LinedList"/>
    <dgm:cxn modelId="{A0B6305D-158D-4745-AD0E-92F75A6F6AD8}" type="presParOf" srcId="{BA749862-BC9F-496F-B12A-7B4F8E466885}" destId="{A9544D54-C452-4762-A9A9-585BB8382390}" srcOrd="0" destOrd="0" presId="urn:microsoft.com/office/officeart/2008/layout/LinedList"/>
    <dgm:cxn modelId="{03327C58-8D34-48E5-8A57-78B33BA41F39}" type="presParOf" srcId="{BA749862-BC9F-496F-B12A-7B4F8E466885}" destId="{0B172081-C871-4812-9CF1-A725AF8F985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09D19B8-113E-4C76-88F1-53312129317E}" type="doc">
      <dgm:prSet loTypeId="urn:diagrams.loki3.com/BracketList" loCatId="list" qsTypeId="urn:microsoft.com/office/officeart/2005/8/quickstyle/simple1" qsCatId="simple" csTypeId="urn:microsoft.com/office/officeart/2005/8/colors/accent2_1" csCatId="accent2" phldr="1"/>
      <dgm:spPr/>
      <dgm:t>
        <a:bodyPr/>
        <a:lstStyle/>
        <a:p>
          <a:pPr rtl="1"/>
          <a:endParaRPr lang="fa-IR"/>
        </a:p>
      </dgm:t>
    </dgm:pt>
    <dgm:pt modelId="{656372DA-BFE3-487F-BCE9-06299FA4C4B1}">
      <dgm:prSet phldrT="[Text]" custT="1"/>
      <dgm:spPr/>
      <dgm:t>
        <a:bodyPr/>
        <a:lstStyle/>
        <a:p>
          <a:pPr rtl="1"/>
          <a:r>
            <a:rPr lang="fa-IR" sz="2800" b="1" dirty="0" smtClean="0"/>
            <a:t>فرایند</a:t>
          </a:r>
          <a:endParaRPr lang="fa-IR" sz="2800" b="1" dirty="0"/>
        </a:p>
      </dgm:t>
    </dgm:pt>
    <dgm:pt modelId="{2707C4BD-188A-4413-ACED-EDA85B3EE507}" type="parTrans" cxnId="{9B56E71D-54EE-49ED-A415-CF13AEEA262D}">
      <dgm:prSet/>
      <dgm:spPr/>
      <dgm:t>
        <a:bodyPr/>
        <a:lstStyle/>
        <a:p>
          <a:pPr rtl="1"/>
          <a:endParaRPr lang="fa-IR" sz="2800"/>
        </a:p>
      </dgm:t>
    </dgm:pt>
    <dgm:pt modelId="{ADEE0409-594F-420C-913A-435AE3D416F3}" type="sibTrans" cxnId="{9B56E71D-54EE-49ED-A415-CF13AEEA262D}">
      <dgm:prSet/>
      <dgm:spPr/>
      <dgm:t>
        <a:bodyPr/>
        <a:lstStyle/>
        <a:p>
          <a:pPr rtl="1"/>
          <a:endParaRPr lang="fa-IR" sz="2800"/>
        </a:p>
      </dgm:t>
    </dgm:pt>
    <dgm:pt modelId="{FA4F4F60-C9F3-46DF-9856-8B759901E814}">
      <dgm:prSet phldrT="[Text]" custT="1"/>
      <dgm:spPr/>
      <dgm:t>
        <a:bodyPr/>
        <a:lstStyle/>
        <a:p>
          <a:pPr rtl="1"/>
          <a:r>
            <a:rPr lang="fa-IR" sz="2800" b="1" dirty="0" smtClean="0"/>
            <a:t>ساختار</a:t>
          </a:r>
          <a:endParaRPr lang="fa-IR" sz="2800" b="1" dirty="0"/>
        </a:p>
      </dgm:t>
    </dgm:pt>
    <dgm:pt modelId="{612F8436-349A-4986-9B6B-753EC1675CB3}" type="parTrans" cxnId="{1C8128CC-F094-459B-A497-E3943D49CD1D}">
      <dgm:prSet/>
      <dgm:spPr/>
      <dgm:t>
        <a:bodyPr/>
        <a:lstStyle/>
        <a:p>
          <a:pPr rtl="1"/>
          <a:endParaRPr lang="fa-IR" sz="2800"/>
        </a:p>
      </dgm:t>
    </dgm:pt>
    <dgm:pt modelId="{6ADAF504-E1C4-4921-B6F5-C99CB1FD7BDC}" type="sibTrans" cxnId="{1C8128CC-F094-459B-A497-E3943D49CD1D}">
      <dgm:prSet/>
      <dgm:spPr/>
      <dgm:t>
        <a:bodyPr/>
        <a:lstStyle/>
        <a:p>
          <a:pPr rtl="1"/>
          <a:endParaRPr lang="fa-IR" sz="2800"/>
        </a:p>
      </dgm:t>
    </dgm:pt>
    <dgm:pt modelId="{0815D856-7222-413C-A1DC-45E08EA1E584}">
      <dgm:prSet phldrT="[Text]" custT="1"/>
      <dgm:spPr/>
      <dgm:t>
        <a:bodyPr/>
        <a:lstStyle/>
        <a:p>
          <a:pPr rtl="1"/>
          <a:r>
            <a:rPr lang="fa-IR" sz="2800" dirty="0" smtClean="0"/>
            <a:t>بر مبنای اطلاعات تولید شده طی فرایندها شکل می‌گیرد</a:t>
          </a:r>
          <a:endParaRPr lang="fa-IR" sz="2800" dirty="0"/>
        </a:p>
      </dgm:t>
    </dgm:pt>
    <dgm:pt modelId="{BC5D0565-60E0-4402-986D-A72BF60DDBF4}" type="sibTrans" cxnId="{7E90C828-9023-46FA-8B73-AE7D479A1091}">
      <dgm:prSet/>
      <dgm:spPr/>
      <dgm:t>
        <a:bodyPr/>
        <a:lstStyle/>
        <a:p>
          <a:pPr rtl="1"/>
          <a:endParaRPr lang="fa-IR" sz="2800"/>
        </a:p>
      </dgm:t>
    </dgm:pt>
    <dgm:pt modelId="{0AA310B7-B891-40D7-BE60-41357158EA1F}" type="parTrans" cxnId="{7E90C828-9023-46FA-8B73-AE7D479A1091}">
      <dgm:prSet/>
      <dgm:spPr/>
      <dgm:t>
        <a:bodyPr/>
        <a:lstStyle/>
        <a:p>
          <a:pPr rtl="1"/>
          <a:endParaRPr lang="fa-IR" sz="2800"/>
        </a:p>
      </dgm:t>
    </dgm:pt>
    <dgm:pt modelId="{1B3E43BC-29A2-401F-A915-A469ED0D221A}">
      <dgm:prSet phldrT="[Text]" custT="1"/>
      <dgm:spPr/>
      <dgm:t>
        <a:bodyPr/>
        <a:lstStyle/>
        <a:p>
          <a:pPr rtl="1"/>
          <a:r>
            <a:rPr lang="fa-IR" sz="2800" dirty="0" smtClean="0"/>
            <a:t>تدوین ره‌نگاشت شامل دو جزء اصلی روش‌ها و فرایندهای ضمن آن است</a:t>
          </a:r>
          <a:endParaRPr lang="fa-IR" sz="2800" dirty="0"/>
        </a:p>
      </dgm:t>
    </dgm:pt>
    <dgm:pt modelId="{8680CC5A-31AC-4228-AF94-125CA86C6846}" type="sibTrans" cxnId="{25C261FC-FC4D-4762-B41D-7C69EB9ACAEF}">
      <dgm:prSet/>
      <dgm:spPr/>
      <dgm:t>
        <a:bodyPr/>
        <a:lstStyle/>
        <a:p>
          <a:pPr rtl="1"/>
          <a:endParaRPr lang="fa-IR" sz="2800"/>
        </a:p>
      </dgm:t>
    </dgm:pt>
    <dgm:pt modelId="{BFAD8CF1-639D-4D4C-872D-58B12C498C87}" type="parTrans" cxnId="{25C261FC-FC4D-4762-B41D-7C69EB9ACAEF}">
      <dgm:prSet/>
      <dgm:spPr/>
      <dgm:t>
        <a:bodyPr/>
        <a:lstStyle/>
        <a:p>
          <a:pPr rtl="1"/>
          <a:endParaRPr lang="fa-IR" sz="2800"/>
        </a:p>
      </dgm:t>
    </dgm:pt>
    <dgm:pt modelId="{D44D7E58-22C3-4C9D-9C9E-20FCAC8A0914}" type="pres">
      <dgm:prSet presAssocID="{109D19B8-113E-4C76-88F1-53312129317E}" presName="Name0" presStyleCnt="0">
        <dgm:presLayoutVars>
          <dgm:dir val="rev"/>
          <dgm:animLvl val="lvl"/>
          <dgm:resizeHandles val="exact"/>
        </dgm:presLayoutVars>
      </dgm:prSet>
      <dgm:spPr/>
      <dgm:t>
        <a:bodyPr/>
        <a:lstStyle/>
        <a:p>
          <a:pPr rtl="1"/>
          <a:endParaRPr lang="fa-IR"/>
        </a:p>
      </dgm:t>
    </dgm:pt>
    <dgm:pt modelId="{0E2996E6-954A-47DA-BE6B-31AA245D05D1}" type="pres">
      <dgm:prSet presAssocID="{FA4F4F60-C9F3-46DF-9856-8B759901E814}" presName="linNode" presStyleCnt="0"/>
      <dgm:spPr/>
    </dgm:pt>
    <dgm:pt modelId="{2EBC4E86-74AF-4366-B58A-98DA7975869C}" type="pres">
      <dgm:prSet presAssocID="{FA4F4F60-C9F3-46DF-9856-8B759901E814}" presName="parTx" presStyleLbl="revTx" presStyleIdx="0" presStyleCnt="2">
        <dgm:presLayoutVars>
          <dgm:chMax val="1"/>
          <dgm:bulletEnabled val="1"/>
        </dgm:presLayoutVars>
      </dgm:prSet>
      <dgm:spPr/>
      <dgm:t>
        <a:bodyPr/>
        <a:lstStyle/>
        <a:p>
          <a:pPr rtl="1"/>
          <a:endParaRPr lang="fa-IR"/>
        </a:p>
      </dgm:t>
    </dgm:pt>
    <dgm:pt modelId="{4155C6F6-C246-47F9-96C8-E4B0C0858D6D}" type="pres">
      <dgm:prSet presAssocID="{FA4F4F60-C9F3-46DF-9856-8B759901E814}" presName="bracket" presStyleLbl="parChTrans1D1" presStyleIdx="0" presStyleCnt="2"/>
      <dgm:spPr/>
    </dgm:pt>
    <dgm:pt modelId="{7D0A5A26-872B-427F-8D5A-6E7ED504BDD1}" type="pres">
      <dgm:prSet presAssocID="{FA4F4F60-C9F3-46DF-9856-8B759901E814}" presName="spH" presStyleCnt="0"/>
      <dgm:spPr/>
    </dgm:pt>
    <dgm:pt modelId="{171EC54B-C135-4A1C-BA31-7B72D875D2F2}" type="pres">
      <dgm:prSet presAssocID="{FA4F4F60-C9F3-46DF-9856-8B759901E814}" presName="desTx" presStyleLbl="node1" presStyleIdx="0" presStyleCnt="2">
        <dgm:presLayoutVars>
          <dgm:bulletEnabled val="1"/>
        </dgm:presLayoutVars>
      </dgm:prSet>
      <dgm:spPr/>
      <dgm:t>
        <a:bodyPr/>
        <a:lstStyle/>
        <a:p>
          <a:pPr rtl="1"/>
          <a:endParaRPr lang="fa-IR"/>
        </a:p>
      </dgm:t>
    </dgm:pt>
    <dgm:pt modelId="{719337DF-6006-4605-8DC8-62D28F95FCBC}" type="pres">
      <dgm:prSet presAssocID="{6ADAF504-E1C4-4921-B6F5-C99CB1FD7BDC}" presName="spV" presStyleCnt="0"/>
      <dgm:spPr/>
    </dgm:pt>
    <dgm:pt modelId="{F3DC729B-15D8-43AD-9B1E-AA666BE16523}" type="pres">
      <dgm:prSet presAssocID="{656372DA-BFE3-487F-BCE9-06299FA4C4B1}" presName="linNode" presStyleCnt="0"/>
      <dgm:spPr/>
    </dgm:pt>
    <dgm:pt modelId="{08598906-050F-4B2B-A8B5-7243039B4EA2}" type="pres">
      <dgm:prSet presAssocID="{656372DA-BFE3-487F-BCE9-06299FA4C4B1}" presName="parTx" presStyleLbl="revTx" presStyleIdx="1" presStyleCnt="2">
        <dgm:presLayoutVars>
          <dgm:chMax val="1"/>
          <dgm:bulletEnabled val="1"/>
        </dgm:presLayoutVars>
      </dgm:prSet>
      <dgm:spPr/>
      <dgm:t>
        <a:bodyPr/>
        <a:lstStyle/>
        <a:p>
          <a:pPr rtl="1"/>
          <a:endParaRPr lang="fa-IR"/>
        </a:p>
      </dgm:t>
    </dgm:pt>
    <dgm:pt modelId="{FB558586-4F21-4484-9716-0B932AD55935}" type="pres">
      <dgm:prSet presAssocID="{656372DA-BFE3-487F-BCE9-06299FA4C4B1}" presName="bracket" presStyleLbl="parChTrans1D1" presStyleIdx="1" presStyleCnt="2"/>
      <dgm:spPr/>
    </dgm:pt>
    <dgm:pt modelId="{DD66CED7-1DAF-4D89-A12F-FF84FC68E357}" type="pres">
      <dgm:prSet presAssocID="{656372DA-BFE3-487F-BCE9-06299FA4C4B1}" presName="spH" presStyleCnt="0"/>
      <dgm:spPr/>
    </dgm:pt>
    <dgm:pt modelId="{3563436C-8AA9-48B0-B2CE-EA30C1AF7392}" type="pres">
      <dgm:prSet presAssocID="{656372DA-BFE3-487F-BCE9-06299FA4C4B1}" presName="desTx" presStyleLbl="node1" presStyleIdx="1" presStyleCnt="2">
        <dgm:presLayoutVars>
          <dgm:bulletEnabled val="1"/>
        </dgm:presLayoutVars>
      </dgm:prSet>
      <dgm:spPr/>
      <dgm:t>
        <a:bodyPr/>
        <a:lstStyle/>
        <a:p>
          <a:pPr rtl="1"/>
          <a:endParaRPr lang="fa-IR"/>
        </a:p>
      </dgm:t>
    </dgm:pt>
  </dgm:ptLst>
  <dgm:cxnLst>
    <dgm:cxn modelId="{F162C495-12AB-4C60-8EE7-93834AFB41AF}" type="presOf" srcId="{656372DA-BFE3-487F-BCE9-06299FA4C4B1}" destId="{08598906-050F-4B2B-A8B5-7243039B4EA2}" srcOrd="0" destOrd="0" presId="urn:diagrams.loki3.com/BracketList"/>
    <dgm:cxn modelId="{DE57D343-A6D2-4021-9617-E243FA3CA4D5}" type="presOf" srcId="{1B3E43BC-29A2-401F-A915-A469ED0D221A}" destId="{3563436C-8AA9-48B0-B2CE-EA30C1AF7392}" srcOrd="0" destOrd="0" presId="urn:diagrams.loki3.com/BracketList"/>
    <dgm:cxn modelId="{9B56E71D-54EE-49ED-A415-CF13AEEA262D}" srcId="{109D19B8-113E-4C76-88F1-53312129317E}" destId="{656372DA-BFE3-487F-BCE9-06299FA4C4B1}" srcOrd="1" destOrd="0" parTransId="{2707C4BD-188A-4413-ACED-EDA85B3EE507}" sibTransId="{ADEE0409-594F-420C-913A-435AE3D416F3}"/>
    <dgm:cxn modelId="{A9914A85-4C4D-48C9-BEC9-1E117B40323E}" type="presOf" srcId="{109D19B8-113E-4C76-88F1-53312129317E}" destId="{D44D7E58-22C3-4C9D-9C9E-20FCAC8A0914}" srcOrd="0" destOrd="0" presId="urn:diagrams.loki3.com/BracketList"/>
    <dgm:cxn modelId="{B276C388-364C-4C7D-9287-CA983B802828}" type="presOf" srcId="{0815D856-7222-413C-A1DC-45E08EA1E584}" destId="{171EC54B-C135-4A1C-BA31-7B72D875D2F2}" srcOrd="0" destOrd="0" presId="urn:diagrams.loki3.com/BracketList"/>
    <dgm:cxn modelId="{BC7762B4-BC13-417B-9D74-BE4FEB00A53C}" type="presOf" srcId="{FA4F4F60-C9F3-46DF-9856-8B759901E814}" destId="{2EBC4E86-74AF-4366-B58A-98DA7975869C}" srcOrd="0" destOrd="0" presId="urn:diagrams.loki3.com/BracketList"/>
    <dgm:cxn modelId="{1C8128CC-F094-459B-A497-E3943D49CD1D}" srcId="{109D19B8-113E-4C76-88F1-53312129317E}" destId="{FA4F4F60-C9F3-46DF-9856-8B759901E814}" srcOrd="0" destOrd="0" parTransId="{612F8436-349A-4986-9B6B-753EC1675CB3}" sibTransId="{6ADAF504-E1C4-4921-B6F5-C99CB1FD7BDC}"/>
    <dgm:cxn modelId="{25C261FC-FC4D-4762-B41D-7C69EB9ACAEF}" srcId="{656372DA-BFE3-487F-BCE9-06299FA4C4B1}" destId="{1B3E43BC-29A2-401F-A915-A469ED0D221A}" srcOrd="0" destOrd="0" parTransId="{BFAD8CF1-639D-4D4C-872D-58B12C498C87}" sibTransId="{8680CC5A-31AC-4228-AF94-125CA86C6846}"/>
    <dgm:cxn modelId="{7E90C828-9023-46FA-8B73-AE7D479A1091}" srcId="{FA4F4F60-C9F3-46DF-9856-8B759901E814}" destId="{0815D856-7222-413C-A1DC-45E08EA1E584}" srcOrd="0" destOrd="0" parTransId="{0AA310B7-B891-40D7-BE60-41357158EA1F}" sibTransId="{BC5D0565-60E0-4402-986D-A72BF60DDBF4}"/>
    <dgm:cxn modelId="{91529E31-2394-482C-A18F-760FCB50D58B}" type="presParOf" srcId="{D44D7E58-22C3-4C9D-9C9E-20FCAC8A0914}" destId="{0E2996E6-954A-47DA-BE6B-31AA245D05D1}" srcOrd="0" destOrd="0" presId="urn:diagrams.loki3.com/BracketList"/>
    <dgm:cxn modelId="{1A3000FC-C2D6-4253-A466-C807257273E0}" type="presParOf" srcId="{0E2996E6-954A-47DA-BE6B-31AA245D05D1}" destId="{2EBC4E86-74AF-4366-B58A-98DA7975869C}" srcOrd="0" destOrd="0" presId="urn:diagrams.loki3.com/BracketList"/>
    <dgm:cxn modelId="{4E17D3DE-3949-44EE-A618-7957A22D904C}" type="presParOf" srcId="{0E2996E6-954A-47DA-BE6B-31AA245D05D1}" destId="{4155C6F6-C246-47F9-96C8-E4B0C0858D6D}" srcOrd="1" destOrd="0" presId="urn:diagrams.loki3.com/BracketList"/>
    <dgm:cxn modelId="{6556417F-FD96-443C-AE43-896CD35658B0}" type="presParOf" srcId="{0E2996E6-954A-47DA-BE6B-31AA245D05D1}" destId="{7D0A5A26-872B-427F-8D5A-6E7ED504BDD1}" srcOrd="2" destOrd="0" presId="urn:diagrams.loki3.com/BracketList"/>
    <dgm:cxn modelId="{E9D69EC2-41E1-4E18-977A-A75501AB3C16}" type="presParOf" srcId="{0E2996E6-954A-47DA-BE6B-31AA245D05D1}" destId="{171EC54B-C135-4A1C-BA31-7B72D875D2F2}" srcOrd="3" destOrd="0" presId="urn:diagrams.loki3.com/BracketList"/>
    <dgm:cxn modelId="{51CFEDFD-56AE-45A3-96C3-696E6F871DB4}" type="presParOf" srcId="{D44D7E58-22C3-4C9D-9C9E-20FCAC8A0914}" destId="{719337DF-6006-4605-8DC8-62D28F95FCBC}" srcOrd="1" destOrd="0" presId="urn:diagrams.loki3.com/BracketList"/>
    <dgm:cxn modelId="{5F2632DC-B290-42BC-BE0A-76661F80E897}" type="presParOf" srcId="{D44D7E58-22C3-4C9D-9C9E-20FCAC8A0914}" destId="{F3DC729B-15D8-43AD-9B1E-AA666BE16523}" srcOrd="2" destOrd="0" presId="urn:diagrams.loki3.com/BracketList"/>
    <dgm:cxn modelId="{B9744D67-0E97-4E86-8763-5B2B73EBAB46}" type="presParOf" srcId="{F3DC729B-15D8-43AD-9B1E-AA666BE16523}" destId="{08598906-050F-4B2B-A8B5-7243039B4EA2}" srcOrd="0" destOrd="0" presId="urn:diagrams.loki3.com/BracketList"/>
    <dgm:cxn modelId="{363BA93C-255B-46DF-A2D6-36214C8818C3}" type="presParOf" srcId="{F3DC729B-15D8-43AD-9B1E-AA666BE16523}" destId="{FB558586-4F21-4484-9716-0B932AD55935}" srcOrd="1" destOrd="0" presId="urn:diagrams.loki3.com/BracketList"/>
    <dgm:cxn modelId="{34222AAA-5227-4044-BFE7-A7F163643871}" type="presParOf" srcId="{F3DC729B-15D8-43AD-9B1E-AA666BE16523}" destId="{DD66CED7-1DAF-4D89-A12F-FF84FC68E357}" srcOrd="2" destOrd="0" presId="urn:diagrams.loki3.com/BracketList"/>
    <dgm:cxn modelId="{DF2553EA-5415-4CFF-B70E-49A72ECAF934}" type="presParOf" srcId="{F3DC729B-15D8-43AD-9B1E-AA666BE16523}" destId="{3563436C-8AA9-48B0-B2CE-EA30C1AF7392}"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D7A128-C72D-40F8-84BB-7E852C076E4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pPr rtl="1"/>
          <a:endParaRPr lang="fa-IR"/>
        </a:p>
      </dgm:t>
    </dgm:pt>
    <dgm:pt modelId="{EEAE70A4-3B42-4B4F-B25C-B91A7C511181}">
      <dgm:prSet phldrT="[Text]"/>
      <dgm:spPr/>
      <dgm:t>
        <a:bodyPr/>
        <a:lstStyle/>
        <a:p>
          <a:pPr rtl="1"/>
          <a:r>
            <a:rPr lang="fa-IR" dirty="0" smtClean="0"/>
            <a:t>دو بعد لایه و زمان</a:t>
          </a:r>
          <a:endParaRPr lang="fa-IR" dirty="0"/>
        </a:p>
      </dgm:t>
    </dgm:pt>
    <dgm:pt modelId="{74A21E3F-7D3C-47D8-81D2-077C70A52189}" type="parTrans" cxnId="{68852AD7-5B5D-46C4-A664-F409A96C9512}">
      <dgm:prSet/>
      <dgm:spPr/>
      <dgm:t>
        <a:bodyPr/>
        <a:lstStyle/>
        <a:p>
          <a:pPr rtl="1"/>
          <a:endParaRPr lang="fa-IR"/>
        </a:p>
      </dgm:t>
    </dgm:pt>
    <dgm:pt modelId="{41182566-FC69-448E-9770-6CCB05DB328E}" type="sibTrans" cxnId="{68852AD7-5B5D-46C4-A664-F409A96C9512}">
      <dgm:prSet/>
      <dgm:spPr/>
      <dgm:t>
        <a:bodyPr/>
        <a:lstStyle/>
        <a:p>
          <a:pPr rtl="1"/>
          <a:endParaRPr lang="fa-IR"/>
        </a:p>
      </dgm:t>
    </dgm:pt>
    <dgm:pt modelId="{8C151E8F-F278-495F-A947-06F0FA7882A7}">
      <dgm:prSet phldrT="[Text]"/>
      <dgm:spPr/>
      <dgm:t>
        <a:bodyPr/>
        <a:lstStyle/>
        <a:p>
          <a:pPr rtl="1"/>
          <a:r>
            <a:rPr lang="fa-IR" dirty="0" smtClean="0"/>
            <a:t>محور افقی: نمایش بعد زمان که بر مبنای آن، ترتیب، تنوع و تكامل لایه‌ها را با زمان آغاز و پایان هریك مشخص می شود</a:t>
          </a:r>
          <a:endParaRPr lang="fa-IR" dirty="0"/>
        </a:p>
      </dgm:t>
    </dgm:pt>
    <dgm:pt modelId="{3C99A76B-A49E-4D2E-BB04-EF619A89F290}" type="parTrans" cxnId="{2B14B31F-CDAC-4442-B1C5-6F66875437A3}">
      <dgm:prSet/>
      <dgm:spPr/>
      <dgm:t>
        <a:bodyPr/>
        <a:lstStyle/>
        <a:p>
          <a:pPr rtl="1"/>
          <a:endParaRPr lang="fa-IR"/>
        </a:p>
      </dgm:t>
    </dgm:pt>
    <dgm:pt modelId="{7DC02DC4-790A-43F7-809B-C1A166EA3B17}" type="sibTrans" cxnId="{2B14B31F-CDAC-4442-B1C5-6F66875437A3}">
      <dgm:prSet/>
      <dgm:spPr/>
      <dgm:t>
        <a:bodyPr/>
        <a:lstStyle/>
        <a:p>
          <a:pPr rtl="1"/>
          <a:endParaRPr lang="fa-IR"/>
        </a:p>
      </dgm:t>
    </dgm:pt>
    <dgm:pt modelId="{4FD721EA-2B44-4434-A53C-E08C3CEFCDAE}">
      <dgm:prSet phldrT="[Text]"/>
      <dgm:spPr/>
      <dgm:t>
        <a:bodyPr/>
        <a:lstStyle/>
        <a:p>
          <a:pPr rtl="1"/>
          <a:r>
            <a:rPr lang="fa-IR" dirty="0" smtClean="0"/>
            <a:t>محور عمودی: نمایش بعد لایه­ها که در آن روابط و برنامه‌های حاكم بین سطوح دریك زمان خاص نشان داده می‌شود</a:t>
          </a:r>
          <a:endParaRPr lang="fa-IR" dirty="0"/>
        </a:p>
      </dgm:t>
    </dgm:pt>
    <dgm:pt modelId="{2E5033FA-3FAF-4192-96C9-28E93172A414}" type="parTrans" cxnId="{7C97FC8F-8ADF-4CA6-8D27-7B92EEC79C95}">
      <dgm:prSet/>
      <dgm:spPr/>
      <dgm:t>
        <a:bodyPr/>
        <a:lstStyle/>
        <a:p>
          <a:pPr rtl="1"/>
          <a:endParaRPr lang="fa-IR"/>
        </a:p>
      </dgm:t>
    </dgm:pt>
    <dgm:pt modelId="{72B82F0D-98C9-49A7-AB97-24CB73789C88}" type="sibTrans" cxnId="{7C97FC8F-8ADF-4CA6-8D27-7B92EEC79C95}">
      <dgm:prSet/>
      <dgm:spPr/>
      <dgm:t>
        <a:bodyPr/>
        <a:lstStyle/>
        <a:p>
          <a:pPr rtl="1"/>
          <a:endParaRPr lang="fa-IR"/>
        </a:p>
      </dgm:t>
    </dgm:pt>
    <dgm:pt modelId="{A41AA41D-094F-486D-B1DC-58F636071709}" type="pres">
      <dgm:prSet presAssocID="{7FD7A128-C72D-40F8-84BB-7E852C076E49}" presName="vert0" presStyleCnt="0">
        <dgm:presLayoutVars>
          <dgm:dir val="rev"/>
          <dgm:animOne val="branch"/>
          <dgm:animLvl val="lvl"/>
        </dgm:presLayoutVars>
      </dgm:prSet>
      <dgm:spPr/>
      <dgm:t>
        <a:bodyPr/>
        <a:lstStyle/>
        <a:p>
          <a:pPr rtl="1"/>
          <a:endParaRPr lang="fa-IR"/>
        </a:p>
      </dgm:t>
    </dgm:pt>
    <dgm:pt modelId="{7B968FCA-2AAB-4C2A-A64C-ADC39053D683}" type="pres">
      <dgm:prSet presAssocID="{EEAE70A4-3B42-4B4F-B25C-B91A7C511181}" presName="thickLine" presStyleLbl="alignNode1" presStyleIdx="0" presStyleCnt="1"/>
      <dgm:spPr/>
    </dgm:pt>
    <dgm:pt modelId="{77EBBAAA-83C3-4222-A096-132D20FB5FDD}" type="pres">
      <dgm:prSet presAssocID="{EEAE70A4-3B42-4B4F-B25C-B91A7C511181}" presName="horz1" presStyleCnt="0"/>
      <dgm:spPr/>
    </dgm:pt>
    <dgm:pt modelId="{A025242A-A7E0-4C81-A4C7-FF2835A5C7CF}" type="pres">
      <dgm:prSet presAssocID="{EEAE70A4-3B42-4B4F-B25C-B91A7C511181}" presName="tx1" presStyleLbl="revTx" presStyleIdx="0" presStyleCnt="3"/>
      <dgm:spPr/>
      <dgm:t>
        <a:bodyPr/>
        <a:lstStyle/>
        <a:p>
          <a:pPr rtl="1"/>
          <a:endParaRPr lang="fa-IR"/>
        </a:p>
      </dgm:t>
    </dgm:pt>
    <dgm:pt modelId="{737F1C05-F769-4DFF-AD3F-E8FFFAE092A9}" type="pres">
      <dgm:prSet presAssocID="{EEAE70A4-3B42-4B4F-B25C-B91A7C511181}" presName="vert1" presStyleCnt="0"/>
      <dgm:spPr/>
    </dgm:pt>
    <dgm:pt modelId="{54A94431-2823-4FE2-B279-0E426BE74E86}" type="pres">
      <dgm:prSet presAssocID="{8C151E8F-F278-495F-A947-06F0FA7882A7}" presName="vertSpace2a" presStyleCnt="0"/>
      <dgm:spPr/>
    </dgm:pt>
    <dgm:pt modelId="{C7B860C7-3717-47C3-AC1B-42D20C8424B5}" type="pres">
      <dgm:prSet presAssocID="{8C151E8F-F278-495F-A947-06F0FA7882A7}" presName="horz2" presStyleCnt="0"/>
      <dgm:spPr/>
    </dgm:pt>
    <dgm:pt modelId="{7149AED8-7984-4623-8CFB-ED3EC818D1C3}" type="pres">
      <dgm:prSet presAssocID="{8C151E8F-F278-495F-A947-06F0FA7882A7}" presName="horzSpace2" presStyleCnt="0"/>
      <dgm:spPr/>
    </dgm:pt>
    <dgm:pt modelId="{B02C23E1-E5DD-4F0E-9195-D75563CA3EFC}" type="pres">
      <dgm:prSet presAssocID="{8C151E8F-F278-495F-A947-06F0FA7882A7}" presName="tx2" presStyleLbl="revTx" presStyleIdx="1" presStyleCnt="3"/>
      <dgm:spPr/>
      <dgm:t>
        <a:bodyPr/>
        <a:lstStyle/>
        <a:p>
          <a:pPr rtl="1"/>
          <a:endParaRPr lang="fa-IR"/>
        </a:p>
      </dgm:t>
    </dgm:pt>
    <dgm:pt modelId="{87C62969-8D5B-4A29-99FC-D3C3BF0912D9}" type="pres">
      <dgm:prSet presAssocID="{8C151E8F-F278-495F-A947-06F0FA7882A7}" presName="vert2" presStyleCnt="0"/>
      <dgm:spPr/>
    </dgm:pt>
    <dgm:pt modelId="{C386B845-C8F3-447C-8C0F-1B2D4FA726C3}" type="pres">
      <dgm:prSet presAssocID="{8C151E8F-F278-495F-A947-06F0FA7882A7}" presName="thinLine2b" presStyleLbl="callout" presStyleIdx="0" presStyleCnt="2"/>
      <dgm:spPr/>
    </dgm:pt>
    <dgm:pt modelId="{F09D7E01-DBB0-43A8-9D45-BE7D4FBE8B61}" type="pres">
      <dgm:prSet presAssocID="{8C151E8F-F278-495F-A947-06F0FA7882A7}" presName="vertSpace2b" presStyleCnt="0"/>
      <dgm:spPr/>
    </dgm:pt>
    <dgm:pt modelId="{BE01F51E-B3A1-437C-8AF0-ECC512DFB148}" type="pres">
      <dgm:prSet presAssocID="{4FD721EA-2B44-4434-A53C-E08C3CEFCDAE}" presName="horz2" presStyleCnt="0"/>
      <dgm:spPr/>
    </dgm:pt>
    <dgm:pt modelId="{A3122D07-412F-4E87-874F-3DC22544B26A}" type="pres">
      <dgm:prSet presAssocID="{4FD721EA-2B44-4434-A53C-E08C3CEFCDAE}" presName="horzSpace2" presStyleCnt="0"/>
      <dgm:spPr/>
    </dgm:pt>
    <dgm:pt modelId="{9D3AD623-3545-4EA0-9048-F1E6D7C99339}" type="pres">
      <dgm:prSet presAssocID="{4FD721EA-2B44-4434-A53C-E08C3CEFCDAE}" presName="tx2" presStyleLbl="revTx" presStyleIdx="2" presStyleCnt="3"/>
      <dgm:spPr/>
      <dgm:t>
        <a:bodyPr/>
        <a:lstStyle/>
        <a:p>
          <a:pPr rtl="1"/>
          <a:endParaRPr lang="fa-IR"/>
        </a:p>
      </dgm:t>
    </dgm:pt>
    <dgm:pt modelId="{917929C2-D7AD-46CC-B63A-EF8041BC6DE4}" type="pres">
      <dgm:prSet presAssocID="{4FD721EA-2B44-4434-A53C-E08C3CEFCDAE}" presName="vert2" presStyleCnt="0"/>
      <dgm:spPr/>
    </dgm:pt>
    <dgm:pt modelId="{BDCE2C51-014E-4A9A-99C5-C520F04E3FA7}" type="pres">
      <dgm:prSet presAssocID="{4FD721EA-2B44-4434-A53C-E08C3CEFCDAE}" presName="thinLine2b" presStyleLbl="callout" presStyleIdx="1" presStyleCnt="2"/>
      <dgm:spPr/>
    </dgm:pt>
    <dgm:pt modelId="{72936E39-467F-467F-8715-C5F83AFA54F5}" type="pres">
      <dgm:prSet presAssocID="{4FD721EA-2B44-4434-A53C-E08C3CEFCDAE}" presName="vertSpace2b" presStyleCnt="0"/>
      <dgm:spPr/>
    </dgm:pt>
  </dgm:ptLst>
  <dgm:cxnLst>
    <dgm:cxn modelId="{68852AD7-5B5D-46C4-A664-F409A96C9512}" srcId="{7FD7A128-C72D-40F8-84BB-7E852C076E49}" destId="{EEAE70A4-3B42-4B4F-B25C-B91A7C511181}" srcOrd="0" destOrd="0" parTransId="{74A21E3F-7D3C-47D8-81D2-077C70A52189}" sibTransId="{41182566-FC69-448E-9770-6CCB05DB328E}"/>
    <dgm:cxn modelId="{2B14B31F-CDAC-4442-B1C5-6F66875437A3}" srcId="{EEAE70A4-3B42-4B4F-B25C-B91A7C511181}" destId="{8C151E8F-F278-495F-A947-06F0FA7882A7}" srcOrd="0" destOrd="0" parTransId="{3C99A76B-A49E-4D2E-BB04-EF619A89F290}" sibTransId="{7DC02DC4-790A-43F7-809B-C1A166EA3B17}"/>
    <dgm:cxn modelId="{1A2C4710-4C8D-4937-8B63-C9189B8D8A8E}" type="presOf" srcId="{4FD721EA-2B44-4434-A53C-E08C3CEFCDAE}" destId="{9D3AD623-3545-4EA0-9048-F1E6D7C99339}" srcOrd="0" destOrd="0" presId="urn:microsoft.com/office/officeart/2008/layout/LinedList"/>
    <dgm:cxn modelId="{330DFF97-2B3A-466A-8485-E69AC2A89009}" type="presOf" srcId="{EEAE70A4-3B42-4B4F-B25C-B91A7C511181}" destId="{A025242A-A7E0-4C81-A4C7-FF2835A5C7CF}" srcOrd="0" destOrd="0" presId="urn:microsoft.com/office/officeart/2008/layout/LinedList"/>
    <dgm:cxn modelId="{7C97FC8F-8ADF-4CA6-8D27-7B92EEC79C95}" srcId="{EEAE70A4-3B42-4B4F-B25C-B91A7C511181}" destId="{4FD721EA-2B44-4434-A53C-E08C3CEFCDAE}" srcOrd="1" destOrd="0" parTransId="{2E5033FA-3FAF-4192-96C9-28E93172A414}" sibTransId="{72B82F0D-98C9-49A7-AB97-24CB73789C88}"/>
    <dgm:cxn modelId="{58D44D7B-C671-44E5-B539-6D15623EA4F1}" type="presOf" srcId="{7FD7A128-C72D-40F8-84BB-7E852C076E49}" destId="{A41AA41D-094F-486D-B1DC-58F636071709}" srcOrd="0" destOrd="0" presId="urn:microsoft.com/office/officeart/2008/layout/LinedList"/>
    <dgm:cxn modelId="{E8CF63B9-99DD-4AA0-8C73-9CB515E4C3F5}" type="presOf" srcId="{8C151E8F-F278-495F-A947-06F0FA7882A7}" destId="{B02C23E1-E5DD-4F0E-9195-D75563CA3EFC}" srcOrd="0" destOrd="0" presId="urn:microsoft.com/office/officeart/2008/layout/LinedList"/>
    <dgm:cxn modelId="{AD78ABC6-C90C-412E-BFEE-52F22889D537}" type="presParOf" srcId="{A41AA41D-094F-486D-B1DC-58F636071709}" destId="{7B968FCA-2AAB-4C2A-A64C-ADC39053D683}" srcOrd="0" destOrd="0" presId="urn:microsoft.com/office/officeart/2008/layout/LinedList"/>
    <dgm:cxn modelId="{7698CD73-33B6-4A7F-9657-94D41A29854E}" type="presParOf" srcId="{A41AA41D-094F-486D-B1DC-58F636071709}" destId="{77EBBAAA-83C3-4222-A096-132D20FB5FDD}" srcOrd="1" destOrd="0" presId="urn:microsoft.com/office/officeart/2008/layout/LinedList"/>
    <dgm:cxn modelId="{9DA15798-D519-4D72-B9AA-83CD2191F0D0}" type="presParOf" srcId="{77EBBAAA-83C3-4222-A096-132D20FB5FDD}" destId="{A025242A-A7E0-4C81-A4C7-FF2835A5C7CF}" srcOrd="0" destOrd="0" presId="urn:microsoft.com/office/officeart/2008/layout/LinedList"/>
    <dgm:cxn modelId="{C78F9575-C0B0-4E84-AD85-230A4C3AF57A}" type="presParOf" srcId="{77EBBAAA-83C3-4222-A096-132D20FB5FDD}" destId="{737F1C05-F769-4DFF-AD3F-E8FFFAE092A9}" srcOrd="1" destOrd="0" presId="urn:microsoft.com/office/officeart/2008/layout/LinedList"/>
    <dgm:cxn modelId="{F47E7B6C-3A5D-4B83-9C44-B640E8874F10}" type="presParOf" srcId="{737F1C05-F769-4DFF-AD3F-E8FFFAE092A9}" destId="{54A94431-2823-4FE2-B279-0E426BE74E86}" srcOrd="0" destOrd="0" presId="urn:microsoft.com/office/officeart/2008/layout/LinedList"/>
    <dgm:cxn modelId="{1C0B2D76-3DA6-4B24-8676-CCEFE7D20321}" type="presParOf" srcId="{737F1C05-F769-4DFF-AD3F-E8FFFAE092A9}" destId="{C7B860C7-3717-47C3-AC1B-42D20C8424B5}" srcOrd="1" destOrd="0" presId="urn:microsoft.com/office/officeart/2008/layout/LinedList"/>
    <dgm:cxn modelId="{1D3162C0-DB17-4820-BBD3-595E3074632A}" type="presParOf" srcId="{C7B860C7-3717-47C3-AC1B-42D20C8424B5}" destId="{7149AED8-7984-4623-8CFB-ED3EC818D1C3}" srcOrd="0" destOrd="0" presId="urn:microsoft.com/office/officeart/2008/layout/LinedList"/>
    <dgm:cxn modelId="{0A5D6E40-6030-4EDC-BEE8-233D3C06B68A}" type="presParOf" srcId="{C7B860C7-3717-47C3-AC1B-42D20C8424B5}" destId="{B02C23E1-E5DD-4F0E-9195-D75563CA3EFC}" srcOrd="1" destOrd="0" presId="urn:microsoft.com/office/officeart/2008/layout/LinedList"/>
    <dgm:cxn modelId="{13754EB0-740A-438D-A48D-7045162B589B}" type="presParOf" srcId="{C7B860C7-3717-47C3-AC1B-42D20C8424B5}" destId="{87C62969-8D5B-4A29-99FC-D3C3BF0912D9}" srcOrd="2" destOrd="0" presId="urn:microsoft.com/office/officeart/2008/layout/LinedList"/>
    <dgm:cxn modelId="{3CE48A01-B82C-4DDF-9B0E-7F52A0E30DB9}" type="presParOf" srcId="{737F1C05-F769-4DFF-AD3F-E8FFFAE092A9}" destId="{C386B845-C8F3-447C-8C0F-1B2D4FA726C3}" srcOrd="2" destOrd="0" presId="urn:microsoft.com/office/officeart/2008/layout/LinedList"/>
    <dgm:cxn modelId="{B9EE5391-20B5-4A6D-9B6D-067A8D0189C3}" type="presParOf" srcId="{737F1C05-F769-4DFF-AD3F-E8FFFAE092A9}" destId="{F09D7E01-DBB0-43A8-9D45-BE7D4FBE8B61}" srcOrd="3" destOrd="0" presId="urn:microsoft.com/office/officeart/2008/layout/LinedList"/>
    <dgm:cxn modelId="{CDC82584-3B59-4F13-A422-ADBAC0D21A28}" type="presParOf" srcId="{737F1C05-F769-4DFF-AD3F-E8FFFAE092A9}" destId="{BE01F51E-B3A1-437C-8AF0-ECC512DFB148}" srcOrd="4" destOrd="0" presId="urn:microsoft.com/office/officeart/2008/layout/LinedList"/>
    <dgm:cxn modelId="{43EB2145-746D-4AB9-9B84-9DBDFBA6944C}" type="presParOf" srcId="{BE01F51E-B3A1-437C-8AF0-ECC512DFB148}" destId="{A3122D07-412F-4E87-874F-3DC22544B26A}" srcOrd="0" destOrd="0" presId="urn:microsoft.com/office/officeart/2008/layout/LinedList"/>
    <dgm:cxn modelId="{3687F268-9A4C-4B79-AAA9-0D9D935E95D1}" type="presParOf" srcId="{BE01F51E-B3A1-437C-8AF0-ECC512DFB148}" destId="{9D3AD623-3545-4EA0-9048-F1E6D7C99339}" srcOrd="1" destOrd="0" presId="urn:microsoft.com/office/officeart/2008/layout/LinedList"/>
    <dgm:cxn modelId="{13F2A08B-D9ED-477C-9A78-0A5213351A2B}" type="presParOf" srcId="{BE01F51E-B3A1-437C-8AF0-ECC512DFB148}" destId="{917929C2-D7AD-46CC-B63A-EF8041BC6DE4}" srcOrd="2" destOrd="0" presId="urn:microsoft.com/office/officeart/2008/layout/LinedList"/>
    <dgm:cxn modelId="{FAC4A0FC-ED06-4105-943E-0000605EF6A3}" type="presParOf" srcId="{737F1C05-F769-4DFF-AD3F-E8FFFAE092A9}" destId="{BDCE2C51-014E-4A9A-99C5-C520F04E3FA7}" srcOrd="5" destOrd="0" presId="urn:microsoft.com/office/officeart/2008/layout/LinedList"/>
    <dgm:cxn modelId="{53E468A1-5E2D-4255-A69F-1AF6DE36818E}" type="presParOf" srcId="{737F1C05-F769-4DFF-AD3F-E8FFFAE092A9}" destId="{72936E39-467F-467F-8715-C5F83AFA54F5}"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13D26FC-AED0-4A3C-B784-97A0CD54C8D4}" type="doc">
      <dgm:prSet loTypeId="urn:microsoft.com/office/officeart/2005/8/layout/list1" loCatId="list" qsTypeId="urn:microsoft.com/office/officeart/2005/8/quickstyle/simple1" qsCatId="simple" csTypeId="urn:microsoft.com/office/officeart/2005/8/colors/accent1_1" csCatId="accent1" phldr="1"/>
      <dgm:spPr/>
      <dgm:t>
        <a:bodyPr/>
        <a:lstStyle/>
        <a:p>
          <a:pPr rtl="1"/>
          <a:endParaRPr lang="fa-IR"/>
        </a:p>
      </dgm:t>
    </dgm:pt>
    <dgm:pt modelId="{081C2EA2-4739-444F-A775-7B0AB508AAC2}">
      <dgm:prSet phldrT="[Text]"/>
      <dgm:spPr/>
      <dgm:t>
        <a:bodyPr/>
        <a:lstStyle/>
        <a:p>
          <a:pPr rtl="1"/>
          <a:r>
            <a:rPr lang="fa-IR" dirty="0" smtClean="0"/>
            <a:t>بالاترین لایه </a:t>
          </a:r>
          <a:endParaRPr lang="fa-IR" dirty="0"/>
        </a:p>
      </dgm:t>
    </dgm:pt>
    <dgm:pt modelId="{BED3E17E-4678-4F9E-B620-246294B40D0D}" type="parTrans" cxnId="{43676C50-6982-4803-B34C-255D7D5F1D06}">
      <dgm:prSet/>
      <dgm:spPr/>
      <dgm:t>
        <a:bodyPr/>
        <a:lstStyle/>
        <a:p>
          <a:pPr rtl="1"/>
          <a:endParaRPr lang="fa-IR"/>
        </a:p>
      </dgm:t>
    </dgm:pt>
    <dgm:pt modelId="{FC63C659-CB17-45D2-9C5C-F1B5935D0929}" type="sibTrans" cxnId="{43676C50-6982-4803-B34C-255D7D5F1D06}">
      <dgm:prSet/>
      <dgm:spPr/>
      <dgm:t>
        <a:bodyPr/>
        <a:lstStyle/>
        <a:p>
          <a:pPr rtl="1"/>
          <a:endParaRPr lang="fa-IR"/>
        </a:p>
      </dgm:t>
    </dgm:pt>
    <dgm:pt modelId="{505CC042-506D-410C-8ADA-0CC770D60422}">
      <dgm:prSet phldrT="[Text]"/>
      <dgm:spPr/>
      <dgm:t>
        <a:bodyPr/>
        <a:lstStyle/>
        <a:p>
          <a:pPr rtl="1"/>
          <a:r>
            <a:rPr lang="fa-IR" dirty="0" smtClean="0"/>
            <a:t>پیشران‌ها و روندهای کلیدی حاکم بر اهداف یا مسیر کلی ره نگاشت</a:t>
          </a:r>
          <a:endParaRPr lang="fa-IR" dirty="0"/>
        </a:p>
      </dgm:t>
    </dgm:pt>
    <dgm:pt modelId="{049ED818-834C-4592-9F30-8BAC3F39BB3F}" type="parTrans" cxnId="{C241D53D-847C-4405-A833-0415898A87EB}">
      <dgm:prSet/>
      <dgm:spPr/>
      <dgm:t>
        <a:bodyPr/>
        <a:lstStyle/>
        <a:p>
          <a:pPr rtl="1"/>
          <a:endParaRPr lang="fa-IR"/>
        </a:p>
      </dgm:t>
    </dgm:pt>
    <dgm:pt modelId="{A29E15BD-5A48-4F3B-8B81-A9625D91B4A6}" type="sibTrans" cxnId="{C241D53D-847C-4405-A833-0415898A87EB}">
      <dgm:prSet/>
      <dgm:spPr/>
      <dgm:t>
        <a:bodyPr/>
        <a:lstStyle/>
        <a:p>
          <a:pPr rtl="1"/>
          <a:endParaRPr lang="fa-IR"/>
        </a:p>
      </dgm:t>
    </dgm:pt>
    <dgm:pt modelId="{712EA633-6FDD-45BE-B062-330AACC12735}">
      <dgm:prSet phldrT="[Text]"/>
      <dgm:spPr/>
      <dgm:t>
        <a:bodyPr/>
        <a:lstStyle/>
        <a:p>
          <a:pPr rtl="1"/>
          <a:r>
            <a:rPr lang="fa-IR" dirty="0" smtClean="0"/>
            <a:t>لایه زیرین</a:t>
          </a:r>
          <a:endParaRPr lang="fa-IR" dirty="0"/>
        </a:p>
      </dgm:t>
    </dgm:pt>
    <dgm:pt modelId="{B8E2BF10-5C11-4754-B562-4ACB074D22B6}" type="parTrans" cxnId="{CA88C2D8-7A4D-4FA1-9CE3-FBC80C8E06EE}">
      <dgm:prSet/>
      <dgm:spPr/>
      <dgm:t>
        <a:bodyPr/>
        <a:lstStyle/>
        <a:p>
          <a:pPr rtl="1"/>
          <a:endParaRPr lang="fa-IR"/>
        </a:p>
      </dgm:t>
    </dgm:pt>
    <dgm:pt modelId="{2421263F-C636-41E7-8A09-D51531482A20}" type="sibTrans" cxnId="{CA88C2D8-7A4D-4FA1-9CE3-FBC80C8E06EE}">
      <dgm:prSet/>
      <dgm:spPr/>
      <dgm:t>
        <a:bodyPr/>
        <a:lstStyle/>
        <a:p>
          <a:pPr rtl="1"/>
          <a:endParaRPr lang="fa-IR"/>
        </a:p>
      </dgm:t>
    </dgm:pt>
    <dgm:pt modelId="{4315EC07-CACD-4429-AA28-784B17174EF7}">
      <dgm:prSet phldrT="[Text]"/>
      <dgm:spPr/>
      <dgm:t>
        <a:bodyPr/>
        <a:lstStyle/>
        <a:p>
          <a:pPr rtl="1"/>
          <a:r>
            <a:rPr lang="fa-IR" dirty="0" smtClean="0"/>
            <a:t>منابعی که برای پاسخ‌گویی به روندها و محرک‌ها و پیشران‌ها لازم است</a:t>
          </a:r>
          <a:endParaRPr lang="fa-IR" dirty="0"/>
        </a:p>
      </dgm:t>
    </dgm:pt>
    <dgm:pt modelId="{A709745E-32E2-4C15-9866-D0F61DB30B85}" type="parTrans" cxnId="{FCDA5C3D-EBB4-413C-A3B6-5B17FF356AC3}">
      <dgm:prSet/>
      <dgm:spPr/>
      <dgm:t>
        <a:bodyPr/>
        <a:lstStyle/>
        <a:p>
          <a:pPr rtl="1"/>
          <a:endParaRPr lang="fa-IR"/>
        </a:p>
      </dgm:t>
    </dgm:pt>
    <dgm:pt modelId="{6EFEF44A-CDE2-437C-A18A-870BA5E1346D}" type="sibTrans" cxnId="{FCDA5C3D-EBB4-413C-A3B6-5B17FF356AC3}">
      <dgm:prSet/>
      <dgm:spPr/>
      <dgm:t>
        <a:bodyPr/>
        <a:lstStyle/>
        <a:p>
          <a:pPr rtl="1"/>
          <a:endParaRPr lang="fa-IR"/>
        </a:p>
      </dgm:t>
    </dgm:pt>
    <dgm:pt modelId="{72BDBB26-8651-4B10-819E-4BBDEA74F10D}">
      <dgm:prSet phldrT="[Text]"/>
      <dgm:spPr/>
      <dgm:t>
        <a:bodyPr/>
        <a:lstStyle/>
        <a:p>
          <a:pPr rtl="1"/>
          <a:r>
            <a:rPr lang="fa-IR" dirty="0" smtClean="0"/>
            <a:t>لایه میانی</a:t>
          </a:r>
          <a:endParaRPr lang="fa-IR" dirty="0"/>
        </a:p>
      </dgm:t>
    </dgm:pt>
    <dgm:pt modelId="{4BF2D977-B117-4975-9B99-AF9C80E9F160}" type="parTrans" cxnId="{6432BC2F-FDF9-4D71-938A-1A936A686D36}">
      <dgm:prSet/>
      <dgm:spPr/>
      <dgm:t>
        <a:bodyPr/>
        <a:lstStyle/>
        <a:p>
          <a:pPr rtl="1"/>
          <a:endParaRPr lang="fa-IR"/>
        </a:p>
      </dgm:t>
    </dgm:pt>
    <dgm:pt modelId="{2D5516FD-D999-4FD6-B590-DB1729011911}" type="sibTrans" cxnId="{6432BC2F-FDF9-4D71-938A-1A936A686D36}">
      <dgm:prSet/>
      <dgm:spPr/>
      <dgm:t>
        <a:bodyPr/>
        <a:lstStyle/>
        <a:p>
          <a:pPr rtl="1"/>
          <a:endParaRPr lang="fa-IR"/>
        </a:p>
      </dgm:t>
    </dgm:pt>
    <dgm:pt modelId="{A8903F9A-BDFC-463C-885F-14AC35CFEDF8}">
      <dgm:prSet phldrT="[Text]"/>
      <dgm:spPr/>
      <dgm:t>
        <a:bodyPr/>
        <a:lstStyle/>
        <a:p>
          <a:pPr rtl="1"/>
          <a:r>
            <a:rPr lang="fa-IR" dirty="0" smtClean="0"/>
            <a:t>فعالیت‌هایی که لازم است با استفاده از منابع در دسترس سازمان، برای پاسخ به روندها و پیشران‌ها و به منظور رسیدن به چشم انداز و هدف نهایی انجام شود</a:t>
          </a:r>
          <a:endParaRPr lang="fa-IR" dirty="0"/>
        </a:p>
      </dgm:t>
    </dgm:pt>
    <dgm:pt modelId="{125B7006-15DB-453E-B3AD-D62E214EE276}" type="parTrans" cxnId="{E84F1B6E-B0DD-4204-A0A3-2AF349AE5490}">
      <dgm:prSet/>
      <dgm:spPr/>
      <dgm:t>
        <a:bodyPr/>
        <a:lstStyle/>
        <a:p>
          <a:pPr rtl="1"/>
          <a:endParaRPr lang="fa-IR"/>
        </a:p>
      </dgm:t>
    </dgm:pt>
    <dgm:pt modelId="{4429FC16-D410-49A8-92E6-95D697260225}" type="sibTrans" cxnId="{E84F1B6E-B0DD-4204-A0A3-2AF349AE5490}">
      <dgm:prSet/>
      <dgm:spPr/>
      <dgm:t>
        <a:bodyPr/>
        <a:lstStyle/>
        <a:p>
          <a:pPr rtl="1"/>
          <a:endParaRPr lang="fa-IR"/>
        </a:p>
      </dgm:t>
    </dgm:pt>
    <dgm:pt modelId="{7B7F5555-E092-4211-9F5D-E7FFDC1DEC08}" type="pres">
      <dgm:prSet presAssocID="{113D26FC-AED0-4A3C-B784-97A0CD54C8D4}" presName="linear" presStyleCnt="0">
        <dgm:presLayoutVars>
          <dgm:dir val="rev"/>
          <dgm:animLvl val="lvl"/>
          <dgm:resizeHandles val="exact"/>
        </dgm:presLayoutVars>
      </dgm:prSet>
      <dgm:spPr/>
      <dgm:t>
        <a:bodyPr/>
        <a:lstStyle/>
        <a:p>
          <a:pPr rtl="1"/>
          <a:endParaRPr lang="fa-IR"/>
        </a:p>
      </dgm:t>
    </dgm:pt>
    <dgm:pt modelId="{97A3780E-29CB-481A-986D-734EA0FD4AE7}" type="pres">
      <dgm:prSet presAssocID="{081C2EA2-4739-444F-A775-7B0AB508AAC2}" presName="parentLin" presStyleCnt="0"/>
      <dgm:spPr/>
    </dgm:pt>
    <dgm:pt modelId="{ADB99A34-5B01-4125-AA83-FE958F501091}" type="pres">
      <dgm:prSet presAssocID="{081C2EA2-4739-444F-A775-7B0AB508AAC2}" presName="parentLeftMargin" presStyleLbl="node1" presStyleIdx="0" presStyleCnt="3"/>
      <dgm:spPr/>
      <dgm:t>
        <a:bodyPr/>
        <a:lstStyle/>
        <a:p>
          <a:pPr rtl="1"/>
          <a:endParaRPr lang="fa-IR"/>
        </a:p>
      </dgm:t>
    </dgm:pt>
    <dgm:pt modelId="{B7867C20-7AA9-4ADB-ACCA-310009106452}" type="pres">
      <dgm:prSet presAssocID="{081C2EA2-4739-444F-A775-7B0AB508AAC2}" presName="parentText" presStyleLbl="node1" presStyleIdx="0" presStyleCnt="3">
        <dgm:presLayoutVars>
          <dgm:chMax val="0"/>
          <dgm:bulletEnabled val="1"/>
        </dgm:presLayoutVars>
      </dgm:prSet>
      <dgm:spPr/>
      <dgm:t>
        <a:bodyPr/>
        <a:lstStyle/>
        <a:p>
          <a:pPr rtl="1"/>
          <a:endParaRPr lang="fa-IR"/>
        </a:p>
      </dgm:t>
    </dgm:pt>
    <dgm:pt modelId="{5200660D-D84D-4906-A0C1-5DEC5988BF35}" type="pres">
      <dgm:prSet presAssocID="{081C2EA2-4739-444F-A775-7B0AB508AAC2}" presName="negativeSpace" presStyleCnt="0"/>
      <dgm:spPr/>
    </dgm:pt>
    <dgm:pt modelId="{4C07DE57-F18F-4C28-8F53-7668F3AF8ECF}" type="pres">
      <dgm:prSet presAssocID="{081C2EA2-4739-444F-A775-7B0AB508AAC2}" presName="childText" presStyleLbl="conFgAcc1" presStyleIdx="0" presStyleCnt="3">
        <dgm:presLayoutVars>
          <dgm:bulletEnabled val="1"/>
        </dgm:presLayoutVars>
      </dgm:prSet>
      <dgm:spPr/>
      <dgm:t>
        <a:bodyPr/>
        <a:lstStyle/>
        <a:p>
          <a:pPr rtl="1"/>
          <a:endParaRPr lang="fa-IR"/>
        </a:p>
      </dgm:t>
    </dgm:pt>
    <dgm:pt modelId="{49713BE4-4946-4237-BE34-649172DA2BF6}" type="pres">
      <dgm:prSet presAssocID="{FC63C659-CB17-45D2-9C5C-F1B5935D0929}" presName="spaceBetweenRectangles" presStyleCnt="0"/>
      <dgm:spPr/>
    </dgm:pt>
    <dgm:pt modelId="{04D35E0A-69F8-4926-BFC6-321A3021CF09}" type="pres">
      <dgm:prSet presAssocID="{72BDBB26-8651-4B10-819E-4BBDEA74F10D}" presName="parentLin" presStyleCnt="0"/>
      <dgm:spPr/>
    </dgm:pt>
    <dgm:pt modelId="{6283A83A-258F-41A5-934F-F5C3FFD981BB}" type="pres">
      <dgm:prSet presAssocID="{72BDBB26-8651-4B10-819E-4BBDEA74F10D}" presName="parentLeftMargin" presStyleLbl="node1" presStyleIdx="0" presStyleCnt="3"/>
      <dgm:spPr/>
      <dgm:t>
        <a:bodyPr/>
        <a:lstStyle/>
        <a:p>
          <a:pPr rtl="1"/>
          <a:endParaRPr lang="fa-IR"/>
        </a:p>
      </dgm:t>
    </dgm:pt>
    <dgm:pt modelId="{A0D1B21B-044D-4AA0-B3CD-ABBF1CA59C9B}" type="pres">
      <dgm:prSet presAssocID="{72BDBB26-8651-4B10-819E-4BBDEA74F10D}" presName="parentText" presStyleLbl="node1" presStyleIdx="1" presStyleCnt="3">
        <dgm:presLayoutVars>
          <dgm:chMax val="0"/>
          <dgm:bulletEnabled val="1"/>
        </dgm:presLayoutVars>
      </dgm:prSet>
      <dgm:spPr/>
      <dgm:t>
        <a:bodyPr/>
        <a:lstStyle/>
        <a:p>
          <a:pPr rtl="1"/>
          <a:endParaRPr lang="fa-IR"/>
        </a:p>
      </dgm:t>
    </dgm:pt>
    <dgm:pt modelId="{A1C2023D-2071-4F27-AC06-3F5C8703BD47}" type="pres">
      <dgm:prSet presAssocID="{72BDBB26-8651-4B10-819E-4BBDEA74F10D}" presName="negativeSpace" presStyleCnt="0"/>
      <dgm:spPr/>
    </dgm:pt>
    <dgm:pt modelId="{7CA46494-82C7-4719-9A1F-663999C17A7F}" type="pres">
      <dgm:prSet presAssocID="{72BDBB26-8651-4B10-819E-4BBDEA74F10D}" presName="childText" presStyleLbl="conFgAcc1" presStyleIdx="1" presStyleCnt="3">
        <dgm:presLayoutVars>
          <dgm:bulletEnabled val="1"/>
        </dgm:presLayoutVars>
      </dgm:prSet>
      <dgm:spPr/>
      <dgm:t>
        <a:bodyPr/>
        <a:lstStyle/>
        <a:p>
          <a:pPr rtl="1"/>
          <a:endParaRPr lang="fa-IR"/>
        </a:p>
      </dgm:t>
    </dgm:pt>
    <dgm:pt modelId="{48102CD1-5B45-4E51-A7BD-C643DF26C69C}" type="pres">
      <dgm:prSet presAssocID="{2D5516FD-D999-4FD6-B590-DB1729011911}" presName="spaceBetweenRectangles" presStyleCnt="0"/>
      <dgm:spPr/>
    </dgm:pt>
    <dgm:pt modelId="{551393D3-00E0-4442-8891-E4F0C21C6CE2}" type="pres">
      <dgm:prSet presAssocID="{712EA633-6FDD-45BE-B062-330AACC12735}" presName="parentLin" presStyleCnt="0"/>
      <dgm:spPr/>
    </dgm:pt>
    <dgm:pt modelId="{1DD9AA60-0352-426C-8CF4-F479FB211192}" type="pres">
      <dgm:prSet presAssocID="{712EA633-6FDD-45BE-B062-330AACC12735}" presName="parentLeftMargin" presStyleLbl="node1" presStyleIdx="1" presStyleCnt="3"/>
      <dgm:spPr/>
      <dgm:t>
        <a:bodyPr/>
        <a:lstStyle/>
        <a:p>
          <a:pPr rtl="1"/>
          <a:endParaRPr lang="fa-IR"/>
        </a:p>
      </dgm:t>
    </dgm:pt>
    <dgm:pt modelId="{B221B362-A23E-49E2-87F6-D5C5EE791A0A}" type="pres">
      <dgm:prSet presAssocID="{712EA633-6FDD-45BE-B062-330AACC12735}" presName="parentText" presStyleLbl="node1" presStyleIdx="2" presStyleCnt="3">
        <dgm:presLayoutVars>
          <dgm:chMax val="0"/>
          <dgm:bulletEnabled val="1"/>
        </dgm:presLayoutVars>
      </dgm:prSet>
      <dgm:spPr/>
      <dgm:t>
        <a:bodyPr/>
        <a:lstStyle/>
        <a:p>
          <a:pPr rtl="1"/>
          <a:endParaRPr lang="fa-IR"/>
        </a:p>
      </dgm:t>
    </dgm:pt>
    <dgm:pt modelId="{57F1F610-EC3A-4574-9043-0A395A467BD6}" type="pres">
      <dgm:prSet presAssocID="{712EA633-6FDD-45BE-B062-330AACC12735}" presName="negativeSpace" presStyleCnt="0"/>
      <dgm:spPr/>
    </dgm:pt>
    <dgm:pt modelId="{B55B4AB0-072D-4966-9098-B50CE8E5598C}" type="pres">
      <dgm:prSet presAssocID="{712EA633-6FDD-45BE-B062-330AACC12735}" presName="childText" presStyleLbl="conFgAcc1" presStyleIdx="2" presStyleCnt="3">
        <dgm:presLayoutVars>
          <dgm:bulletEnabled val="1"/>
        </dgm:presLayoutVars>
      </dgm:prSet>
      <dgm:spPr/>
      <dgm:t>
        <a:bodyPr/>
        <a:lstStyle/>
        <a:p>
          <a:pPr rtl="1"/>
          <a:endParaRPr lang="fa-IR"/>
        </a:p>
      </dgm:t>
    </dgm:pt>
  </dgm:ptLst>
  <dgm:cxnLst>
    <dgm:cxn modelId="{BCDE0E9F-EAC5-4ECD-B15B-11D69F9F6517}" type="presOf" srcId="{72BDBB26-8651-4B10-819E-4BBDEA74F10D}" destId="{6283A83A-258F-41A5-934F-F5C3FFD981BB}" srcOrd="0" destOrd="0" presId="urn:microsoft.com/office/officeart/2005/8/layout/list1"/>
    <dgm:cxn modelId="{43676C50-6982-4803-B34C-255D7D5F1D06}" srcId="{113D26FC-AED0-4A3C-B784-97A0CD54C8D4}" destId="{081C2EA2-4739-444F-A775-7B0AB508AAC2}" srcOrd="0" destOrd="0" parTransId="{BED3E17E-4678-4F9E-B620-246294B40D0D}" sibTransId="{FC63C659-CB17-45D2-9C5C-F1B5935D0929}"/>
    <dgm:cxn modelId="{E84F1B6E-B0DD-4204-A0A3-2AF349AE5490}" srcId="{72BDBB26-8651-4B10-819E-4BBDEA74F10D}" destId="{A8903F9A-BDFC-463C-885F-14AC35CFEDF8}" srcOrd="0" destOrd="0" parTransId="{125B7006-15DB-453E-B3AD-D62E214EE276}" sibTransId="{4429FC16-D410-49A8-92E6-95D697260225}"/>
    <dgm:cxn modelId="{8157581B-A390-4C66-B9DE-2C4787B70EE9}" type="presOf" srcId="{4315EC07-CACD-4429-AA28-784B17174EF7}" destId="{B55B4AB0-072D-4966-9098-B50CE8E5598C}" srcOrd="0" destOrd="0" presId="urn:microsoft.com/office/officeart/2005/8/layout/list1"/>
    <dgm:cxn modelId="{F120445B-9E89-4187-A875-44488ABDB3B5}" type="presOf" srcId="{081C2EA2-4739-444F-A775-7B0AB508AAC2}" destId="{B7867C20-7AA9-4ADB-ACCA-310009106452}" srcOrd="1" destOrd="0" presId="urn:microsoft.com/office/officeart/2005/8/layout/list1"/>
    <dgm:cxn modelId="{AF9F8036-154B-4F86-B695-892E2BAB48AD}" type="presOf" srcId="{A8903F9A-BDFC-463C-885F-14AC35CFEDF8}" destId="{7CA46494-82C7-4719-9A1F-663999C17A7F}" srcOrd="0" destOrd="0" presId="urn:microsoft.com/office/officeart/2005/8/layout/list1"/>
    <dgm:cxn modelId="{7DB896CF-04FE-4A2B-8EF0-6A27047467D8}" type="presOf" srcId="{712EA633-6FDD-45BE-B062-330AACC12735}" destId="{B221B362-A23E-49E2-87F6-D5C5EE791A0A}" srcOrd="1" destOrd="0" presId="urn:microsoft.com/office/officeart/2005/8/layout/list1"/>
    <dgm:cxn modelId="{2ABED845-7F21-405E-87F7-99CA46AB2606}" type="presOf" srcId="{113D26FC-AED0-4A3C-B784-97A0CD54C8D4}" destId="{7B7F5555-E092-4211-9F5D-E7FFDC1DEC08}" srcOrd="0" destOrd="0" presId="urn:microsoft.com/office/officeart/2005/8/layout/list1"/>
    <dgm:cxn modelId="{AED69672-002D-4500-8660-CD82F402198D}" type="presOf" srcId="{081C2EA2-4739-444F-A775-7B0AB508AAC2}" destId="{ADB99A34-5B01-4125-AA83-FE958F501091}" srcOrd="0" destOrd="0" presId="urn:microsoft.com/office/officeart/2005/8/layout/list1"/>
    <dgm:cxn modelId="{FCDA5C3D-EBB4-413C-A3B6-5B17FF356AC3}" srcId="{712EA633-6FDD-45BE-B062-330AACC12735}" destId="{4315EC07-CACD-4429-AA28-784B17174EF7}" srcOrd="0" destOrd="0" parTransId="{A709745E-32E2-4C15-9866-D0F61DB30B85}" sibTransId="{6EFEF44A-CDE2-437C-A18A-870BA5E1346D}"/>
    <dgm:cxn modelId="{CA88C2D8-7A4D-4FA1-9CE3-FBC80C8E06EE}" srcId="{113D26FC-AED0-4A3C-B784-97A0CD54C8D4}" destId="{712EA633-6FDD-45BE-B062-330AACC12735}" srcOrd="2" destOrd="0" parTransId="{B8E2BF10-5C11-4754-B562-4ACB074D22B6}" sibTransId="{2421263F-C636-41E7-8A09-D51531482A20}"/>
    <dgm:cxn modelId="{D4D44BB8-2F5C-405F-AA2C-D23452EC4360}" type="presOf" srcId="{72BDBB26-8651-4B10-819E-4BBDEA74F10D}" destId="{A0D1B21B-044D-4AA0-B3CD-ABBF1CA59C9B}" srcOrd="1" destOrd="0" presId="urn:microsoft.com/office/officeart/2005/8/layout/list1"/>
    <dgm:cxn modelId="{90CB4F55-917B-4306-B4A8-B5B595BFE048}" type="presOf" srcId="{505CC042-506D-410C-8ADA-0CC770D60422}" destId="{4C07DE57-F18F-4C28-8F53-7668F3AF8ECF}" srcOrd="0" destOrd="0" presId="urn:microsoft.com/office/officeart/2005/8/layout/list1"/>
    <dgm:cxn modelId="{938DDF6F-1B48-4FE5-8852-A8F87439DA5F}" type="presOf" srcId="{712EA633-6FDD-45BE-B062-330AACC12735}" destId="{1DD9AA60-0352-426C-8CF4-F479FB211192}" srcOrd="0" destOrd="0" presId="urn:microsoft.com/office/officeart/2005/8/layout/list1"/>
    <dgm:cxn modelId="{C241D53D-847C-4405-A833-0415898A87EB}" srcId="{081C2EA2-4739-444F-A775-7B0AB508AAC2}" destId="{505CC042-506D-410C-8ADA-0CC770D60422}" srcOrd="0" destOrd="0" parTransId="{049ED818-834C-4592-9F30-8BAC3F39BB3F}" sibTransId="{A29E15BD-5A48-4F3B-8B81-A9625D91B4A6}"/>
    <dgm:cxn modelId="{6432BC2F-FDF9-4D71-938A-1A936A686D36}" srcId="{113D26FC-AED0-4A3C-B784-97A0CD54C8D4}" destId="{72BDBB26-8651-4B10-819E-4BBDEA74F10D}" srcOrd="1" destOrd="0" parTransId="{4BF2D977-B117-4975-9B99-AF9C80E9F160}" sibTransId="{2D5516FD-D999-4FD6-B590-DB1729011911}"/>
    <dgm:cxn modelId="{09F5307D-CB74-44BF-96BA-987197F6BA88}" type="presParOf" srcId="{7B7F5555-E092-4211-9F5D-E7FFDC1DEC08}" destId="{97A3780E-29CB-481A-986D-734EA0FD4AE7}" srcOrd="0" destOrd="0" presId="urn:microsoft.com/office/officeart/2005/8/layout/list1"/>
    <dgm:cxn modelId="{53A556F8-94AA-49CB-BBA7-75DD7A5341ED}" type="presParOf" srcId="{97A3780E-29CB-481A-986D-734EA0FD4AE7}" destId="{ADB99A34-5B01-4125-AA83-FE958F501091}" srcOrd="0" destOrd="0" presId="urn:microsoft.com/office/officeart/2005/8/layout/list1"/>
    <dgm:cxn modelId="{2E0579FE-72D2-475C-B471-0BFDB6A9CDD3}" type="presParOf" srcId="{97A3780E-29CB-481A-986D-734EA0FD4AE7}" destId="{B7867C20-7AA9-4ADB-ACCA-310009106452}" srcOrd="1" destOrd="0" presId="urn:microsoft.com/office/officeart/2005/8/layout/list1"/>
    <dgm:cxn modelId="{6F19CA62-4189-48DB-B0CF-6FD76F235171}" type="presParOf" srcId="{7B7F5555-E092-4211-9F5D-E7FFDC1DEC08}" destId="{5200660D-D84D-4906-A0C1-5DEC5988BF35}" srcOrd="1" destOrd="0" presId="urn:microsoft.com/office/officeart/2005/8/layout/list1"/>
    <dgm:cxn modelId="{2528D506-0578-4D9A-89CC-B1D5BC30E55D}" type="presParOf" srcId="{7B7F5555-E092-4211-9F5D-E7FFDC1DEC08}" destId="{4C07DE57-F18F-4C28-8F53-7668F3AF8ECF}" srcOrd="2" destOrd="0" presId="urn:microsoft.com/office/officeart/2005/8/layout/list1"/>
    <dgm:cxn modelId="{923C982E-CCAF-45AE-A42F-BE8D3ED48A6C}" type="presParOf" srcId="{7B7F5555-E092-4211-9F5D-E7FFDC1DEC08}" destId="{49713BE4-4946-4237-BE34-649172DA2BF6}" srcOrd="3" destOrd="0" presId="urn:microsoft.com/office/officeart/2005/8/layout/list1"/>
    <dgm:cxn modelId="{78698C59-D0C6-4A9F-A1F2-CDAC282D74B8}" type="presParOf" srcId="{7B7F5555-E092-4211-9F5D-E7FFDC1DEC08}" destId="{04D35E0A-69F8-4926-BFC6-321A3021CF09}" srcOrd="4" destOrd="0" presId="urn:microsoft.com/office/officeart/2005/8/layout/list1"/>
    <dgm:cxn modelId="{3DA4A32C-F96D-43F4-BC36-CDC68AB5FAE6}" type="presParOf" srcId="{04D35E0A-69F8-4926-BFC6-321A3021CF09}" destId="{6283A83A-258F-41A5-934F-F5C3FFD981BB}" srcOrd="0" destOrd="0" presId="urn:microsoft.com/office/officeart/2005/8/layout/list1"/>
    <dgm:cxn modelId="{EED66953-A0F9-42D7-B5D8-379443FF2ACF}" type="presParOf" srcId="{04D35E0A-69F8-4926-BFC6-321A3021CF09}" destId="{A0D1B21B-044D-4AA0-B3CD-ABBF1CA59C9B}" srcOrd="1" destOrd="0" presId="urn:microsoft.com/office/officeart/2005/8/layout/list1"/>
    <dgm:cxn modelId="{7F264089-E9C8-4218-AF81-A708CF0F524A}" type="presParOf" srcId="{7B7F5555-E092-4211-9F5D-E7FFDC1DEC08}" destId="{A1C2023D-2071-4F27-AC06-3F5C8703BD47}" srcOrd="5" destOrd="0" presId="urn:microsoft.com/office/officeart/2005/8/layout/list1"/>
    <dgm:cxn modelId="{BC003E43-D295-49A2-A012-6EBD314FE412}" type="presParOf" srcId="{7B7F5555-E092-4211-9F5D-E7FFDC1DEC08}" destId="{7CA46494-82C7-4719-9A1F-663999C17A7F}" srcOrd="6" destOrd="0" presId="urn:microsoft.com/office/officeart/2005/8/layout/list1"/>
    <dgm:cxn modelId="{4F1CB050-6163-44EB-B4A2-A0B1A5F9C445}" type="presParOf" srcId="{7B7F5555-E092-4211-9F5D-E7FFDC1DEC08}" destId="{48102CD1-5B45-4E51-A7BD-C643DF26C69C}" srcOrd="7" destOrd="0" presId="urn:microsoft.com/office/officeart/2005/8/layout/list1"/>
    <dgm:cxn modelId="{8424DB20-3FDB-4F35-8F1A-8EB1C75AB03A}" type="presParOf" srcId="{7B7F5555-E092-4211-9F5D-E7FFDC1DEC08}" destId="{551393D3-00E0-4442-8891-E4F0C21C6CE2}" srcOrd="8" destOrd="0" presId="urn:microsoft.com/office/officeart/2005/8/layout/list1"/>
    <dgm:cxn modelId="{AE7FCC06-A335-4761-9D7C-03F117EF6206}" type="presParOf" srcId="{551393D3-00E0-4442-8891-E4F0C21C6CE2}" destId="{1DD9AA60-0352-426C-8CF4-F479FB211192}" srcOrd="0" destOrd="0" presId="urn:microsoft.com/office/officeart/2005/8/layout/list1"/>
    <dgm:cxn modelId="{2D2E0B44-DAA6-45E9-A676-98D6A645B015}" type="presParOf" srcId="{551393D3-00E0-4442-8891-E4F0C21C6CE2}" destId="{B221B362-A23E-49E2-87F6-D5C5EE791A0A}" srcOrd="1" destOrd="0" presId="urn:microsoft.com/office/officeart/2005/8/layout/list1"/>
    <dgm:cxn modelId="{E2E907B1-E4B3-448C-BC19-226149F5DCAE}" type="presParOf" srcId="{7B7F5555-E092-4211-9F5D-E7FFDC1DEC08}" destId="{57F1F610-EC3A-4574-9043-0A395A467BD6}" srcOrd="9" destOrd="0" presId="urn:microsoft.com/office/officeart/2005/8/layout/list1"/>
    <dgm:cxn modelId="{E31DD000-0B15-4B1A-BB23-DE0B72313BC1}" type="presParOf" srcId="{7B7F5555-E092-4211-9F5D-E7FFDC1DEC08}" destId="{B55B4AB0-072D-4966-9098-B50CE8E5598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CE6B6-7B15-417C-AC1F-35FC1500E51F}">
      <dsp:nvSpPr>
        <dsp:cNvPr id="0" name=""/>
        <dsp:cNvSpPr/>
      </dsp:nvSpPr>
      <dsp:spPr>
        <a:xfrm>
          <a:off x="0" y="403935"/>
          <a:ext cx="8229600" cy="604800"/>
        </a:xfrm>
        <a:prstGeom prst="rect">
          <a:avLst/>
        </a:prstGeom>
        <a:solidFill>
          <a:schemeClr val="accent1">
            <a:alpha val="90000"/>
            <a:tint val="4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70C08C-323D-44E3-968E-4AE148D01BF2}">
      <dsp:nvSpPr>
        <dsp:cNvPr id="0" name=""/>
        <dsp:cNvSpPr/>
      </dsp:nvSpPr>
      <dsp:spPr>
        <a:xfrm>
          <a:off x="2057399" y="49695"/>
          <a:ext cx="5760720" cy="70848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r" defTabSz="800100" rtl="1">
            <a:lnSpc>
              <a:spcPct val="90000"/>
            </a:lnSpc>
            <a:spcBef>
              <a:spcPct val="0"/>
            </a:spcBef>
            <a:spcAft>
              <a:spcPct val="35000"/>
            </a:spcAft>
          </a:pPr>
          <a:r>
            <a:rPr lang="fa-IR" sz="1800" kern="1200" dirty="0" smtClean="0"/>
            <a:t>معرفی ره نگاشت، تعاریف، ویژگی ها و کاستی‌ها</a:t>
          </a:r>
          <a:endParaRPr lang="fa-IR" sz="1800" kern="1200" dirty="0">
            <a:cs typeface="B Nazanin" panose="00000400000000000000" pitchFamily="2" charset="-78"/>
          </a:endParaRPr>
        </a:p>
      </dsp:txBody>
      <dsp:txXfrm>
        <a:off x="2091984" y="84280"/>
        <a:ext cx="5691550" cy="639310"/>
      </dsp:txXfrm>
    </dsp:sp>
    <dsp:sp modelId="{5B727249-83A0-464E-9FCF-11A87D89E188}">
      <dsp:nvSpPr>
        <dsp:cNvPr id="0" name=""/>
        <dsp:cNvSpPr/>
      </dsp:nvSpPr>
      <dsp:spPr>
        <a:xfrm>
          <a:off x="0" y="1492575"/>
          <a:ext cx="8229600" cy="604800"/>
        </a:xfrm>
        <a:prstGeom prst="rect">
          <a:avLst/>
        </a:prstGeom>
        <a:solidFill>
          <a:schemeClr val="accent1">
            <a:alpha val="90000"/>
            <a:tint val="4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E447B6-F216-4B10-915E-A8E35A44EB13}">
      <dsp:nvSpPr>
        <dsp:cNvPr id="0" name=""/>
        <dsp:cNvSpPr/>
      </dsp:nvSpPr>
      <dsp:spPr>
        <a:xfrm>
          <a:off x="2057399" y="1138335"/>
          <a:ext cx="5760720" cy="70848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r" defTabSz="800100" rtl="1">
            <a:lnSpc>
              <a:spcPct val="90000"/>
            </a:lnSpc>
            <a:spcBef>
              <a:spcPct val="0"/>
            </a:spcBef>
            <a:spcAft>
              <a:spcPct val="35000"/>
            </a:spcAft>
          </a:pPr>
          <a:r>
            <a:rPr lang="fa-IR" sz="1800" kern="1200" dirty="0" smtClean="0"/>
            <a:t>ساختار و فرایندهای ره نگاشت</a:t>
          </a:r>
          <a:endParaRPr lang="fa-IR" sz="1800" kern="1200" dirty="0">
            <a:cs typeface="B Nazanin" panose="00000400000000000000" pitchFamily="2" charset="-78"/>
          </a:endParaRPr>
        </a:p>
      </dsp:txBody>
      <dsp:txXfrm>
        <a:off x="2091984" y="1172920"/>
        <a:ext cx="5691550" cy="639310"/>
      </dsp:txXfrm>
    </dsp:sp>
    <dsp:sp modelId="{7F75DED9-CB9B-43DA-8A90-5F03651AAEA1}">
      <dsp:nvSpPr>
        <dsp:cNvPr id="0" name=""/>
        <dsp:cNvSpPr/>
      </dsp:nvSpPr>
      <dsp:spPr>
        <a:xfrm>
          <a:off x="0" y="2581215"/>
          <a:ext cx="8229600" cy="604800"/>
        </a:xfrm>
        <a:prstGeom prst="rect">
          <a:avLst/>
        </a:prstGeom>
        <a:solidFill>
          <a:schemeClr val="accent1">
            <a:alpha val="90000"/>
            <a:tint val="4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5FE313-16F3-48E6-92E6-FBE242B7A6CF}">
      <dsp:nvSpPr>
        <dsp:cNvPr id="0" name=""/>
        <dsp:cNvSpPr/>
      </dsp:nvSpPr>
      <dsp:spPr>
        <a:xfrm>
          <a:off x="2057399" y="2226975"/>
          <a:ext cx="5760720" cy="70848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r" defTabSz="800100" rtl="1">
            <a:lnSpc>
              <a:spcPct val="90000"/>
            </a:lnSpc>
            <a:spcBef>
              <a:spcPct val="0"/>
            </a:spcBef>
            <a:spcAft>
              <a:spcPct val="35000"/>
            </a:spcAft>
          </a:pPr>
          <a:r>
            <a:rPr lang="fa-IR" sz="1800" kern="1200" dirty="0" smtClean="0"/>
            <a:t>ره نگاشت سیاستی و ویژگی های آن</a:t>
          </a:r>
          <a:endParaRPr lang="fa-IR" sz="1800" kern="1200" dirty="0">
            <a:cs typeface="B Nazanin" panose="00000400000000000000" pitchFamily="2" charset="-78"/>
          </a:endParaRPr>
        </a:p>
      </dsp:txBody>
      <dsp:txXfrm>
        <a:off x="2091984" y="2261560"/>
        <a:ext cx="5691550" cy="639310"/>
      </dsp:txXfrm>
    </dsp:sp>
    <dsp:sp modelId="{D9ADEBBE-41A1-443E-B025-6712CEF32CB5}">
      <dsp:nvSpPr>
        <dsp:cNvPr id="0" name=""/>
        <dsp:cNvSpPr/>
      </dsp:nvSpPr>
      <dsp:spPr>
        <a:xfrm>
          <a:off x="0" y="3669855"/>
          <a:ext cx="8229600" cy="604800"/>
        </a:xfrm>
        <a:prstGeom prst="rect">
          <a:avLst/>
        </a:prstGeom>
        <a:solidFill>
          <a:schemeClr val="accent1">
            <a:alpha val="90000"/>
            <a:tint val="4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64853D-DE89-40CF-872A-F3757BD17F7A}">
      <dsp:nvSpPr>
        <dsp:cNvPr id="0" name=""/>
        <dsp:cNvSpPr/>
      </dsp:nvSpPr>
      <dsp:spPr>
        <a:xfrm>
          <a:off x="2057399" y="3315614"/>
          <a:ext cx="5760720" cy="70848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r" defTabSz="800100" rtl="1">
            <a:lnSpc>
              <a:spcPct val="90000"/>
            </a:lnSpc>
            <a:spcBef>
              <a:spcPct val="0"/>
            </a:spcBef>
            <a:spcAft>
              <a:spcPct val="35000"/>
            </a:spcAft>
          </a:pPr>
          <a:r>
            <a:rPr lang="fa-IR" sz="1800" kern="1200" smtClean="0"/>
            <a:t>مطالعه موردی</a:t>
          </a:r>
          <a:endParaRPr lang="fa-IR" sz="1800" kern="1200" dirty="0">
            <a:cs typeface="B Nazanin" panose="00000400000000000000" pitchFamily="2" charset="-78"/>
          </a:endParaRPr>
        </a:p>
      </dsp:txBody>
      <dsp:txXfrm>
        <a:off x="2091984" y="3350199"/>
        <a:ext cx="5691550" cy="6393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C8C6B-CF42-46C1-84AA-F6D030EB16C7}">
      <dsp:nvSpPr>
        <dsp:cNvPr id="0" name=""/>
        <dsp:cNvSpPr/>
      </dsp:nvSpPr>
      <dsp:spPr>
        <a:xfrm>
          <a:off x="0" y="0"/>
          <a:ext cx="8229600" cy="0"/>
        </a:xfrm>
        <a:prstGeom prst="lin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B3C671-9887-48F7-BE14-87015F5654D2}">
      <dsp:nvSpPr>
        <dsp:cNvPr id="0" name=""/>
        <dsp:cNvSpPr/>
      </dsp:nvSpPr>
      <dsp:spPr>
        <a:xfrm>
          <a:off x="6583680" y="0"/>
          <a:ext cx="1645920" cy="4324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r" defTabSz="1422400" rtl="1">
            <a:lnSpc>
              <a:spcPct val="90000"/>
            </a:lnSpc>
            <a:spcBef>
              <a:spcPct val="0"/>
            </a:spcBef>
            <a:spcAft>
              <a:spcPct val="35000"/>
            </a:spcAft>
          </a:pPr>
          <a:r>
            <a:rPr lang="fa-IR" sz="3200" kern="1200" dirty="0" smtClean="0"/>
            <a:t>سه گام کلی فرایند ره نگاری</a:t>
          </a:r>
          <a:endParaRPr lang="fa-IR" sz="3200" kern="1200" dirty="0"/>
        </a:p>
      </dsp:txBody>
      <dsp:txXfrm>
        <a:off x="6583680" y="0"/>
        <a:ext cx="1645920" cy="4324350"/>
      </dsp:txXfrm>
    </dsp:sp>
    <dsp:sp modelId="{C2FE12A5-DA2B-4086-A079-115252A461AB}">
      <dsp:nvSpPr>
        <dsp:cNvPr id="0" name=""/>
        <dsp:cNvSpPr/>
      </dsp:nvSpPr>
      <dsp:spPr>
        <a:xfrm>
          <a:off x="0" y="67567"/>
          <a:ext cx="6460236" cy="1351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r" defTabSz="977900" rtl="1">
            <a:lnSpc>
              <a:spcPct val="90000"/>
            </a:lnSpc>
            <a:spcBef>
              <a:spcPct val="0"/>
            </a:spcBef>
            <a:spcAft>
              <a:spcPct val="35000"/>
            </a:spcAft>
          </a:pPr>
          <a:r>
            <a:rPr lang="fa-IR" sz="2200" kern="1200" dirty="0" smtClean="0"/>
            <a:t>فعالیت‌های پیشینی شامل آماده سازی مقدمات تدوین ره‌نگاشت، تشکیل تیم‌ها، تعیین قلمرو و محدوده پروژه</a:t>
          </a:r>
          <a:endParaRPr lang="en-US" sz="2200" kern="1200" dirty="0"/>
        </a:p>
      </dsp:txBody>
      <dsp:txXfrm>
        <a:off x="0" y="67567"/>
        <a:ext cx="6460236" cy="1351359"/>
      </dsp:txXfrm>
    </dsp:sp>
    <dsp:sp modelId="{5644E198-1F73-4684-9953-4267FC4E1A91}">
      <dsp:nvSpPr>
        <dsp:cNvPr id="0" name=""/>
        <dsp:cNvSpPr/>
      </dsp:nvSpPr>
      <dsp:spPr>
        <a:xfrm>
          <a:off x="0" y="1418927"/>
          <a:ext cx="658368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FF9840-992A-4404-B5D2-580E9FA2FD2F}">
      <dsp:nvSpPr>
        <dsp:cNvPr id="0" name=""/>
        <dsp:cNvSpPr/>
      </dsp:nvSpPr>
      <dsp:spPr>
        <a:xfrm>
          <a:off x="0" y="1486495"/>
          <a:ext cx="6460236" cy="1351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r" defTabSz="977900" rtl="1">
            <a:lnSpc>
              <a:spcPct val="90000"/>
            </a:lnSpc>
            <a:spcBef>
              <a:spcPct val="0"/>
            </a:spcBef>
            <a:spcAft>
              <a:spcPct val="35000"/>
            </a:spcAft>
          </a:pPr>
          <a:r>
            <a:rPr lang="fa-IR" sz="2200" kern="1200" dirty="0" smtClean="0"/>
            <a:t>ترسیم ره‌نگاشت شامل شناسایی محیط بیرونی، پیشران ها، منابع و تعریف فعالیت‌های لازم برای تحقق چشم انداز مورد نظر و در نهایت تصویر کردن اطلاعات در قالب رهنگاشت</a:t>
          </a:r>
          <a:endParaRPr lang="en-US" sz="2200" kern="1200" dirty="0"/>
        </a:p>
      </dsp:txBody>
      <dsp:txXfrm>
        <a:off x="0" y="1486495"/>
        <a:ext cx="6460236" cy="1351359"/>
      </dsp:txXfrm>
    </dsp:sp>
    <dsp:sp modelId="{D2186855-FA73-4615-A7B6-E862D320B8AE}">
      <dsp:nvSpPr>
        <dsp:cNvPr id="0" name=""/>
        <dsp:cNvSpPr/>
      </dsp:nvSpPr>
      <dsp:spPr>
        <a:xfrm>
          <a:off x="0" y="2837854"/>
          <a:ext cx="658368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AD8165-62F2-483D-BD5C-779D1C49A695}">
      <dsp:nvSpPr>
        <dsp:cNvPr id="0" name=""/>
        <dsp:cNvSpPr/>
      </dsp:nvSpPr>
      <dsp:spPr>
        <a:xfrm>
          <a:off x="0" y="2905422"/>
          <a:ext cx="6460236" cy="1351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r" defTabSz="977900" rtl="1">
            <a:lnSpc>
              <a:spcPct val="90000"/>
            </a:lnSpc>
            <a:spcBef>
              <a:spcPct val="0"/>
            </a:spcBef>
            <a:spcAft>
              <a:spcPct val="35000"/>
            </a:spcAft>
          </a:pPr>
          <a:r>
            <a:rPr lang="fa-IR" sz="2200" kern="1200" dirty="0" smtClean="0"/>
            <a:t>تمهیدات پسینی، که برنامه‌های پیاده سازی و نیز بازنگری و پایش را مشخص می‌کند</a:t>
          </a:r>
          <a:endParaRPr lang="en-US" sz="2200" kern="1200" dirty="0"/>
        </a:p>
      </dsp:txBody>
      <dsp:txXfrm>
        <a:off x="0" y="2905422"/>
        <a:ext cx="6460236" cy="1351359"/>
      </dsp:txXfrm>
    </dsp:sp>
    <dsp:sp modelId="{E191E74A-0B6C-496B-8506-C540E2379A1F}">
      <dsp:nvSpPr>
        <dsp:cNvPr id="0" name=""/>
        <dsp:cNvSpPr/>
      </dsp:nvSpPr>
      <dsp:spPr>
        <a:xfrm>
          <a:off x="0" y="4256782"/>
          <a:ext cx="658368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A5549-EC9F-4EA4-A087-903FF9A007C6}">
      <dsp:nvSpPr>
        <dsp:cNvPr id="0" name=""/>
        <dsp:cNvSpPr/>
      </dsp:nvSpPr>
      <dsp:spPr>
        <a:xfrm>
          <a:off x="0" y="898350"/>
          <a:ext cx="2571749" cy="1543050"/>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t>کل نگری؛ توجه به مسایل اجتماعی و بسترهای اجتماعی- فنی نوآوری</a:t>
          </a:r>
          <a:r>
            <a:rPr lang="en-US" sz="2000" kern="1200" dirty="0" smtClean="0"/>
            <a:t>‌</a:t>
          </a:r>
          <a:r>
            <a:rPr lang="fa-IR" sz="2000" kern="1200" dirty="0" smtClean="0"/>
            <a:t>ها و سیاست‌ها</a:t>
          </a:r>
          <a:endParaRPr lang="fa-IR" sz="2000" kern="1200" dirty="0"/>
        </a:p>
      </dsp:txBody>
      <dsp:txXfrm>
        <a:off x="0" y="898350"/>
        <a:ext cx="2571749" cy="1543050"/>
      </dsp:txXfrm>
    </dsp:sp>
    <dsp:sp modelId="{994DFF39-4F00-4285-A88D-36A4A99FF470}">
      <dsp:nvSpPr>
        <dsp:cNvPr id="0" name=""/>
        <dsp:cNvSpPr/>
      </dsp:nvSpPr>
      <dsp:spPr>
        <a:xfrm>
          <a:off x="2828925" y="898350"/>
          <a:ext cx="2571749" cy="1543050"/>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t>آینده</a:t>
          </a:r>
          <a:r>
            <a:rPr lang="en-US" sz="2000" kern="1200" dirty="0" smtClean="0"/>
            <a:t>‌</a:t>
          </a:r>
          <a:r>
            <a:rPr lang="fa-IR" sz="2000" kern="1200" dirty="0" smtClean="0"/>
            <a:t>نگری؛ استفاده از سناریوهای مختلف در مواجهه با آینده‌های مختلف</a:t>
          </a:r>
          <a:endParaRPr lang="fa-IR" sz="2000" kern="1200" dirty="0"/>
        </a:p>
      </dsp:txBody>
      <dsp:txXfrm>
        <a:off x="2828925" y="898350"/>
        <a:ext cx="2571749" cy="1543050"/>
      </dsp:txXfrm>
    </dsp:sp>
    <dsp:sp modelId="{EC8BB2B0-150E-47EB-866E-CC859C306ACA}">
      <dsp:nvSpPr>
        <dsp:cNvPr id="0" name=""/>
        <dsp:cNvSpPr/>
      </dsp:nvSpPr>
      <dsp:spPr>
        <a:xfrm>
          <a:off x="5657849" y="898350"/>
          <a:ext cx="2571749" cy="1543050"/>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smtClean="0"/>
            <a:t>تقویت </a:t>
          </a:r>
          <a:r>
            <a:rPr lang="fa-IR" sz="2000" kern="1200" dirty="0" smtClean="0"/>
            <a:t>مشارکت آگاهانه ذی نفعان</a:t>
          </a:r>
          <a:endParaRPr lang="fa-IR" sz="2000" kern="1200" dirty="0"/>
        </a:p>
      </dsp:txBody>
      <dsp:txXfrm>
        <a:off x="5657849" y="898350"/>
        <a:ext cx="2571749" cy="15430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97C94-8161-413C-9691-C6ADAF17E7C7}">
      <dsp:nvSpPr>
        <dsp:cNvPr id="0" name=""/>
        <dsp:cNvSpPr/>
      </dsp:nvSpPr>
      <dsp:spPr>
        <a:xfrm>
          <a:off x="5719571" y="77121"/>
          <a:ext cx="2507456" cy="518400"/>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1">
            <a:lnSpc>
              <a:spcPct val="90000"/>
            </a:lnSpc>
            <a:spcBef>
              <a:spcPct val="0"/>
            </a:spcBef>
            <a:spcAft>
              <a:spcPct val="35000"/>
            </a:spcAft>
          </a:pPr>
          <a:r>
            <a:rPr lang="fa-IR" sz="1800" kern="1200" dirty="0" smtClean="0"/>
            <a:t>فعالیت‌های پیشینی</a:t>
          </a:r>
        </a:p>
      </dsp:txBody>
      <dsp:txXfrm>
        <a:off x="5719571" y="77121"/>
        <a:ext cx="2507456" cy="518400"/>
      </dsp:txXfrm>
    </dsp:sp>
    <dsp:sp modelId="{D7653860-14F9-49D2-BFF9-7E0290260BE8}">
      <dsp:nvSpPr>
        <dsp:cNvPr id="0" name=""/>
        <dsp:cNvSpPr/>
      </dsp:nvSpPr>
      <dsp:spPr>
        <a:xfrm>
          <a:off x="5719571" y="595521"/>
          <a:ext cx="2507456" cy="3651707"/>
        </a:xfrm>
        <a:prstGeom prst="rect">
          <a:avLst/>
        </a:prstGeom>
        <a:solidFill>
          <a:schemeClr val="lt1">
            <a:alpha val="90000"/>
            <a:tint val="40000"/>
            <a:hueOff val="0"/>
            <a:satOff val="0"/>
            <a:lumOff val="0"/>
            <a:alphaOff val="0"/>
          </a:schemeClr>
        </a:solidFill>
        <a:ln w="1905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r" defTabSz="800100" rtl="1">
            <a:lnSpc>
              <a:spcPct val="90000"/>
            </a:lnSpc>
            <a:spcBef>
              <a:spcPct val="0"/>
            </a:spcBef>
            <a:spcAft>
              <a:spcPct val="15000"/>
            </a:spcAft>
            <a:buChar char="••"/>
          </a:pPr>
          <a:r>
            <a:rPr lang="fa-IR" sz="1800" kern="1200" dirty="0" smtClean="0"/>
            <a:t>آماده سازی مقدمات تدوین ره‌نگاشت، تشکیل تیم‌ها، تعیین قلمرو و محدوده پروژه طی جلسات همفکری</a:t>
          </a:r>
        </a:p>
        <a:p>
          <a:pPr marL="171450" lvl="1" indent="-171450" algn="r" defTabSz="800100" rtl="1">
            <a:lnSpc>
              <a:spcPct val="90000"/>
            </a:lnSpc>
            <a:spcBef>
              <a:spcPct val="0"/>
            </a:spcBef>
            <a:spcAft>
              <a:spcPct val="15000"/>
            </a:spcAft>
            <a:buChar char="••"/>
          </a:pPr>
          <a:r>
            <a:rPr lang="fa-IR" sz="1800" kern="1200" dirty="0" smtClean="0"/>
            <a:t>توافق بر سر نتایج قابل انتظار از پروژه</a:t>
          </a:r>
        </a:p>
      </dsp:txBody>
      <dsp:txXfrm>
        <a:off x="5719571" y="595521"/>
        <a:ext cx="2507456" cy="3651707"/>
      </dsp:txXfrm>
    </dsp:sp>
    <dsp:sp modelId="{124A1C1B-247F-4638-A2DA-4D258B5A59D3}">
      <dsp:nvSpPr>
        <dsp:cNvPr id="0" name=""/>
        <dsp:cNvSpPr/>
      </dsp:nvSpPr>
      <dsp:spPr>
        <a:xfrm>
          <a:off x="2861071" y="77121"/>
          <a:ext cx="2507456" cy="518400"/>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1">
            <a:lnSpc>
              <a:spcPct val="90000"/>
            </a:lnSpc>
            <a:spcBef>
              <a:spcPct val="0"/>
            </a:spcBef>
            <a:spcAft>
              <a:spcPct val="35000"/>
            </a:spcAft>
          </a:pPr>
          <a:r>
            <a:rPr lang="fa-IR" sz="1800" kern="1200" dirty="0" smtClean="0"/>
            <a:t>ترسیم ره‌نگاشت شامل</a:t>
          </a:r>
          <a:endParaRPr lang="en-US" sz="1800" kern="1200" dirty="0"/>
        </a:p>
      </dsp:txBody>
      <dsp:txXfrm>
        <a:off x="2861071" y="77121"/>
        <a:ext cx="2507456" cy="518400"/>
      </dsp:txXfrm>
    </dsp:sp>
    <dsp:sp modelId="{3BB5471D-77E8-4F2B-B88B-202CFBCC30A8}">
      <dsp:nvSpPr>
        <dsp:cNvPr id="0" name=""/>
        <dsp:cNvSpPr/>
      </dsp:nvSpPr>
      <dsp:spPr>
        <a:xfrm>
          <a:off x="2861071" y="595521"/>
          <a:ext cx="2507456" cy="3651707"/>
        </a:xfrm>
        <a:prstGeom prst="rect">
          <a:avLst/>
        </a:prstGeom>
        <a:solidFill>
          <a:schemeClr val="lt1">
            <a:alpha val="90000"/>
            <a:tint val="40000"/>
            <a:hueOff val="0"/>
            <a:satOff val="0"/>
            <a:lumOff val="0"/>
            <a:alphaOff val="0"/>
          </a:schemeClr>
        </a:solidFill>
        <a:ln w="1905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r" defTabSz="800100" rtl="1">
            <a:lnSpc>
              <a:spcPct val="90000"/>
            </a:lnSpc>
            <a:spcBef>
              <a:spcPct val="0"/>
            </a:spcBef>
            <a:spcAft>
              <a:spcPct val="15000"/>
            </a:spcAft>
            <a:buChar char="••"/>
          </a:pPr>
          <a:r>
            <a:rPr lang="fa-IR" sz="1800" kern="1200" dirty="0" smtClean="0"/>
            <a:t>شناسایی سیاست ها و فعالیت های موجود؛ تدوین قعالیت های لازم برای پیمودن مسیر پیش رو، مطالعه تطبیقی، شناسایی چالش های کلیدی</a:t>
          </a:r>
          <a:endParaRPr lang="en-US" sz="1800" kern="1200" dirty="0"/>
        </a:p>
        <a:p>
          <a:pPr marL="171450" lvl="1" indent="-171450" algn="r" defTabSz="800100" rtl="1">
            <a:lnSpc>
              <a:spcPct val="90000"/>
            </a:lnSpc>
            <a:spcBef>
              <a:spcPct val="0"/>
            </a:spcBef>
            <a:spcAft>
              <a:spcPct val="15000"/>
            </a:spcAft>
            <a:buChar char="••"/>
          </a:pPr>
          <a:r>
            <a:rPr lang="fa-IR" sz="1800" kern="1200" dirty="0" smtClean="0"/>
            <a:t>برگزاری جلسات همفکری خبره محور و مشارکتی و پنل های خبرگان در سطوح ملی و منطقه ای برای شناسایی، تدوین مسیر و سناریوهای پیش رو</a:t>
          </a:r>
          <a:endParaRPr lang="en-US" sz="1800" kern="1200" dirty="0"/>
        </a:p>
      </dsp:txBody>
      <dsp:txXfrm>
        <a:off x="2861071" y="595521"/>
        <a:ext cx="2507456" cy="3651707"/>
      </dsp:txXfrm>
    </dsp:sp>
    <dsp:sp modelId="{26D52857-4B8D-4845-8FD4-BA72A1DBED4B}">
      <dsp:nvSpPr>
        <dsp:cNvPr id="0" name=""/>
        <dsp:cNvSpPr/>
      </dsp:nvSpPr>
      <dsp:spPr>
        <a:xfrm>
          <a:off x="2571" y="77121"/>
          <a:ext cx="2507456" cy="518400"/>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1">
            <a:lnSpc>
              <a:spcPct val="90000"/>
            </a:lnSpc>
            <a:spcBef>
              <a:spcPct val="0"/>
            </a:spcBef>
            <a:spcAft>
              <a:spcPct val="35000"/>
            </a:spcAft>
          </a:pPr>
          <a:r>
            <a:rPr lang="fa-IR" sz="1800" kern="1200" dirty="0" smtClean="0"/>
            <a:t>تمهیدات پسینی</a:t>
          </a:r>
          <a:endParaRPr lang="en-US" sz="1800" kern="1200" dirty="0"/>
        </a:p>
      </dsp:txBody>
      <dsp:txXfrm>
        <a:off x="2571" y="77121"/>
        <a:ext cx="2507456" cy="518400"/>
      </dsp:txXfrm>
    </dsp:sp>
    <dsp:sp modelId="{8FE80D8E-F284-4500-91E8-CF18FE1C8EC7}">
      <dsp:nvSpPr>
        <dsp:cNvPr id="0" name=""/>
        <dsp:cNvSpPr/>
      </dsp:nvSpPr>
      <dsp:spPr>
        <a:xfrm>
          <a:off x="2571" y="595521"/>
          <a:ext cx="2507456" cy="3651707"/>
        </a:xfrm>
        <a:prstGeom prst="rect">
          <a:avLst/>
        </a:prstGeom>
        <a:solidFill>
          <a:schemeClr val="lt1">
            <a:alpha val="90000"/>
            <a:tint val="40000"/>
            <a:hueOff val="0"/>
            <a:satOff val="0"/>
            <a:lumOff val="0"/>
            <a:alphaOff val="0"/>
          </a:schemeClr>
        </a:solidFill>
        <a:ln w="1905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r" defTabSz="800100" rtl="1">
            <a:lnSpc>
              <a:spcPct val="90000"/>
            </a:lnSpc>
            <a:spcBef>
              <a:spcPct val="0"/>
            </a:spcBef>
            <a:spcAft>
              <a:spcPct val="15000"/>
            </a:spcAft>
            <a:buChar char="••"/>
          </a:pPr>
          <a:r>
            <a:rPr lang="fa-IR" sz="1800" kern="1200" dirty="0" smtClean="0"/>
            <a:t>مشخص کردن برنامه‌های پیاده سازی و نیز بازنگری و پایش</a:t>
          </a:r>
          <a:endParaRPr lang="en-US" sz="1800" kern="1200" dirty="0"/>
        </a:p>
        <a:p>
          <a:pPr marL="171450" lvl="1" indent="-171450" algn="r" defTabSz="800100" rtl="1">
            <a:lnSpc>
              <a:spcPct val="90000"/>
            </a:lnSpc>
            <a:spcBef>
              <a:spcPct val="0"/>
            </a:spcBef>
            <a:spcAft>
              <a:spcPct val="15000"/>
            </a:spcAft>
            <a:buChar char="••"/>
          </a:pPr>
          <a:r>
            <a:rPr lang="fa-IR" sz="1800" kern="1200" dirty="0" smtClean="0"/>
            <a:t>برگزاری جلسات اعتباردهی و تصحیح ره نگاشت در سطوح ملی و منطقه ای به منظور پیاده سازی ره نگاشت</a:t>
          </a:r>
          <a:endParaRPr lang="en-US" sz="1800" kern="1200" dirty="0"/>
        </a:p>
      </dsp:txBody>
      <dsp:txXfrm>
        <a:off x="2571" y="595521"/>
        <a:ext cx="2507456" cy="365170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F77A3-0D8F-43A3-927B-50E2643476BB}">
      <dsp:nvSpPr>
        <dsp:cNvPr id="0" name=""/>
        <dsp:cNvSpPr/>
      </dsp:nvSpPr>
      <dsp:spPr>
        <a:xfrm>
          <a:off x="0" y="0"/>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D29FFA-A7FC-4E0B-9CF5-3A98449EF456}">
      <dsp:nvSpPr>
        <dsp:cNvPr id="0" name=""/>
        <dsp:cNvSpPr/>
      </dsp:nvSpPr>
      <dsp:spPr>
        <a:xfrm>
          <a:off x="0" y="0"/>
          <a:ext cx="8229600" cy="1081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r" defTabSz="800100" rtl="1">
            <a:lnSpc>
              <a:spcPct val="90000"/>
            </a:lnSpc>
            <a:spcBef>
              <a:spcPct val="0"/>
            </a:spcBef>
            <a:spcAft>
              <a:spcPct val="35000"/>
            </a:spcAft>
          </a:pPr>
          <a:r>
            <a:rPr lang="fa-IR" sz="1800" kern="1200" smtClean="0"/>
            <a:t>تدوین آینده نگارانه ره نگاشت و به کمک ابزارهای مدیریت راهبردی و با در نظر داشتن سناریوهای دستیابی به آینده مطلوب و استفاده از ابزارهای مشارکتی همچون پنل خبرگان و تحلیل اثرات متقابل</a:t>
          </a:r>
          <a:endParaRPr lang="fa-IR" sz="1800" kern="1200"/>
        </a:p>
      </dsp:txBody>
      <dsp:txXfrm>
        <a:off x="0" y="0"/>
        <a:ext cx="8229600" cy="1081087"/>
      </dsp:txXfrm>
    </dsp:sp>
    <dsp:sp modelId="{B68F2AB1-7D6F-4ADB-84D2-0ED2F965D91C}">
      <dsp:nvSpPr>
        <dsp:cNvPr id="0" name=""/>
        <dsp:cNvSpPr/>
      </dsp:nvSpPr>
      <dsp:spPr>
        <a:xfrm>
          <a:off x="0" y="1081087"/>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7E802B-5164-488A-9A38-D4B6A8544968}">
      <dsp:nvSpPr>
        <dsp:cNvPr id="0" name=""/>
        <dsp:cNvSpPr/>
      </dsp:nvSpPr>
      <dsp:spPr>
        <a:xfrm>
          <a:off x="0" y="1081087"/>
          <a:ext cx="8229600" cy="1081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r" defTabSz="800100" rtl="1">
            <a:lnSpc>
              <a:spcPct val="90000"/>
            </a:lnSpc>
            <a:spcBef>
              <a:spcPct val="0"/>
            </a:spcBef>
            <a:spcAft>
              <a:spcPct val="35000"/>
            </a:spcAft>
          </a:pPr>
          <a:r>
            <a:rPr lang="fa-IR" sz="1800" kern="1200" smtClean="0"/>
            <a:t>در نظر داشتن ابعاد اجتماعی و سیاسی فعالیت ها به عنوان پس زمینه و بافتار فعالیت‌های کارگروه تدوین ره‌نگاشت برای شناسایی وضع موجود و طراحی مسیر آینده</a:t>
          </a:r>
          <a:endParaRPr lang="fa-IR" sz="1800" kern="1200" dirty="0" smtClean="0"/>
        </a:p>
      </dsp:txBody>
      <dsp:txXfrm>
        <a:off x="0" y="1081087"/>
        <a:ext cx="8229600" cy="1081087"/>
      </dsp:txXfrm>
    </dsp:sp>
    <dsp:sp modelId="{04A2E28B-D19A-443E-8451-A1D8EF8581E6}">
      <dsp:nvSpPr>
        <dsp:cNvPr id="0" name=""/>
        <dsp:cNvSpPr/>
      </dsp:nvSpPr>
      <dsp:spPr>
        <a:xfrm>
          <a:off x="0" y="2162175"/>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F85C23-13EC-41F7-A829-A2E34F364556}">
      <dsp:nvSpPr>
        <dsp:cNvPr id="0" name=""/>
        <dsp:cNvSpPr/>
      </dsp:nvSpPr>
      <dsp:spPr>
        <a:xfrm>
          <a:off x="0" y="2162175"/>
          <a:ext cx="8229600" cy="1081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r" defTabSz="800100" rtl="1">
            <a:lnSpc>
              <a:spcPct val="90000"/>
            </a:lnSpc>
            <a:spcBef>
              <a:spcPct val="0"/>
            </a:spcBef>
            <a:spcAft>
              <a:spcPct val="35000"/>
            </a:spcAft>
          </a:pPr>
          <a:r>
            <a:rPr lang="fa-IR" sz="1800" kern="1200" smtClean="0"/>
            <a:t>در نظر داشتن نظام‌های مشارکتی (تبیین نقش جوامع محلی و نهادهای غیر دولتی، طراحی مکانیزم‌های مشارکت عمودی و افقی، و طراحی ساز و کارهای توزیع متعادل منافع ذی مدخلان و ذی نفعان)، نظام فنی (فرایندها و اقدامات پشتیبان سیستم) و نظام سیاست‌گذاری، تصمیم‌گیری</a:t>
          </a:r>
          <a:endParaRPr lang="fa-IR" sz="1800" kern="1200" dirty="0" smtClean="0"/>
        </a:p>
      </dsp:txBody>
      <dsp:txXfrm>
        <a:off x="0" y="2162175"/>
        <a:ext cx="8229600" cy="1081087"/>
      </dsp:txXfrm>
    </dsp:sp>
    <dsp:sp modelId="{8A905793-2F35-4C3A-A9BC-64379862CFD8}">
      <dsp:nvSpPr>
        <dsp:cNvPr id="0" name=""/>
        <dsp:cNvSpPr/>
      </dsp:nvSpPr>
      <dsp:spPr>
        <a:xfrm>
          <a:off x="0" y="3243262"/>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2AE850-99FE-471F-8033-5CD17B380263}">
      <dsp:nvSpPr>
        <dsp:cNvPr id="0" name=""/>
        <dsp:cNvSpPr/>
      </dsp:nvSpPr>
      <dsp:spPr>
        <a:xfrm>
          <a:off x="0" y="3243262"/>
          <a:ext cx="8229600" cy="1081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r" defTabSz="800100" rtl="1">
            <a:lnSpc>
              <a:spcPct val="90000"/>
            </a:lnSpc>
            <a:spcBef>
              <a:spcPct val="0"/>
            </a:spcBef>
            <a:spcAft>
              <a:spcPct val="35000"/>
            </a:spcAft>
          </a:pPr>
          <a:r>
            <a:rPr lang="fa-IR" sz="1800" kern="1200" smtClean="0"/>
            <a:t>جلب مشارکت و اطلاع رسانی گسترده ره نگاشت با هدف اجرایی کردن آن در سطوح ملی و منطقه ای و فعال کردن حلقه های بازخورد و اعتبار دهی</a:t>
          </a:r>
          <a:endParaRPr lang="fa-IR" sz="1800" kern="1200" dirty="0" smtClean="0"/>
        </a:p>
      </dsp:txBody>
      <dsp:txXfrm>
        <a:off x="0" y="3243262"/>
        <a:ext cx="8229600" cy="10810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3BA8A-27F5-41AF-9268-F415924890DB}">
      <dsp:nvSpPr>
        <dsp:cNvPr id="0" name=""/>
        <dsp:cNvSpPr/>
      </dsp:nvSpPr>
      <dsp:spPr>
        <a:xfrm>
          <a:off x="899219" y="1142900"/>
          <a:ext cx="2240160" cy="2240160"/>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lvl="0" algn="ctr" defTabSz="1333500" rtl="1">
            <a:lnSpc>
              <a:spcPct val="90000"/>
            </a:lnSpc>
            <a:spcBef>
              <a:spcPct val="0"/>
            </a:spcBef>
            <a:spcAft>
              <a:spcPct val="35000"/>
            </a:spcAft>
          </a:pPr>
          <a:r>
            <a:rPr lang="fa-IR" sz="3000" kern="1200" dirty="0" smtClean="0">
              <a:cs typeface="B Nazanin" panose="00000400000000000000" pitchFamily="2" charset="-78"/>
            </a:rPr>
            <a:t>سیاستگذاری </a:t>
          </a:r>
          <a:r>
            <a:rPr lang="en-US" sz="3000" kern="1200" dirty="0" smtClean="0">
              <a:cs typeface="B Nazanin" panose="00000400000000000000" pitchFamily="2" charset="-78"/>
            </a:rPr>
            <a:t>STI</a:t>
          </a:r>
          <a:endParaRPr lang="fa-IR" sz="3000" kern="1200" dirty="0">
            <a:cs typeface="B Nazanin" panose="00000400000000000000" pitchFamily="2" charset="-78"/>
          </a:endParaRPr>
        </a:p>
      </dsp:txBody>
      <dsp:txXfrm>
        <a:off x="1227283" y="1470964"/>
        <a:ext cx="1584032" cy="1584032"/>
      </dsp:txXfrm>
    </dsp:sp>
    <dsp:sp modelId="{38F5353E-74DD-4140-AA53-EB04F40DD27E}">
      <dsp:nvSpPr>
        <dsp:cNvPr id="0" name=""/>
        <dsp:cNvSpPr/>
      </dsp:nvSpPr>
      <dsp:spPr>
        <a:xfrm>
          <a:off x="1459259" y="244080"/>
          <a:ext cx="1120080" cy="1120080"/>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rtl="1">
            <a:lnSpc>
              <a:spcPct val="90000"/>
            </a:lnSpc>
            <a:spcBef>
              <a:spcPct val="0"/>
            </a:spcBef>
            <a:spcAft>
              <a:spcPct val="35000"/>
            </a:spcAft>
          </a:pPr>
          <a:r>
            <a:rPr lang="fa-IR" sz="1100" kern="1200" dirty="0" smtClean="0">
              <a:cs typeface="B Nazanin" panose="00000400000000000000" pitchFamily="2" charset="-78"/>
            </a:rPr>
            <a:t>ابرچالش‌های اجتماعی، اقتصادی و محیط زیستی</a:t>
          </a:r>
          <a:endParaRPr lang="fa-IR" sz="1100" kern="1200" dirty="0">
            <a:cs typeface="B Nazanin" panose="00000400000000000000" pitchFamily="2" charset="-78"/>
          </a:endParaRPr>
        </a:p>
      </dsp:txBody>
      <dsp:txXfrm>
        <a:off x="1623291" y="408112"/>
        <a:ext cx="792016" cy="792016"/>
      </dsp:txXfrm>
    </dsp:sp>
    <dsp:sp modelId="{C6CC0117-D314-4CFB-9AB0-BDFAFC097174}">
      <dsp:nvSpPr>
        <dsp:cNvPr id="0" name=""/>
        <dsp:cNvSpPr/>
      </dsp:nvSpPr>
      <dsp:spPr>
        <a:xfrm>
          <a:off x="2918119" y="1702940"/>
          <a:ext cx="1120080" cy="1120080"/>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rtl="1">
            <a:lnSpc>
              <a:spcPct val="90000"/>
            </a:lnSpc>
            <a:spcBef>
              <a:spcPct val="0"/>
            </a:spcBef>
            <a:spcAft>
              <a:spcPct val="35000"/>
            </a:spcAft>
          </a:pPr>
          <a:r>
            <a:rPr lang="fa-IR" sz="1100" kern="1200" dirty="0" smtClean="0">
              <a:cs typeface="B Nazanin" panose="00000400000000000000" pitchFamily="2" charset="-78"/>
            </a:rPr>
            <a:t>پیچیدگی و عدم قطعیت بالا</a:t>
          </a:r>
          <a:endParaRPr lang="fa-IR" sz="1100" kern="1200" dirty="0">
            <a:cs typeface="B Nazanin" panose="00000400000000000000" pitchFamily="2" charset="-78"/>
          </a:endParaRPr>
        </a:p>
      </dsp:txBody>
      <dsp:txXfrm>
        <a:off x="3082151" y="1866972"/>
        <a:ext cx="792016" cy="792016"/>
      </dsp:txXfrm>
    </dsp:sp>
    <dsp:sp modelId="{5167F7F3-DCA1-445E-A7C8-9446694E6914}">
      <dsp:nvSpPr>
        <dsp:cNvPr id="0" name=""/>
        <dsp:cNvSpPr/>
      </dsp:nvSpPr>
      <dsp:spPr>
        <a:xfrm>
          <a:off x="1459259" y="3161800"/>
          <a:ext cx="1120080" cy="1120080"/>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rtl="1">
            <a:lnSpc>
              <a:spcPct val="90000"/>
            </a:lnSpc>
            <a:spcBef>
              <a:spcPct val="0"/>
            </a:spcBef>
            <a:spcAft>
              <a:spcPct val="35000"/>
            </a:spcAft>
          </a:pPr>
          <a:r>
            <a:rPr lang="fa-IR" sz="1100" kern="1200" dirty="0" smtClean="0">
              <a:cs typeface="B Nazanin" panose="00000400000000000000" pitchFamily="2" charset="-78"/>
            </a:rPr>
            <a:t>تضاد منافع ذی نفعان و ذی نفوذان</a:t>
          </a:r>
          <a:endParaRPr lang="fa-IR" sz="1100" kern="1200" dirty="0">
            <a:cs typeface="B Nazanin" panose="00000400000000000000" pitchFamily="2" charset="-78"/>
          </a:endParaRPr>
        </a:p>
      </dsp:txBody>
      <dsp:txXfrm>
        <a:off x="1623291" y="3325832"/>
        <a:ext cx="792016" cy="792016"/>
      </dsp:txXfrm>
    </dsp:sp>
    <dsp:sp modelId="{9E8BAEA1-1E77-458A-ABC5-9F1A43F88C34}">
      <dsp:nvSpPr>
        <dsp:cNvPr id="0" name=""/>
        <dsp:cNvSpPr/>
      </dsp:nvSpPr>
      <dsp:spPr>
        <a:xfrm>
          <a:off x="399" y="1702940"/>
          <a:ext cx="1120080" cy="1120080"/>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rtl="1">
            <a:lnSpc>
              <a:spcPct val="90000"/>
            </a:lnSpc>
            <a:spcBef>
              <a:spcPct val="0"/>
            </a:spcBef>
            <a:spcAft>
              <a:spcPct val="35000"/>
            </a:spcAft>
          </a:pPr>
          <a:r>
            <a:rPr lang="fa-IR" sz="1100" kern="1200" dirty="0" smtClean="0">
              <a:cs typeface="B Nazanin" panose="00000400000000000000" pitchFamily="2" charset="-78"/>
            </a:rPr>
            <a:t>مواجه بودن با گستره‌ای از آینده‌های ممکن و مطلوب</a:t>
          </a:r>
          <a:endParaRPr lang="fa-IR" sz="1100" kern="1200" dirty="0">
            <a:cs typeface="B Nazanin" panose="00000400000000000000" pitchFamily="2" charset="-78"/>
          </a:endParaRPr>
        </a:p>
      </dsp:txBody>
      <dsp:txXfrm>
        <a:off x="164431" y="1866972"/>
        <a:ext cx="792016" cy="792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C45A4-C73E-4F0F-B132-7ED9BED64CEB}">
      <dsp:nvSpPr>
        <dsp:cNvPr id="0" name=""/>
        <dsp:cNvSpPr/>
      </dsp:nvSpPr>
      <dsp:spPr>
        <a:xfrm>
          <a:off x="0" y="0"/>
          <a:ext cx="4038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2C9C16-33D7-4B0C-B11A-1E46CFD9C329}">
      <dsp:nvSpPr>
        <dsp:cNvPr id="0" name=""/>
        <dsp:cNvSpPr/>
      </dsp:nvSpPr>
      <dsp:spPr>
        <a:xfrm>
          <a:off x="0" y="0"/>
          <a:ext cx="4038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r" defTabSz="1022350" rtl="1">
            <a:lnSpc>
              <a:spcPct val="90000"/>
            </a:lnSpc>
            <a:spcBef>
              <a:spcPct val="0"/>
            </a:spcBef>
            <a:spcAft>
              <a:spcPct val="35000"/>
            </a:spcAft>
          </a:pPr>
          <a:r>
            <a:rPr lang="fa-IR" sz="2300" kern="1200" dirty="0" smtClean="0"/>
            <a:t>کاربرد در طراحی آینده نگرانه سیاست‌ها</a:t>
          </a:r>
          <a:endParaRPr lang="fa-IR" sz="2300" kern="1200" dirty="0"/>
        </a:p>
      </dsp:txBody>
      <dsp:txXfrm>
        <a:off x="0" y="0"/>
        <a:ext cx="4038600" cy="1131490"/>
      </dsp:txXfrm>
    </dsp:sp>
    <dsp:sp modelId="{A77D8847-2AB6-49BF-8350-84F54D71C267}">
      <dsp:nvSpPr>
        <dsp:cNvPr id="0" name=""/>
        <dsp:cNvSpPr/>
      </dsp:nvSpPr>
      <dsp:spPr>
        <a:xfrm>
          <a:off x="0" y="1131490"/>
          <a:ext cx="4038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0FA0E8-03F1-4551-82AD-D936E466B4F1}">
      <dsp:nvSpPr>
        <dsp:cNvPr id="0" name=""/>
        <dsp:cNvSpPr/>
      </dsp:nvSpPr>
      <dsp:spPr>
        <a:xfrm>
          <a:off x="0" y="1131490"/>
          <a:ext cx="4038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r" defTabSz="1022350" rtl="1">
            <a:lnSpc>
              <a:spcPct val="90000"/>
            </a:lnSpc>
            <a:spcBef>
              <a:spcPct val="0"/>
            </a:spcBef>
            <a:spcAft>
              <a:spcPct val="35000"/>
            </a:spcAft>
          </a:pPr>
          <a:r>
            <a:rPr lang="fa-IR" sz="2300" kern="1200" smtClean="0"/>
            <a:t>پشتیبانی </a:t>
          </a:r>
          <a:r>
            <a:rPr lang="fa-IR" sz="2300" kern="1200" dirty="0" smtClean="0"/>
            <a:t>اجرای راهبردهای </a:t>
          </a:r>
          <a:r>
            <a:rPr lang="en-US" sz="2300" kern="1200" dirty="0" smtClean="0"/>
            <a:t>STI </a:t>
          </a:r>
          <a:endParaRPr lang="fa-IR" sz="2300" kern="1200" dirty="0"/>
        </a:p>
      </dsp:txBody>
      <dsp:txXfrm>
        <a:off x="0" y="1131490"/>
        <a:ext cx="4038600" cy="1131490"/>
      </dsp:txXfrm>
    </dsp:sp>
    <dsp:sp modelId="{5E36FC14-29CA-4565-844A-FD996703B7AC}">
      <dsp:nvSpPr>
        <dsp:cNvPr id="0" name=""/>
        <dsp:cNvSpPr/>
      </dsp:nvSpPr>
      <dsp:spPr>
        <a:xfrm>
          <a:off x="0" y="2262980"/>
          <a:ext cx="4038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688D6A-22E9-43FD-824B-CF275A356E26}">
      <dsp:nvSpPr>
        <dsp:cNvPr id="0" name=""/>
        <dsp:cNvSpPr/>
      </dsp:nvSpPr>
      <dsp:spPr>
        <a:xfrm>
          <a:off x="0" y="2262980"/>
          <a:ext cx="4038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r" defTabSz="1022350" rtl="1">
            <a:lnSpc>
              <a:spcPct val="90000"/>
            </a:lnSpc>
            <a:spcBef>
              <a:spcPct val="0"/>
            </a:spcBef>
            <a:spcAft>
              <a:spcPct val="35000"/>
            </a:spcAft>
          </a:pPr>
          <a:r>
            <a:rPr lang="fa-IR" sz="2300" kern="1200" dirty="0" smtClean="0"/>
            <a:t>کمک به ایجاد اجماع در خصوص چشم‌اندازهای پشتیبان تصمیمات راهبردی</a:t>
          </a:r>
          <a:endParaRPr lang="fa-IR" sz="2300" kern="1200" dirty="0"/>
        </a:p>
      </dsp:txBody>
      <dsp:txXfrm>
        <a:off x="0" y="2262980"/>
        <a:ext cx="4038600" cy="1131490"/>
      </dsp:txXfrm>
    </dsp:sp>
    <dsp:sp modelId="{33577E32-2E2F-4533-A631-20396AD01DB1}">
      <dsp:nvSpPr>
        <dsp:cNvPr id="0" name=""/>
        <dsp:cNvSpPr/>
      </dsp:nvSpPr>
      <dsp:spPr>
        <a:xfrm>
          <a:off x="0" y="3394471"/>
          <a:ext cx="4038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CDF47F-F2CA-4957-8B6D-E5D17B742073}">
      <dsp:nvSpPr>
        <dsp:cNvPr id="0" name=""/>
        <dsp:cNvSpPr/>
      </dsp:nvSpPr>
      <dsp:spPr>
        <a:xfrm>
          <a:off x="0" y="3394471"/>
          <a:ext cx="4038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r" defTabSz="1022350" rtl="1">
            <a:lnSpc>
              <a:spcPct val="90000"/>
            </a:lnSpc>
            <a:spcBef>
              <a:spcPct val="0"/>
            </a:spcBef>
            <a:spcAft>
              <a:spcPct val="35000"/>
            </a:spcAft>
          </a:pPr>
          <a:r>
            <a:rPr lang="fa-IR" sz="2300" kern="1200" dirty="0" smtClean="0"/>
            <a:t>شناسایی چالش ها، ریسک‌ها و تنش‌ها </a:t>
          </a:r>
          <a:endParaRPr lang="fa-IR" sz="2300" kern="1200" dirty="0"/>
        </a:p>
      </dsp:txBody>
      <dsp:txXfrm>
        <a:off x="0" y="3394471"/>
        <a:ext cx="4038600" cy="11314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52147-694F-421A-BEAD-821111DAD0F7}">
      <dsp:nvSpPr>
        <dsp:cNvPr id="0" name=""/>
        <dsp:cNvSpPr/>
      </dsp:nvSpPr>
      <dsp:spPr>
        <a:xfrm>
          <a:off x="0" y="0"/>
          <a:ext cx="4038600" cy="0"/>
        </a:xfrm>
        <a:prstGeom prst="lin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B8419A-8E9F-438E-BF27-1C6DDCE54315}">
      <dsp:nvSpPr>
        <dsp:cNvPr id="0" name=""/>
        <dsp:cNvSpPr/>
      </dsp:nvSpPr>
      <dsp:spPr>
        <a:xfrm>
          <a:off x="0" y="0"/>
          <a:ext cx="4038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r" defTabSz="1200150" rtl="1">
            <a:lnSpc>
              <a:spcPct val="90000"/>
            </a:lnSpc>
            <a:spcBef>
              <a:spcPct val="0"/>
            </a:spcBef>
            <a:spcAft>
              <a:spcPct val="35000"/>
            </a:spcAft>
          </a:pPr>
          <a:r>
            <a:rPr lang="fa-IR" sz="2700" kern="1200" dirty="0" smtClean="0">
              <a:cs typeface="B Nazanin" panose="00000400000000000000" pitchFamily="2" charset="-78"/>
            </a:rPr>
            <a:t>قالب بصری و ساخت یافته</a:t>
          </a:r>
          <a:endParaRPr lang="fa-IR" sz="2700" kern="1200" dirty="0">
            <a:cs typeface="B Nazanin" panose="00000400000000000000" pitchFamily="2" charset="-78"/>
          </a:endParaRPr>
        </a:p>
      </dsp:txBody>
      <dsp:txXfrm>
        <a:off x="0" y="0"/>
        <a:ext cx="4038600" cy="1131490"/>
      </dsp:txXfrm>
    </dsp:sp>
    <dsp:sp modelId="{27443DFC-EC5A-422C-A2E1-DC224D749BAB}">
      <dsp:nvSpPr>
        <dsp:cNvPr id="0" name=""/>
        <dsp:cNvSpPr/>
      </dsp:nvSpPr>
      <dsp:spPr>
        <a:xfrm>
          <a:off x="0" y="1131490"/>
          <a:ext cx="4038600" cy="0"/>
        </a:xfrm>
        <a:prstGeom prst="lin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2BA383-A8F8-49A5-841D-DD1419B65631}">
      <dsp:nvSpPr>
        <dsp:cNvPr id="0" name=""/>
        <dsp:cNvSpPr/>
      </dsp:nvSpPr>
      <dsp:spPr>
        <a:xfrm>
          <a:off x="0" y="1131490"/>
          <a:ext cx="4038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r" defTabSz="1200150" rtl="1">
            <a:lnSpc>
              <a:spcPct val="90000"/>
            </a:lnSpc>
            <a:spcBef>
              <a:spcPct val="0"/>
            </a:spcBef>
            <a:spcAft>
              <a:spcPct val="35000"/>
            </a:spcAft>
          </a:pPr>
          <a:r>
            <a:rPr lang="fa-IR" sz="2700" kern="1200" dirty="0" smtClean="0">
              <a:cs typeface="B Nazanin" panose="00000400000000000000" pitchFamily="2" charset="-78"/>
            </a:rPr>
            <a:t>توجه همزمان به ابعاد مختلف تصمیم</a:t>
          </a:r>
          <a:endParaRPr lang="fa-IR" sz="2700" kern="1200" dirty="0">
            <a:cs typeface="B Nazanin" panose="00000400000000000000" pitchFamily="2" charset="-78"/>
          </a:endParaRPr>
        </a:p>
      </dsp:txBody>
      <dsp:txXfrm>
        <a:off x="0" y="1131490"/>
        <a:ext cx="4038600" cy="1131490"/>
      </dsp:txXfrm>
    </dsp:sp>
    <dsp:sp modelId="{BCF83E18-203B-49B0-B6B0-7F5D126A0CFB}">
      <dsp:nvSpPr>
        <dsp:cNvPr id="0" name=""/>
        <dsp:cNvSpPr/>
      </dsp:nvSpPr>
      <dsp:spPr>
        <a:xfrm>
          <a:off x="0" y="2262980"/>
          <a:ext cx="4038600" cy="0"/>
        </a:xfrm>
        <a:prstGeom prst="lin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818F01-A459-4532-BA7C-FE2C779E9D01}">
      <dsp:nvSpPr>
        <dsp:cNvPr id="0" name=""/>
        <dsp:cNvSpPr/>
      </dsp:nvSpPr>
      <dsp:spPr>
        <a:xfrm>
          <a:off x="0" y="2262980"/>
          <a:ext cx="4038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r" defTabSz="1200150" rtl="1">
            <a:lnSpc>
              <a:spcPct val="90000"/>
            </a:lnSpc>
            <a:spcBef>
              <a:spcPct val="0"/>
            </a:spcBef>
            <a:spcAft>
              <a:spcPct val="35000"/>
            </a:spcAft>
          </a:pPr>
          <a:r>
            <a:rPr lang="fa-IR" sz="2700" kern="1200" dirty="0" smtClean="0">
              <a:cs typeface="B Nazanin" panose="00000400000000000000" pitchFamily="2" charset="-78"/>
            </a:rPr>
            <a:t>نگاه به آینده</a:t>
          </a:r>
          <a:endParaRPr lang="fa-IR" sz="2700" kern="1200" dirty="0">
            <a:cs typeface="B Nazanin" panose="00000400000000000000" pitchFamily="2" charset="-78"/>
          </a:endParaRPr>
        </a:p>
      </dsp:txBody>
      <dsp:txXfrm>
        <a:off x="0" y="2262980"/>
        <a:ext cx="4038600" cy="1131490"/>
      </dsp:txXfrm>
    </dsp:sp>
    <dsp:sp modelId="{8A04EB3B-435E-4E92-9151-839002F3F14D}">
      <dsp:nvSpPr>
        <dsp:cNvPr id="0" name=""/>
        <dsp:cNvSpPr/>
      </dsp:nvSpPr>
      <dsp:spPr>
        <a:xfrm>
          <a:off x="0" y="3394471"/>
          <a:ext cx="4038600" cy="0"/>
        </a:xfrm>
        <a:prstGeom prst="lin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F6139F-D041-424E-9292-E1A4FDB1ED1A}">
      <dsp:nvSpPr>
        <dsp:cNvPr id="0" name=""/>
        <dsp:cNvSpPr/>
      </dsp:nvSpPr>
      <dsp:spPr>
        <a:xfrm>
          <a:off x="0" y="3394471"/>
          <a:ext cx="4038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r" defTabSz="1200150" rtl="1">
            <a:lnSpc>
              <a:spcPct val="90000"/>
            </a:lnSpc>
            <a:spcBef>
              <a:spcPct val="0"/>
            </a:spcBef>
            <a:spcAft>
              <a:spcPct val="35000"/>
            </a:spcAft>
          </a:pPr>
          <a:r>
            <a:rPr lang="fa-IR" sz="2700" kern="1200" dirty="0" smtClean="0">
              <a:cs typeface="B Nazanin" panose="00000400000000000000" pitchFamily="2" charset="-78"/>
            </a:rPr>
            <a:t>دارا بودن فرایندهای مشارکتی</a:t>
          </a:r>
          <a:endParaRPr lang="fa-IR" sz="2700" kern="1200" dirty="0">
            <a:cs typeface="B Nazanin" panose="00000400000000000000" pitchFamily="2" charset="-78"/>
          </a:endParaRPr>
        </a:p>
      </dsp:txBody>
      <dsp:txXfrm>
        <a:off x="0" y="3394471"/>
        <a:ext cx="4038600" cy="11314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DAA5C-CB63-4084-ACB5-55E501324F55}">
      <dsp:nvSpPr>
        <dsp:cNvPr id="0" name=""/>
        <dsp:cNvSpPr/>
      </dsp:nvSpPr>
      <dsp:spPr>
        <a:xfrm>
          <a:off x="3409025" y="113250"/>
          <a:ext cx="1135601" cy="210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lvl="0" algn="ctr" defTabSz="755650" rtl="1">
            <a:lnSpc>
              <a:spcPct val="90000"/>
            </a:lnSpc>
            <a:spcBef>
              <a:spcPct val="0"/>
            </a:spcBef>
            <a:spcAft>
              <a:spcPct val="35000"/>
            </a:spcAft>
          </a:pPr>
          <a:r>
            <a:rPr lang="fa-IR" sz="1700" kern="1200" dirty="0" smtClean="0"/>
            <a:t>مطالعات شناسایی اثر علوم بر پیشرفت ها و نوآوری های دهه 60 میلادی</a:t>
          </a:r>
          <a:endParaRPr lang="fa-IR" sz="1700" kern="1200" dirty="0"/>
        </a:p>
      </dsp:txBody>
      <dsp:txXfrm>
        <a:off x="3409025" y="113250"/>
        <a:ext cx="1135601" cy="2103750"/>
      </dsp:txXfrm>
    </dsp:sp>
    <dsp:sp modelId="{21281E85-D62C-4F6B-994E-ECDA8F77E46F}">
      <dsp:nvSpPr>
        <dsp:cNvPr id="0" name=""/>
        <dsp:cNvSpPr/>
      </dsp:nvSpPr>
      <dsp:spPr>
        <a:xfrm rot="10800000">
          <a:off x="3181905" y="113250"/>
          <a:ext cx="227120" cy="2103750"/>
        </a:xfrm>
        <a:prstGeom prst="leftBrace">
          <a:avLst>
            <a:gd name="adj1" fmla="val 35000"/>
            <a:gd name="adj2" fmla="val 50000"/>
          </a:avLst>
        </a:pr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3C75DA-0626-4D33-9F3E-48153F908BFC}">
      <dsp:nvSpPr>
        <dsp:cNvPr id="0" name=""/>
        <dsp:cNvSpPr/>
      </dsp:nvSpPr>
      <dsp:spPr>
        <a:xfrm>
          <a:off x="2220" y="113250"/>
          <a:ext cx="3088837" cy="2103750"/>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r" defTabSz="755650" rtl="1">
            <a:lnSpc>
              <a:spcPct val="90000"/>
            </a:lnSpc>
            <a:spcBef>
              <a:spcPct val="0"/>
            </a:spcBef>
            <a:spcAft>
              <a:spcPct val="15000"/>
            </a:spcAft>
            <a:buChar char="••"/>
          </a:pPr>
          <a:r>
            <a:rPr lang="fa-IR" sz="1700" kern="1200" dirty="0" smtClean="0"/>
            <a:t>تعریف دو پروژه مطالعاتی در بنیاد ملی علوم و وزارت دفاع آمریکا </a:t>
          </a:r>
          <a:endParaRPr lang="fa-IR" sz="1700" kern="1200" dirty="0"/>
        </a:p>
        <a:p>
          <a:pPr marL="171450" lvl="1" indent="-171450" algn="r" defTabSz="755650" rtl="1">
            <a:lnSpc>
              <a:spcPct val="90000"/>
            </a:lnSpc>
            <a:spcBef>
              <a:spcPct val="0"/>
            </a:spcBef>
            <a:spcAft>
              <a:spcPct val="15000"/>
            </a:spcAft>
            <a:buChar char="••"/>
          </a:pPr>
          <a:r>
            <a:rPr lang="fa-IR" sz="1700" kern="1200" dirty="0" smtClean="0"/>
            <a:t>با هدف دنبال کردن تعاملات و تبادلات میان اکتشافات علمی با نواوری‌های فنی بود که منجر به دستاورهای آن زمان شده بود</a:t>
          </a:r>
          <a:endParaRPr lang="fa-IR" sz="1700" kern="1200" dirty="0"/>
        </a:p>
      </dsp:txBody>
      <dsp:txXfrm>
        <a:off x="2220" y="113250"/>
        <a:ext cx="3088837" cy="2103750"/>
      </dsp:txXfrm>
    </dsp:sp>
    <dsp:sp modelId="{51D2853F-E737-4970-9C24-A7E4A3682DA5}">
      <dsp:nvSpPr>
        <dsp:cNvPr id="0" name=""/>
        <dsp:cNvSpPr/>
      </dsp:nvSpPr>
      <dsp:spPr>
        <a:xfrm>
          <a:off x="3409025" y="2278201"/>
          <a:ext cx="1135601" cy="1851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lvl="0" algn="ctr" defTabSz="755650" rtl="1">
            <a:lnSpc>
              <a:spcPct val="90000"/>
            </a:lnSpc>
            <a:spcBef>
              <a:spcPct val="0"/>
            </a:spcBef>
            <a:spcAft>
              <a:spcPct val="35000"/>
            </a:spcAft>
          </a:pPr>
          <a:r>
            <a:rPr lang="fa-IR" sz="1700" kern="1200" dirty="0" smtClean="0"/>
            <a:t>گسترش ابزارهای مدیریت پروژه همچون پرت (</a:t>
          </a:r>
          <a:r>
            <a:rPr lang="en-US" sz="1700" kern="1200" dirty="0" smtClean="0"/>
            <a:t>PERT</a:t>
          </a:r>
          <a:r>
            <a:rPr lang="fa-IR" sz="1700" kern="1200" dirty="0" smtClean="0"/>
            <a:t>)</a:t>
          </a:r>
          <a:endParaRPr lang="fa-IR" sz="1700" kern="1200" dirty="0"/>
        </a:p>
      </dsp:txBody>
      <dsp:txXfrm>
        <a:off x="3409025" y="2278201"/>
        <a:ext cx="1135601" cy="1851300"/>
      </dsp:txXfrm>
    </dsp:sp>
    <dsp:sp modelId="{AE3DEB34-A2CF-43A0-BD40-B8EC7452CA41}">
      <dsp:nvSpPr>
        <dsp:cNvPr id="0" name=""/>
        <dsp:cNvSpPr/>
      </dsp:nvSpPr>
      <dsp:spPr>
        <a:xfrm rot="10800000">
          <a:off x="3181905" y="2278201"/>
          <a:ext cx="227120" cy="1851300"/>
        </a:xfrm>
        <a:prstGeom prst="leftBrace">
          <a:avLst>
            <a:gd name="adj1" fmla="val 35000"/>
            <a:gd name="adj2" fmla="val 50000"/>
          </a:avLst>
        </a:pr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A4F7D1-6AD8-44A3-82A5-E860B12AD15C}">
      <dsp:nvSpPr>
        <dsp:cNvPr id="0" name=""/>
        <dsp:cNvSpPr/>
      </dsp:nvSpPr>
      <dsp:spPr>
        <a:xfrm>
          <a:off x="2220" y="2278201"/>
          <a:ext cx="3088837" cy="1851300"/>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r" defTabSz="755650" rtl="1">
            <a:lnSpc>
              <a:spcPct val="90000"/>
            </a:lnSpc>
            <a:spcBef>
              <a:spcPct val="0"/>
            </a:spcBef>
            <a:spcAft>
              <a:spcPct val="15000"/>
            </a:spcAft>
            <a:buChar char="••"/>
          </a:pPr>
          <a:r>
            <a:rPr lang="fa-IR" sz="1700" kern="1200" dirty="0" smtClean="0"/>
            <a:t>نشان دادن گام های رسیدن به هدف، مسیرهای جایگزین و مسیر بحرانی در نمودار پرت</a:t>
          </a:r>
          <a:endParaRPr lang="fa-IR" sz="1700" kern="1200" dirty="0"/>
        </a:p>
      </dsp:txBody>
      <dsp:txXfrm>
        <a:off x="2220" y="2278201"/>
        <a:ext cx="3088837" cy="18513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6A448-3F85-47A4-9FF1-718C5030465A}">
      <dsp:nvSpPr>
        <dsp:cNvPr id="0" name=""/>
        <dsp:cNvSpPr/>
      </dsp:nvSpPr>
      <dsp:spPr>
        <a:xfrm>
          <a:off x="0" y="0"/>
          <a:ext cx="8229600" cy="0"/>
        </a:xfrm>
        <a:prstGeom prst="lin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5B6DC9-9831-4B94-9AB1-F9D517AA268D}">
      <dsp:nvSpPr>
        <dsp:cNvPr id="0" name=""/>
        <dsp:cNvSpPr/>
      </dsp:nvSpPr>
      <dsp:spPr>
        <a:xfrm>
          <a:off x="0" y="0"/>
          <a:ext cx="8229600" cy="1081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r" defTabSz="800100" rtl="1">
            <a:lnSpc>
              <a:spcPct val="90000"/>
            </a:lnSpc>
            <a:spcBef>
              <a:spcPct val="0"/>
            </a:spcBef>
            <a:spcAft>
              <a:spcPct val="35000"/>
            </a:spcAft>
          </a:pPr>
          <a:r>
            <a:rPr lang="fa-IR" sz="1800" kern="1200" dirty="0" smtClean="0"/>
            <a:t>ره‌نگاشت، نگاهی گسترده به آینده ی حوزه‌های تحقیقاتی منتخب است که از دانش و تصور جمعی درباره روشن ترین پیشران‌های تغییر در آن زمینه تشکیل می‌شود….. ره‌نگاشت‌ها در مورد چشم اندازها آگاهی می‌دهند و منابع را از بخش خصوصی و دولتی جذب می‌کنند. ارزیابی‌ها را ترغیب نموده و بر پیشرفت کارها نظارت می‌کنند.</a:t>
          </a:r>
          <a:endParaRPr lang="fa-IR" sz="1800" kern="1200" dirty="0"/>
        </a:p>
      </dsp:txBody>
      <dsp:txXfrm>
        <a:off x="0" y="0"/>
        <a:ext cx="8229600" cy="1081087"/>
      </dsp:txXfrm>
    </dsp:sp>
    <dsp:sp modelId="{759AB6A3-B075-44D4-A05C-B6083EE60182}">
      <dsp:nvSpPr>
        <dsp:cNvPr id="0" name=""/>
        <dsp:cNvSpPr/>
      </dsp:nvSpPr>
      <dsp:spPr>
        <a:xfrm>
          <a:off x="0" y="1081087"/>
          <a:ext cx="8229600" cy="0"/>
        </a:xfrm>
        <a:prstGeom prst="lin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94DB12-92EF-4CC8-8BDF-DE21DE39DD0A}">
      <dsp:nvSpPr>
        <dsp:cNvPr id="0" name=""/>
        <dsp:cNvSpPr/>
      </dsp:nvSpPr>
      <dsp:spPr>
        <a:xfrm>
          <a:off x="0" y="1081087"/>
          <a:ext cx="8229600" cy="1081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r" defTabSz="800100" rtl="1">
            <a:lnSpc>
              <a:spcPct val="90000"/>
            </a:lnSpc>
            <a:spcBef>
              <a:spcPct val="0"/>
            </a:spcBef>
            <a:spcAft>
              <a:spcPct val="35000"/>
            </a:spcAft>
          </a:pPr>
          <a:r>
            <a:rPr lang="fa-IR" sz="1800" kern="1200" smtClean="0"/>
            <a:t>ره‌نگاشت به مثابه نقشه راه یک بزرگراه که تشریح می‌کند چگونه باید از یک نقطه آغاز کرد و به مقصد رسید. این نقشه بزرگراه، بخش بندی‌های جاده را نشان داده و گام‌های مورد نیاز را تشریح می‌کند. </a:t>
          </a:r>
          <a:endParaRPr lang="fa-IR" sz="1800" kern="1200" dirty="0" smtClean="0"/>
        </a:p>
      </dsp:txBody>
      <dsp:txXfrm>
        <a:off x="0" y="1081087"/>
        <a:ext cx="8229600" cy="1081087"/>
      </dsp:txXfrm>
    </dsp:sp>
    <dsp:sp modelId="{4C6EAF5D-B5DA-483E-9B8B-10E7FBE33682}">
      <dsp:nvSpPr>
        <dsp:cNvPr id="0" name=""/>
        <dsp:cNvSpPr/>
      </dsp:nvSpPr>
      <dsp:spPr>
        <a:xfrm>
          <a:off x="0" y="2162175"/>
          <a:ext cx="8229600" cy="0"/>
        </a:xfrm>
        <a:prstGeom prst="lin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730886-90FC-4FA5-BD6B-50001F182492}">
      <dsp:nvSpPr>
        <dsp:cNvPr id="0" name=""/>
        <dsp:cNvSpPr/>
      </dsp:nvSpPr>
      <dsp:spPr>
        <a:xfrm>
          <a:off x="0" y="2162175"/>
          <a:ext cx="8229600" cy="1081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r" defTabSz="800100" rtl="1">
            <a:lnSpc>
              <a:spcPct val="90000"/>
            </a:lnSpc>
            <a:spcBef>
              <a:spcPct val="0"/>
            </a:spcBef>
            <a:spcAft>
              <a:spcPct val="35000"/>
            </a:spcAft>
          </a:pPr>
          <a:r>
            <a:rPr lang="fa-IR" sz="1800" kern="1200" smtClean="0"/>
            <a:t>ره‌نگاشت یک نگاه آینده نگر است که مسیرهایی را که برای رسیدن به اهداف باید دنبال شود، پیش بینی می‌کند. </a:t>
          </a:r>
          <a:endParaRPr lang="fa-IR" sz="1800" kern="1200" dirty="0" smtClean="0"/>
        </a:p>
      </dsp:txBody>
      <dsp:txXfrm>
        <a:off x="0" y="2162175"/>
        <a:ext cx="8229600" cy="1081087"/>
      </dsp:txXfrm>
    </dsp:sp>
    <dsp:sp modelId="{421F5AE0-5465-406B-9382-9E8C7E001CA0}">
      <dsp:nvSpPr>
        <dsp:cNvPr id="0" name=""/>
        <dsp:cNvSpPr/>
      </dsp:nvSpPr>
      <dsp:spPr>
        <a:xfrm>
          <a:off x="0" y="3243262"/>
          <a:ext cx="8229600" cy="0"/>
        </a:xfrm>
        <a:prstGeom prst="lin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544D54-C452-4762-A9A9-585BB8382390}">
      <dsp:nvSpPr>
        <dsp:cNvPr id="0" name=""/>
        <dsp:cNvSpPr/>
      </dsp:nvSpPr>
      <dsp:spPr>
        <a:xfrm>
          <a:off x="0" y="3243262"/>
          <a:ext cx="8229600" cy="1081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r" defTabSz="800100" rtl="1">
            <a:lnSpc>
              <a:spcPct val="90000"/>
            </a:lnSpc>
            <a:spcBef>
              <a:spcPct val="0"/>
            </a:spcBef>
            <a:spcAft>
              <a:spcPct val="35000"/>
            </a:spcAft>
          </a:pPr>
          <a:r>
            <a:rPr lang="fa-IR" sz="1800" kern="1200" smtClean="0"/>
            <a:t>ره‌نگاشت، تکنیکی برای پشتیبانی، برنامه‌ریزی و مدیریت است مخصوصا برای کشف و ارتباط پویایی روابط میان منابع، اهداف و محیط در حال تغییر.</a:t>
          </a:r>
          <a:endParaRPr lang="fa-IR" sz="1800" kern="1200" dirty="0" smtClean="0"/>
        </a:p>
      </dsp:txBody>
      <dsp:txXfrm>
        <a:off x="0" y="3243262"/>
        <a:ext cx="8229600" cy="10810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C4E86-74AF-4366-B58A-98DA7975869C}">
      <dsp:nvSpPr>
        <dsp:cNvPr id="0" name=""/>
        <dsp:cNvSpPr/>
      </dsp:nvSpPr>
      <dsp:spPr>
        <a:xfrm>
          <a:off x="6172200" y="758175"/>
          <a:ext cx="205740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lvl="0" algn="ctr" defTabSz="1244600" rtl="1">
            <a:lnSpc>
              <a:spcPct val="90000"/>
            </a:lnSpc>
            <a:spcBef>
              <a:spcPct val="0"/>
            </a:spcBef>
            <a:spcAft>
              <a:spcPct val="35000"/>
            </a:spcAft>
          </a:pPr>
          <a:r>
            <a:rPr lang="fa-IR" sz="2800" b="1" kern="1200" dirty="0" smtClean="0"/>
            <a:t>ساختار</a:t>
          </a:r>
          <a:endParaRPr lang="fa-IR" sz="2800" b="1" kern="1200" dirty="0"/>
        </a:p>
      </dsp:txBody>
      <dsp:txXfrm>
        <a:off x="6172200" y="758175"/>
        <a:ext cx="2057400" cy="1287000"/>
      </dsp:txXfrm>
    </dsp:sp>
    <dsp:sp modelId="{4155C6F6-C246-47F9-96C8-E4B0C0858D6D}">
      <dsp:nvSpPr>
        <dsp:cNvPr id="0" name=""/>
        <dsp:cNvSpPr/>
      </dsp:nvSpPr>
      <dsp:spPr>
        <a:xfrm rot="10800000">
          <a:off x="5760720" y="758175"/>
          <a:ext cx="411480" cy="1287000"/>
        </a:xfrm>
        <a:prstGeom prst="leftBrace">
          <a:avLst>
            <a:gd name="adj1" fmla="val 35000"/>
            <a:gd name="adj2" fmla="val 50000"/>
          </a:avLst>
        </a:pr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1EC54B-C135-4A1C-BA31-7B72D875D2F2}">
      <dsp:nvSpPr>
        <dsp:cNvPr id="0" name=""/>
        <dsp:cNvSpPr/>
      </dsp:nvSpPr>
      <dsp:spPr>
        <a:xfrm>
          <a:off x="0" y="758175"/>
          <a:ext cx="5596128" cy="1287000"/>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r" defTabSz="1244600" rtl="1">
            <a:lnSpc>
              <a:spcPct val="90000"/>
            </a:lnSpc>
            <a:spcBef>
              <a:spcPct val="0"/>
            </a:spcBef>
            <a:spcAft>
              <a:spcPct val="15000"/>
            </a:spcAft>
            <a:buChar char="••"/>
          </a:pPr>
          <a:r>
            <a:rPr lang="fa-IR" sz="2800" kern="1200" dirty="0" smtClean="0"/>
            <a:t>بر مبنای اطلاعات تولید شده طی فرایندها شکل می‌گیرد</a:t>
          </a:r>
          <a:endParaRPr lang="fa-IR" sz="2800" kern="1200" dirty="0"/>
        </a:p>
      </dsp:txBody>
      <dsp:txXfrm>
        <a:off x="0" y="758175"/>
        <a:ext cx="5596128" cy="1287000"/>
      </dsp:txXfrm>
    </dsp:sp>
    <dsp:sp modelId="{08598906-050F-4B2B-A8B5-7243039B4EA2}">
      <dsp:nvSpPr>
        <dsp:cNvPr id="0" name=""/>
        <dsp:cNvSpPr/>
      </dsp:nvSpPr>
      <dsp:spPr>
        <a:xfrm>
          <a:off x="6172200" y="2279175"/>
          <a:ext cx="205740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lvl="0" algn="ctr" defTabSz="1244600" rtl="1">
            <a:lnSpc>
              <a:spcPct val="90000"/>
            </a:lnSpc>
            <a:spcBef>
              <a:spcPct val="0"/>
            </a:spcBef>
            <a:spcAft>
              <a:spcPct val="35000"/>
            </a:spcAft>
          </a:pPr>
          <a:r>
            <a:rPr lang="fa-IR" sz="2800" b="1" kern="1200" dirty="0" smtClean="0"/>
            <a:t>فرایند</a:t>
          </a:r>
          <a:endParaRPr lang="fa-IR" sz="2800" b="1" kern="1200" dirty="0"/>
        </a:p>
      </dsp:txBody>
      <dsp:txXfrm>
        <a:off x="6172200" y="2279175"/>
        <a:ext cx="2057400" cy="1287000"/>
      </dsp:txXfrm>
    </dsp:sp>
    <dsp:sp modelId="{FB558586-4F21-4484-9716-0B932AD55935}">
      <dsp:nvSpPr>
        <dsp:cNvPr id="0" name=""/>
        <dsp:cNvSpPr/>
      </dsp:nvSpPr>
      <dsp:spPr>
        <a:xfrm rot="10800000">
          <a:off x="5760720" y="2279175"/>
          <a:ext cx="411480" cy="1287000"/>
        </a:xfrm>
        <a:prstGeom prst="leftBrace">
          <a:avLst>
            <a:gd name="adj1" fmla="val 35000"/>
            <a:gd name="adj2" fmla="val 50000"/>
          </a:avLst>
        </a:pr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63436C-8AA9-48B0-B2CE-EA30C1AF7392}">
      <dsp:nvSpPr>
        <dsp:cNvPr id="0" name=""/>
        <dsp:cNvSpPr/>
      </dsp:nvSpPr>
      <dsp:spPr>
        <a:xfrm>
          <a:off x="0" y="2279175"/>
          <a:ext cx="5596128" cy="1287000"/>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r" defTabSz="1244600" rtl="1">
            <a:lnSpc>
              <a:spcPct val="90000"/>
            </a:lnSpc>
            <a:spcBef>
              <a:spcPct val="0"/>
            </a:spcBef>
            <a:spcAft>
              <a:spcPct val="15000"/>
            </a:spcAft>
            <a:buChar char="••"/>
          </a:pPr>
          <a:r>
            <a:rPr lang="fa-IR" sz="2800" kern="1200" dirty="0" smtClean="0"/>
            <a:t>تدوین ره‌نگاشت شامل دو جزء اصلی روش‌ها و فرایندهای ضمن آن است</a:t>
          </a:r>
          <a:endParaRPr lang="fa-IR" sz="2800" kern="1200" dirty="0"/>
        </a:p>
      </dsp:txBody>
      <dsp:txXfrm>
        <a:off x="0" y="2279175"/>
        <a:ext cx="5596128" cy="1287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68FCA-2AAB-4C2A-A64C-ADC39053D683}">
      <dsp:nvSpPr>
        <dsp:cNvPr id="0" name=""/>
        <dsp:cNvSpPr/>
      </dsp:nvSpPr>
      <dsp:spPr>
        <a:xfrm>
          <a:off x="0" y="0"/>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25242A-A7E0-4C81-A4C7-FF2835A5C7CF}">
      <dsp:nvSpPr>
        <dsp:cNvPr id="0" name=""/>
        <dsp:cNvSpPr/>
      </dsp:nvSpPr>
      <dsp:spPr>
        <a:xfrm>
          <a:off x="6583680" y="0"/>
          <a:ext cx="1645920" cy="4324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lvl="0" algn="r" defTabSz="2489200" rtl="1">
            <a:lnSpc>
              <a:spcPct val="90000"/>
            </a:lnSpc>
            <a:spcBef>
              <a:spcPct val="0"/>
            </a:spcBef>
            <a:spcAft>
              <a:spcPct val="35000"/>
            </a:spcAft>
          </a:pPr>
          <a:r>
            <a:rPr lang="fa-IR" sz="5600" kern="1200" dirty="0" smtClean="0"/>
            <a:t>دو بعد لایه و زمان</a:t>
          </a:r>
          <a:endParaRPr lang="fa-IR" sz="5600" kern="1200" dirty="0"/>
        </a:p>
      </dsp:txBody>
      <dsp:txXfrm>
        <a:off x="6583680" y="0"/>
        <a:ext cx="1645920" cy="4324350"/>
      </dsp:txXfrm>
    </dsp:sp>
    <dsp:sp modelId="{B02C23E1-E5DD-4F0E-9195-D75563CA3EFC}">
      <dsp:nvSpPr>
        <dsp:cNvPr id="0" name=""/>
        <dsp:cNvSpPr/>
      </dsp:nvSpPr>
      <dsp:spPr>
        <a:xfrm>
          <a:off x="0" y="100507"/>
          <a:ext cx="6460236" cy="2010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r" defTabSz="1511300" rtl="1">
            <a:lnSpc>
              <a:spcPct val="90000"/>
            </a:lnSpc>
            <a:spcBef>
              <a:spcPct val="0"/>
            </a:spcBef>
            <a:spcAft>
              <a:spcPct val="35000"/>
            </a:spcAft>
          </a:pPr>
          <a:r>
            <a:rPr lang="fa-IR" sz="3400" kern="1200" dirty="0" smtClean="0"/>
            <a:t>محور افقی: نمایش بعد زمان که بر مبنای آن، ترتیب، تنوع و تكامل لایه‌ها را با زمان آغاز و پایان هریك مشخص می شود</a:t>
          </a:r>
          <a:endParaRPr lang="fa-IR" sz="3400" kern="1200" dirty="0"/>
        </a:p>
      </dsp:txBody>
      <dsp:txXfrm>
        <a:off x="0" y="100507"/>
        <a:ext cx="6460236" cy="2010147"/>
      </dsp:txXfrm>
    </dsp:sp>
    <dsp:sp modelId="{C386B845-C8F3-447C-8C0F-1B2D4FA726C3}">
      <dsp:nvSpPr>
        <dsp:cNvPr id="0" name=""/>
        <dsp:cNvSpPr/>
      </dsp:nvSpPr>
      <dsp:spPr>
        <a:xfrm>
          <a:off x="0" y="2110654"/>
          <a:ext cx="658368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3AD623-3545-4EA0-9048-F1E6D7C99339}">
      <dsp:nvSpPr>
        <dsp:cNvPr id="0" name=""/>
        <dsp:cNvSpPr/>
      </dsp:nvSpPr>
      <dsp:spPr>
        <a:xfrm>
          <a:off x="0" y="2211161"/>
          <a:ext cx="6460236" cy="2010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r" defTabSz="1511300" rtl="1">
            <a:lnSpc>
              <a:spcPct val="90000"/>
            </a:lnSpc>
            <a:spcBef>
              <a:spcPct val="0"/>
            </a:spcBef>
            <a:spcAft>
              <a:spcPct val="35000"/>
            </a:spcAft>
          </a:pPr>
          <a:r>
            <a:rPr lang="fa-IR" sz="3400" kern="1200" dirty="0" smtClean="0"/>
            <a:t>محور عمودی: نمایش بعد لایه­ها که در آن روابط و برنامه‌های حاكم بین سطوح دریك زمان خاص نشان داده می‌شود</a:t>
          </a:r>
          <a:endParaRPr lang="fa-IR" sz="3400" kern="1200" dirty="0"/>
        </a:p>
      </dsp:txBody>
      <dsp:txXfrm>
        <a:off x="0" y="2211161"/>
        <a:ext cx="6460236" cy="2010147"/>
      </dsp:txXfrm>
    </dsp:sp>
    <dsp:sp modelId="{BDCE2C51-014E-4A9A-99C5-C520F04E3FA7}">
      <dsp:nvSpPr>
        <dsp:cNvPr id="0" name=""/>
        <dsp:cNvSpPr/>
      </dsp:nvSpPr>
      <dsp:spPr>
        <a:xfrm>
          <a:off x="0" y="4221308"/>
          <a:ext cx="658368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7DE57-F18F-4C28-8F53-7668F3AF8ECF}">
      <dsp:nvSpPr>
        <dsp:cNvPr id="0" name=""/>
        <dsp:cNvSpPr/>
      </dsp:nvSpPr>
      <dsp:spPr>
        <a:xfrm>
          <a:off x="0" y="378824"/>
          <a:ext cx="8229600" cy="897750"/>
        </a:xfrm>
        <a:prstGeom prst="rect">
          <a:avLst/>
        </a:prstGeom>
        <a:solidFill>
          <a:schemeClr val="accent1">
            <a:alpha val="90000"/>
            <a:tint val="4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16560" rIns="638708" bIns="142240" numCol="1" spcCol="1270" anchor="t" anchorCtr="0">
          <a:noAutofit/>
        </a:bodyPr>
        <a:lstStyle/>
        <a:p>
          <a:pPr marL="228600" lvl="1" indent="-228600" algn="r" defTabSz="889000" rtl="1">
            <a:lnSpc>
              <a:spcPct val="90000"/>
            </a:lnSpc>
            <a:spcBef>
              <a:spcPct val="0"/>
            </a:spcBef>
            <a:spcAft>
              <a:spcPct val="15000"/>
            </a:spcAft>
            <a:buChar char="••"/>
          </a:pPr>
          <a:r>
            <a:rPr lang="fa-IR" sz="2000" kern="1200" dirty="0" smtClean="0"/>
            <a:t>پیشران‌ها و روندهای کلیدی حاکم بر اهداف یا مسیر کلی ره نگاشت</a:t>
          </a:r>
          <a:endParaRPr lang="fa-IR" sz="2000" kern="1200" dirty="0"/>
        </a:p>
      </dsp:txBody>
      <dsp:txXfrm>
        <a:off x="0" y="378824"/>
        <a:ext cx="8229600" cy="897750"/>
      </dsp:txXfrm>
    </dsp:sp>
    <dsp:sp modelId="{B7867C20-7AA9-4ADB-ACCA-310009106452}">
      <dsp:nvSpPr>
        <dsp:cNvPr id="0" name=""/>
        <dsp:cNvSpPr/>
      </dsp:nvSpPr>
      <dsp:spPr>
        <a:xfrm>
          <a:off x="2057399" y="83624"/>
          <a:ext cx="5760720" cy="59040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r" defTabSz="889000" rtl="1">
            <a:lnSpc>
              <a:spcPct val="90000"/>
            </a:lnSpc>
            <a:spcBef>
              <a:spcPct val="0"/>
            </a:spcBef>
            <a:spcAft>
              <a:spcPct val="35000"/>
            </a:spcAft>
          </a:pPr>
          <a:r>
            <a:rPr lang="fa-IR" sz="2000" kern="1200" dirty="0" smtClean="0"/>
            <a:t>بالاترین لایه </a:t>
          </a:r>
          <a:endParaRPr lang="fa-IR" sz="2000" kern="1200" dirty="0"/>
        </a:p>
      </dsp:txBody>
      <dsp:txXfrm>
        <a:off x="2086220" y="112445"/>
        <a:ext cx="5703078" cy="532758"/>
      </dsp:txXfrm>
    </dsp:sp>
    <dsp:sp modelId="{7CA46494-82C7-4719-9A1F-663999C17A7F}">
      <dsp:nvSpPr>
        <dsp:cNvPr id="0" name=""/>
        <dsp:cNvSpPr/>
      </dsp:nvSpPr>
      <dsp:spPr>
        <a:xfrm>
          <a:off x="0" y="1679775"/>
          <a:ext cx="8229600" cy="1260000"/>
        </a:xfrm>
        <a:prstGeom prst="rect">
          <a:avLst/>
        </a:prstGeom>
        <a:solidFill>
          <a:schemeClr val="accent1">
            <a:alpha val="90000"/>
            <a:tint val="4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16560" rIns="638708" bIns="142240" numCol="1" spcCol="1270" anchor="t" anchorCtr="0">
          <a:noAutofit/>
        </a:bodyPr>
        <a:lstStyle/>
        <a:p>
          <a:pPr marL="228600" lvl="1" indent="-228600" algn="r" defTabSz="889000" rtl="1">
            <a:lnSpc>
              <a:spcPct val="90000"/>
            </a:lnSpc>
            <a:spcBef>
              <a:spcPct val="0"/>
            </a:spcBef>
            <a:spcAft>
              <a:spcPct val="15000"/>
            </a:spcAft>
            <a:buChar char="••"/>
          </a:pPr>
          <a:r>
            <a:rPr lang="fa-IR" sz="2000" kern="1200" dirty="0" smtClean="0"/>
            <a:t>فعالیت‌هایی که لازم است با استفاده از منابع در دسترس سازمان، برای پاسخ به روندها و پیشران‌ها و به منظور رسیدن به چشم انداز و هدف نهایی انجام شود</a:t>
          </a:r>
          <a:endParaRPr lang="fa-IR" sz="2000" kern="1200" dirty="0"/>
        </a:p>
      </dsp:txBody>
      <dsp:txXfrm>
        <a:off x="0" y="1679775"/>
        <a:ext cx="8229600" cy="1260000"/>
      </dsp:txXfrm>
    </dsp:sp>
    <dsp:sp modelId="{A0D1B21B-044D-4AA0-B3CD-ABBF1CA59C9B}">
      <dsp:nvSpPr>
        <dsp:cNvPr id="0" name=""/>
        <dsp:cNvSpPr/>
      </dsp:nvSpPr>
      <dsp:spPr>
        <a:xfrm>
          <a:off x="2057399" y="1384575"/>
          <a:ext cx="5760720" cy="59040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r" defTabSz="889000" rtl="1">
            <a:lnSpc>
              <a:spcPct val="90000"/>
            </a:lnSpc>
            <a:spcBef>
              <a:spcPct val="0"/>
            </a:spcBef>
            <a:spcAft>
              <a:spcPct val="35000"/>
            </a:spcAft>
          </a:pPr>
          <a:r>
            <a:rPr lang="fa-IR" sz="2000" kern="1200" dirty="0" smtClean="0"/>
            <a:t>لایه میانی</a:t>
          </a:r>
          <a:endParaRPr lang="fa-IR" sz="2000" kern="1200" dirty="0"/>
        </a:p>
      </dsp:txBody>
      <dsp:txXfrm>
        <a:off x="2086220" y="1413396"/>
        <a:ext cx="5703078" cy="532758"/>
      </dsp:txXfrm>
    </dsp:sp>
    <dsp:sp modelId="{B55B4AB0-072D-4966-9098-B50CE8E5598C}">
      <dsp:nvSpPr>
        <dsp:cNvPr id="0" name=""/>
        <dsp:cNvSpPr/>
      </dsp:nvSpPr>
      <dsp:spPr>
        <a:xfrm>
          <a:off x="0" y="3342975"/>
          <a:ext cx="8229600" cy="897750"/>
        </a:xfrm>
        <a:prstGeom prst="rect">
          <a:avLst/>
        </a:prstGeom>
        <a:solidFill>
          <a:schemeClr val="accent1">
            <a:alpha val="90000"/>
            <a:tint val="4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16560" rIns="638708" bIns="142240" numCol="1" spcCol="1270" anchor="t" anchorCtr="0">
          <a:noAutofit/>
        </a:bodyPr>
        <a:lstStyle/>
        <a:p>
          <a:pPr marL="228600" lvl="1" indent="-228600" algn="r" defTabSz="889000" rtl="1">
            <a:lnSpc>
              <a:spcPct val="90000"/>
            </a:lnSpc>
            <a:spcBef>
              <a:spcPct val="0"/>
            </a:spcBef>
            <a:spcAft>
              <a:spcPct val="15000"/>
            </a:spcAft>
            <a:buChar char="••"/>
          </a:pPr>
          <a:r>
            <a:rPr lang="fa-IR" sz="2000" kern="1200" dirty="0" smtClean="0"/>
            <a:t>منابعی که برای پاسخ‌گویی به روندها و محرک‌ها و پیشران‌ها لازم است</a:t>
          </a:r>
          <a:endParaRPr lang="fa-IR" sz="2000" kern="1200" dirty="0"/>
        </a:p>
      </dsp:txBody>
      <dsp:txXfrm>
        <a:off x="0" y="3342975"/>
        <a:ext cx="8229600" cy="897750"/>
      </dsp:txXfrm>
    </dsp:sp>
    <dsp:sp modelId="{B221B362-A23E-49E2-87F6-D5C5EE791A0A}">
      <dsp:nvSpPr>
        <dsp:cNvPr id="0" name=""/>
        <dsp:cNvSpPr/>
      </dsp:nvSpPr>
      <dsp:spPr>
        <a:xfrm>
          <a:off x="2057399" y="3047775"/>
          <a:ext cx="5760720" cy="59040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r" defTabSz="889000" rtl="1">
            <a:lnSpc>
              <a:spcPct val="90000"/>
            </a:lnSpc>
            <a:spcBef>
              <a:spcPct val="0"/>
            </a:spcBef>
            <a:spcAft>
              <a:spcPct val="35000"/>
            </a:spcAft>
          </a:pPr>
          <a:r>
            <a:rPr lang="fa-IR" sz="2000" kern="1200" dirty="0" smtClean="0"/>
            <a:t>لایه زیرین</a:t>
          </a:r>
          <a:endParaRPr lang="fa-IR" sz="2000" kern="1200" dirty="0"/>
        </a:p>
      </dsp:txBody>
      <dsp:txXfrm>
        <a:off x="2086220" y="3076596"/>
        <a:ext cx="5703078"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2470CF0-9D91-44CA-B3F9-7FA9B739B39E}" type="datetimeFigureOut">
              <a:rPr lang="fa-IR" smtClean="0"/>
              <a:t>23/12/1440</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2FC15E9-410E-4A81-966F-071FC329D2E0}" type="slidenum">
              <a:rPr lang="fa-IR" smtClean="0"/>
              <a:t>‹#›</a:t>
            </a:fld>
            <a:endParaRPr lang="fa-IR"/>
          </a:p>
        </p:txBody>
      </p:sp>
    </p:spTree>
    <p:extLst>
      <p:ext uri="{BB962C8B-B14F-4D97-AF65-F5344CB8AC3E}">
        <p14:creationId xmlns:p14="http://schemas.microsoft.com/office/powerpoint/2010/main" val="95887453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2FC15E9-410E-4A81-966F-071FC329D2E0}" type="slidenum">
              <a:rPr lang="fa-IR" smtClean="0"/>
              <a:t>2</a:t>
            </a:fld>
            <a:endParaRPr lang="fa-IR"/>
          </a:p>
        </p:txBody>
      </p:sp>
    </p:spTree>
    <p:extLst>
      <p:ext uri="{BB962C8B-B14F-4D97-AF65-F5344CB8AC3E}">
        <p14:creationId xmlns:p14="http://schemas.microsoft.com/office/powerpoint/2010/main" val="977685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fa-IR" dirty="0" smtClean="0"/>
              <a:t>ره نگاشت باید بتواند چالش‌هاي مربوط به پيچيدگي، عدم قطعيت و ابهام موجود در راهبرد و نوآوري را نشان دهد. </a:t>
            </a:r>
          </a:p>
          <a:p>
            <a:pPr algn="just"/>
            <a:r>
              <a:rPr lang="fa-IR" dirty="0" smtClean="0"/>
              <a:t>ره‌نگاشت، حالت نقشه ساده و كلي­ای را دارد که مانند يك جهت‌ياب براي حركت رو به جلو عمل کرده و از تصميمات راهبردي كه بايد امروز اتخاذ شوند، خبر مي‌دهد. </a:t>
            </a:r>
          </a:p>
          <a:p>
            <a:endParaRPr lang="fa-IR" dirty="0"/>
          </a:p>
        </p:txBody>
      </p:sp>
      <p:sp>
        <p:nvSpPr>
          <p:cNvPr id="4" name="Slide Number Placeholder 3"/>
          <p:cNvSpPr>
            <a:spLocks noGrp="1"/>
          </p:cNvSpPr>
          <p:nvPr>
            <p:ph type="sldNum" sz="quarter" idx="10"/>
          </p:nvPr>
        </p:nvSpPr>
        <p:spPr/>
        <p:txBody>
          <a:bodyPr/>
          <a:lstStyle/>
          <a:p>
            <a:fld id="{92FC15E9-410E-4A81-966F-071FC329D2E0}" type="slidenum">
              <a:rPr lang="fa-IR" smtClean="0"/>
              <a:t>9</a:t>
            </a:fld>
            <a:endParaRPr lang="fa-IR"/>
          </a:p>
        </p:txBody>
      </p:sp>
    </p:spTree>
    <p:extLst>
      <p:ext uri="{BB962C8B-B14F-4D97-AF65-F5344CB8AC3E}">
        <p14:creationId xmlns:p14="http://schemas.microsoft.com/office/powerpoint/2010/main" val="679126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این با جدول فارسی جایگزین می شود</a:t>
            </a:r>
            <a:endParaRPr lang="fa-IR" dirty="0"/>
          </a:p>
        </p:txBody>
      </p:sp>
      <p:sp>
        <p:nvSpPr>
          <p:cNvPr id="4" name="Slide Number Placeholder 3"/>
          <p:cNvSpPr>
            <a:spLocks noGrp="1"/>
          </p:cNvSpPr>
          <p:nvPr>
            <p:ph type="sldNum" sz="quarter" idx="10"/>
          </p:nvPr>
        </p:nvSpPr>
        <p:spPr/>
        <p:txBody>
          <a:bodyPr/>
          <a:lstStyle/>
          <a:p>
            <a:fld id="{92FC15E9-410E-4A81-966F-071FC329D2E0}" type="slidenum">
              <a:rPr lang="fa-IR" smtClean="0"/>
              <a:t>20</a:t>
            </a:fld>
            <a:endParaRPr lang="fa-IR"/>
          </a:p>
        </p:txBody>
      </p:sp>
    </p:spTree>
    <p:extLst>
      <p:ext uri="{BB962C8B-B14F-4D97-AF65-F5344CB8AC3E}">
        <p14:creationId xmlns:p14="http://schemas.microsoft.com/office/powerpoint/2010/main" val="3614585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حین تدوین:</a:t>
            </a:r>
            <a:r>
              <a:rPr lang="fa-IR" sz="1200" kern="1200" baseline="0" dirty="0" smtClean="0">
                <a:solidFill>
                  <a:schemeClr val="tx1"/>
                </a:solidFill>
                <a:effectLst/>
                <a:latin typeface="+mn-lt"/>
                <a:ea typeface="+mn-ea"/>
                <a:cs typeface="+mn-cs"/>
              </a:rPr>
              <a:t> </a:t>
            </a:r>
            <a:r>
              <a:rPr lang="fa-IR" sz="1200" kern="1200" dirty="0" smtClean="0">
                <a:solidFill>
                  <a:schemeClr val="tx1"/>
                </a:solidFill>
                <a:effectLst/>
                <a:latin typeface="+mn-lt"/>
                <a:ea typeface="+mn-ea"/>
                <a:cs typeface="+mn-cs"/>
              </a:rPr>
              <a:t>سناریوها کمک می‌کنند که مسیرهای حیاتی که منجر به تحولات اساسی در سیستم شده و اثرات جدی بر آن دارند شناسایی شوند و تغییرات ریشه ای احتمالی را تببین می‌کنند. فضای سناریوهای ساخته شده به مثابه آزمایشگاهی برای تدوین کنندگان به ویژه برای نشست‌های خلاقانه بحث میان کارشناسان و یا نشست‌های تعاملی میان ذی نفعان عمل خواهد کرد</a:t>
            </a:r>
          </a:p>
          <a:p>
            <a:pPr marL="0" marR="0" indent="0" algn="r" defTabSz="914400" rtl="1" eaLnBrk="1" fontAlgn="auto" latinLnBrk="0" hangingPunct="1">
              <a:lnSpc>
                <a:spcPct val="100000"/>
              </a:lnSpc>
              <a:spcBef>
                <a:spcPts val="0"/>
              </a:spcBef>
              <a:spcAft>
                <a:spcPts val="0"/>
              </a:spcAft>
              <a:buClrTx/>
              <a:buSzTx/>
              <a:buFontTx/>
              <a:buNone/>
              <a:tabLst/>
              <a:defRPr/>
            </a:pPr>
            <a:endParaRPr lang="fa-IR" sz="1200"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پس از تدوین: عمولا بازه زمانی ره نگاشت ها آینده بین 5 تا 10 سال است. این بازه زمانی در مقایسه با تحولات اجتماعی که افقی بیش از 15 و 20 سال دارند، کوتاه مدت محسوب می‌شود. به همین دلیل لازم است استفاده و همین‌طور ارزیابی و اصلاح ره نگاشت در بستر زمانی گسترده‌تری انجام شود چرا که در بازه‌های زمانی طولانی، سناریوهای خوش بینانه و بدبینانه امکان جایگزینی عوامل کلیدی موثر بر فضای سناریو و ره نگاشت قابل ترسیم است و در هر یک از سناریوهای ترسیم شده می توان به خوبی از نقشه راه کوتاه مدت و میان مدت، آگاهانه و هوشیارانه استفاده کرد.  </a:t>
            </a:r>
            <a:endParaRPr lang="en-US" sz="1200" kern="1200" dirty="0" smtClean="0">
              <a:solidFill>
                <a:schemeClr val="tx1"/>
              </a:solidFill>
              <a:effectLst/>
              <a:latin typeface="+mn-lt"/>
              <a:ea typeface="+mn-ea"/>
              <a:cs typeface="+mn-cs"/>
            </a:endParaRPr>
          </a:p>
          <a:p>
            <a:endParaRPr lang="fa-IR" dirty="0"/>
          </a:p>
        </p:txBody>
      </p:sp>
      <p:sp>
        <p:nvSpPr>
          <p:cNvPr id="4" name="Slide Number Placeholder 3"/>
          <p:cNvSpPr>
            <a:spLocks noGrp="1"/>
          </p:cNvSpPr>
          <p:nvPr>
            <p:ph type="sldNum" sz="quarter" idx="10"/>
          </p:nvPr>
        </p:nvSpPr>
        <p:spPr/>
        <p:txBody>
          <a:bodyPr/>
          <a:lstStyle/>
          <a:p>
            <a:fld id="{92FC15E9-410E-4A81-966F-071FC329D2E0}" type="slidenum">
              <a:rPr lang="fa-IR" smtClean="0"/>
              <a:t>28</a:t>
            </a:fld>
            <a:endParaRPr lang="fa-IR"/>
          </a:p>
        </p:txBody>
      </p:sp>
    </p:spTree>
    <p:extLst>
      <p:ext uri="{BB962C8B-B14F-4D97-AF65-F5344CB8AC3E}">
        <p14:creationId xmlns:p14="http://schemas.microsoft.com/office/powerpoint/2010/main" val="2338322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توجه به سه لایه یادگیری عملیاتی، تاکتیکی و راهبردی قاعده‌های اصلی برای تدوین هوشمندانه و در نتیجه کارآمدتر در اجرای سیاست‌ها را به دست می‌دهد. در تدوین ره‌نگاشت باید زمینه مشارکت ذی نفعان به ویژه در سطح عملیات فراهم شود. اگر فرایند تدوین ره‌نگاشت از پایین به بالا انجام شود، دیگر سیاست نهایی تنها تصویر ذهنی مدیران راهبردی نخواهد بود. در این ساختار سه لایه ای یادگیری، از دانش‌های به دست آماده در صحنه عملیات و پرسش‌های پیش آمده در آن برای خلق پرسش‌های جدید در سطح تاکتیک و راهبرد استفاده می‌شود. یعنی راهبردها و سیاست‌های نهایی نسبت به آنچه که در سطح عملیات می‌گذرد آگاه تر هستند و در نتیجه سیاست‌ها و تصمیمات راهبردی که ره نگاشت مبنی بر آن‌ها ترسیم شده یا طی فرایند ره‌نگاری  نیز قابلیت پیاده سازی در صحنه اجرا را خواهند یافت.</a:t>
            </a:r>
            <a:endParaRPr lang="en-US" dirty="0" smtClean="0"/>
          </a:p>
          <a:p>
            <a:endParaRPr lang="fa-IR" dirty="0"/>
          </a:p>
        </p:txBody>
      </p:sp>
      <p:sp>
        <p:nvSpPr>
          <p:cNvPr id="4" name="Slide Number Placeholder 3"/>
          <p:cNvSpPr>
            <a:spLocks noGrp="1"/>
          </p:cNvSpPr>
          <p:nvPr>
            <p:ph type="sldNum" sz="quarter" idx="10"/>
          </p:nvPr>
        </p:nvSpPr>
        <p:spPr/>
        <p:txBody>
          <a:bodyPr/>
          <a:lstStyle/>
          <a:p>
            <a:fld id="{92FC15E9-410E-4A81-966F-071FC329D2E0}" type="slidenum">
              <a:rPr lang="fa-IR" smtClean="0"/>
              <a:t>29</a:t>
            </a:fld>
            <a:endParaRPr lang="fa-IR"/>
          </a:p>
        </p:txBody>
      </p:sp>
    </p:spTree>
    <p:extLst>
      <p:ext uri="{BB962C8B-B14F-4D97-AF65-F5344CB8AC3E}">
        <p14:creationId xmlns:p14="http://schemas.microsoft.com/office/powerpoint/2010/main" val="2260427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FC15E9-410E-4A81-966F-071FC329D2E0}" type="slidenum">
              <a:rPr lang="fa-IR" smtClean="0"/>
              <a:t>35</a:t>
            </a:fld>
            <a:endParaRPr lang="fa-IR"/>
          </a:p>
        </p:txBody>
      </p:sp>
    </p:spTree>
    <p:extLst>
      <p:ext uri="{BB962C8B-B14F-4D97-AF65-F5344CB8AC3E}">
        <p14:creationId xmlns:p14="http://schemas.microsoft.com/office/powerpoint/2010/main" val="2046048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normAutofit/>
          </a:bodyPr>
          <a:lstStyle>
            <a:lvl1pPr algn="ctr">
              <a:defRPr sz="4000">
                <a:solidFill>
                  <a:schemeClr val="bg1"/>
                </a:solidFill>
                <a:cs typeface="B Titr" pitchFamily="2" charset="-78"/>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r" rtl="1">
              <a:buNone/>
              <a:defRPr sz="2400">
                <a:solidFill>
                  <a:schemeClr val="tx2"/>
                </a:solidFill>
                <a:cs typeface="B Nazanin" pitchFamily="2" charset="-78"/>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E5A02BAD-5A11-4E0B-A6AF-E6C9E6B24C3A}" type="datetime8">
              <a:rPr lang="fa-IR" smtClean="0"/>
              <a:t>24 اوت 19</a:t>
            </a:fld>
            <a:endParaRPr lang="fa-IR"/>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r>
              <a:rPr lang="fa-IR" smtClean="0"/>
              <a:t>از 37</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15BA7C8B-489A-4C0F-9304-9FAB65A1747F}" type="datetime8">
              <a:rPr lang="fa-IR" smtClean="0"/>
              <a:t>24 اوت 19</a:t>
            </a:fld>
            <a:endParaRPr lang="fa-IR"/>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r>
              <a:rPr lang="fa-IR" smtClean="0"/>
              <a:t>از 37</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FDF03FAE-783B-4B97-B0D6-28C3F7FADB4D}" type="datetime8">
              <a:rPr lang="fa-IR" smtClean="0"/>
              <a:t>24 اوت 19</a:t>
            </a:fld>
            <a:endParaRPr lang="fa-IR"/>
          </a:p>
        </p:txBody>
      </p:sp>
      <p:sp>
        <p:nvSpPr>
          <p:cNvPr id="5" name="Footer Placeholder 4"/>
          <p:cNvSpPr>
            <a:spLocks noGrp="1"/>
          </p:cNvSpPr>
          <p:nvPr>
            <p:ph type="ftr" sz="quarter" idx="11"/>
          </p:nvPr>
        </p:nvSpPr>
        <p:spPr>
          <a:xfrm>
            <a:off x="-138256" y="6501448"/>
            <a:ext cx="1325880" cy="457200"/>
          </a:xfrm>
          <a:prstGeom prst="rect">
            <a:avLst/>
          </a:prstGeom>
        </p:spPr>
        <p:txBody>
          <a:bodyPr/>
          <a:lstStyle>
            <a:lvl1pPr algn="ctr">
              <a:defRPr/>
            </a:lvl1pPr>
          </a:lstStyle>
          <a:p>
            <a:r>
              <a:rPr lang="fa-IR" smtClean="0"/>
              <a:t>از 37</a:t>
            </a:r>
            <a:endParaRPr lang="fa-IR"/>
          </a:p>
        </p:txBody>
      </p:sp>
      <p:sp>
        <p:nvSpPr>
          <p:cNvPr id="6" name="Slide Number Placeholder 5"/>
          <p:cNvSpPr>
            <a:spLocks noGrp="1"/>
          </p:cNvSpPr>
          <p:nvPr>
            <p:ph type="sldNum" sz="quarter" idx="12"/>
          </p:nvPr>
        </p:nvSpPr>
        <p:spPr>
          <a:xfrm>
            <a:off x="425624" y="6492240"/>
            <a:ext cx="762000" cy="365760"/>
          </a:xfrm>
        </p:spPr>
        <p:txBody>
          <a:bodyPr/>
          <a:lstStyle>
            <a:lvl1pPr>
              <a:defRPr>
                <a:cs typeface="B Nazanin" panose="00000400000000000000" pitchFamily="2" charset="-78"/>
              </a:defRPr>
            </a:lvl1pPr>
          </a:lstStyle>
          <a:p>
            <a:fld id="{85360FD1-730F-4C18-B25B-3934FD1E2396}"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D01E8536-7C51-425C-A4E3-18E36BB2D027}" type="datetime8">
              <a:rPr lang="fa-IR" smtClean="0"/>
              <a:t>24 اوت 19</a:t>
            </a:fld>
            <a:endParaRPr lang="fa-IR"/>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r>
              <a:rPr lang="fa-IR" smtClean="0"/>
              <a:t>از 37</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586536" y="612648"/>
            <a:ext cx="957264" cy="457200"/>
          </a:xfrm>
          <a:prstGeom prst="rect">
            <a:avLst/>
          </a:prstGeom>
        </p:spPr>
        <p:txBody>
          <a:bodyPr/>
          <a:lstStyle/>
          <a:p>
            <a:fld id="{E24AD18E-7D9B-40D5-A91F-D971675883B0}" type="datetime8">
              <a:rPr lang="fa-IR" smtClean="0"/>
              <a:t>24 اوت 19</a:t>
            </a:fld>
            <a:endParaRPr lang="fa-IR"/>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r>
              <a:rPr lang="fa-IR" smtClean="0"/>
              <a:t>از 37</a:t>
            </a:r>
            <a:endParaRPr lang="fa-IR"/>
          </a:p>
        </p:txBody>
      </p:sp>
      <p:sp>
        <p:nvSpPr>
          <p:cNvPr id="7" name="Slide Number Placeholder 6"/>
          <p:cNvSpPr>
            <a:spLocks noGrp="1"/>
          </p:cNvSpPr>
          <p:nvPr>
            <p:ph type="sldNum" sz="quarter" idx="12"/>
          </p:nvPr>
        </p:nvSpPr>
        <p:spPr/>
        <p:txBody>
          <a:bodyPr/>
          <a:lstStyle/>
          <a:p>
            <a:fld id="{85360FD1-730F-4C18-B25B-3934FD1E2396}" type="slidenum">
              <a:rPr lang="fa-IR" smtClean="0"/>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a:xfrm>
            <a:off x="6586536" y="612648"/>
            <a:ext cx="957264" cy="457200"/>
          </a:xfrm>
          <a:prstGeom prst="rect">
            <a:avLst/>
          </a:prstGeom>
        </p:spPr>
        <p:txBody>
          <a:bodyPr rtlCol="0"/>
          <a:lstStyle/>
          <a:p>
            <a:fld id="{D3E51CAB-D5FE-4304-944D-8BE4F26DB04D}" type="datetime8">
              <a:rPr lang="fa-IR" smtClean="0"/>
              <a:t>24 اوت 19</a:t>
            </a:fld>
            <a:endParaRPr lang="fa-IR"/>
          </a:p>
        </p:txBody>
      </p:sp>
      <p:sp>
        <p:nvSpPr>
          <p:cNvPr id="27" name="Slide Number Placeholder 26"/>
          <p:cNvSpPr>
            <a:spLocks noGrp="1"/>
          </p:cNvSpPr>
          <p:nvPr>
            <p:ph type="sldNum" sz="quarter" idx="11"/>
          </p:nvPr>
        </p:nvSpPr>
        <p:spPr/>
        <p:txBody>
          <a:bodyPr rtlCol="0"/>
          <a:lstStyle/>
          <a:p>
            <a:fld id="{85360FD1-730F-4C18-B25B-3934FD1E2396}" type="slidenum">
              <a:rPr lang="fa-IR" smtClean="0"/>
              <a:t>‹#›</a:t>
            </a:fld>
            <a:endParaRPr lang="fa-IR"/>
          </a:p>
        </p:txBody>
      </p:sp>
      <p:sp>
        <p:nvSpPr>
          <p:cNvPr id="28" name="Footer Placeholder 27"/>
          <p:cNvSpPr>
            <a:spLocks noGrp="1"/>
          </p:cNvSpPr>
          <p:nvPr>
            <p:ph type="ftr" sz="quarter" idx="12"/>
          </p:nvPr>
        </p:nvSpPr>
        <p:spPr>
          <a:xfrm>
            <a:off x="5257800" y="612648"/>
            <a:ext cx="1325880" cy="457200"/>
          </a:xfrm>
          <a:prstGeom prst="rect">
            <a:avLst/>
          </a:prstGeom>
        </p:spPr>
        <p:txBody>
          <a:bodyPr rtlCol="0"/>
          <a:lstStyle/>
          <a:p>
            <a:r>
              <a:rPr lang="fa-IR" smtClean="0"/>
              <a:t>از 37</a:t>
            </a:r>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a:prstGeom prst="rect">
            <a:avLst/>
          </a:prstGeom>
        </p:spPr>
        <p:txBody>
          <a:bodyPr/>
          <a:lstStyle/>
          <a:p>
            <a:fld id="{2192D198-DFE8-4469-A243-E719D3AF8A05}" type="datetime8">
              <a:rPr lang="fa-IR" smtClean="0"/>
              <a:t>24 اوت 19</a:t>
            </a:fld>
            <a:endParaRPr lang="fa-IR"/>
          </a:p>
        </p:txBody>
      </p:sp>
      <p:sp>
        <p:nvSpPr>
          <p:cNvPr id="4" name="Footer Placeholder 3"/>
          <p:cNvSpPr>
            <a:spLocks noGrp="1"/>
          </p:cNvSpPr>
          <p:nvPr>
            <p:ph type="ftr" sz="quarter" idx="11"/>
          </p:nvPr>
        </p:nvSpPr>
        <p:spPr>
          <a:xfrm>
            <a:off x="5257800" y="612648"/>
            <a:ext cx="1325880" cy="457200"/>
          </a:xfrm>
          <a:prstGeom prst="rect">
            <a:avLst/>
          </a:prstGeom>
        </p:spPr>
        <p:txBody>
          <a:bodyPr/>
          <a:lstStyle/>
          <a:p>
            <a:r>
              <a:rPr lang="fa-IR" smtClean="0"/>
              <a:t>از 37</a:t>
            </a:r>
            <a:endParaRPr lang="fa-IR"/>
          </a:p>
        </p:txBody>
      </p:sp>
      <p:sp>
        <p:nvSpPr>
          <p:cNvPr id="5" name="Slide Number Placeholder 4"/>
          <p:cNvSpPr>
            <a:spLocks noGrp="1"/>
          </p:cNvSpPr>
          <p:nvPr>
            <p:ph type="sldNum" sz="quarter" idx="12"/>
          </p:nvPr>
        </p:nvSpPr>
        <p:spPr>
          <a:xfrm>
            <a:off x="8174736" y="2272"/>
            <a:ext cx="762000" cy="365760"/>
          </a:xfrm>
        </p:spPr>
        <p:txBody>
          <a:bodyPr/>
          <a:lstStyle/>
          <a:p>
            <a:fld id="{85360FD1-730F-4C18-B25B-3934FD1E2396}"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86536" y="612648"/>
            <a:ext cx="957264" cy="457200"/>
          </a:xfrm>
          <a:prstGeom prst="rect">
            <a:avLst/>
          </a:prstGeom>
        </p:spPr>
        <p:txBody>
          <a:bodyPr/>
          <a:lstStyle/>
          <a:p>
            <a:fld id="{A576DAFF-CBDC-438C-ADE0-E48614A73C78}" type="datetime8">
              <a:rPr lang="fa-IR" smtClean="0"/>
              <a:t>24 اوت 19</a:t>
            </a:fld>
            <a:endParaRPr lang="fa-IR"/>
          </a:p>
        </p:txBody>
      </p:sp>
      <p:sp>
        <p:nvSpPr>
          <p:cNvPr id="3" name="Footer Placeholder 2"/>
          <p:cNvSpPr>
            <a:spLocks noGrp="1"/>
          </p:cNvSpPr>
          <p:nvPr>
            <p:ph type="ftr" sz="quarter" idx="11"/>
          </p:nvPr>
        </p:nvSpPr>
        <p:spPr>
          <a:xfrm>
            <a:off x="5257800" y="612648"/>
            <a:ext cx="1325880" cy="457200"/>
          </a:xfrm>
          <a:prstGeom prst="rect">
            <a:avLst/>
          </a:prstGeom>
        </p:spPr>
        <p:txBody>
          <a:bodyPr/>
          <a:lstStyle/>
          <a:p>
            <a:r>
              <a:rPr lang="fa-IR" smtClean="0"/>
              <a:t>از 37</a:t>
            </a:r>
            <a:endParaRPr lang="fa-IR"/>
          </a:p>
        </p:txBody>
      </p:sp>
      <p:sp>
        <p:nvSpPr>
          <p:cNvPr id="4" name="Slide Number Placeholder 3"/>
          <p:cNvSpPr>
            <a:spLocks noGrp="1"/>
          </p:cNvSpPr>
          <p:nvPr>
            <p:ph type="sldNum" sz="quarter" idx="12"/>
          </p:nvPr>
        </p:nvSpPr>
        <p:spPr/>
        <p:txBody>
          <a:bodyPr/>
          <a:lstStyle/>
          <a:p>
            <a:fld id="{85360FD1-730F-4C18-B25B-3934FD1E2396}"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586536" y="612648"/>
            <a:ext cx="957264" cy="457200"/>
          </a:xfrm>
          <a:prstGeom prst="rect">
            <a:avLst/>
          </a:prstGeom>
        </p:spPr>
        <p:txBody>
          <a:bodyPr/>
          <a:lstStyle/>
          <a:p>
            <a:fld id="{B0A10642-8966-4C2B-AD87-84BC1BA81091}" type="datetime8">
              <a:rPr lang="fa-IR" smtClean="0"/>
              <a:t>24 اوت 19</a:t>
            </a:fld>
            <a:endParaRPr lang="fa-IR"/>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r>
              <a:rPr lang="fa-IR" smtClean="0"/>
              <a:t>از 37</a:t>
            </a:r>
            <a:endParaRPr lang="fa-IR"/>
          </a:p>
        </p:txBody>
      </p:sp>
      <p:sp>
        <p:nvSpPr>
          <p:cNvPr id="7" name="Slide Number Placeholder 6"/>
          <p:cNvSpPr>
            <a:spLocks noGrp="1"/>
          </p:cNvSpPr>
          <p:nvPr>
            <p:ph type="sldNum" sz="quarter" idx="12"/>
          </p:nvPr>
        </p:nvSpPr>
        <p:spPr/>
        <p:txBody>
          <a:bodyPr/>
          <a:lstStyle/>
          <a:p>
            <a:fld id="{85360FD1-730F-4C18-B25B-3934FD1E2396}" type="slidenum">
              <a:rPr lang="fa-IR" smtClean="0"/>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586536" y="612648"/>
            <a:ext cx="957264" cy="457200"/>
          </a:xfrm>
          <a:prstGeom prst="rect">
            <a:avLst/>
          </a:prstGeom>
        </p:spPr>
        <p:txBody>
          <a:bodyPr/>
          <a:lstStyle/>
          <a:p>
            <a:fld id="{AC6FDF05-0BC4-4496-A8DF-E378C1B96F99}" type="datetime8">
              <a:rPr lang="fa-IR" smtClean="0"/>
              <a:t>24 اوت 19</a:t>
            </a:fld>
            <a:endParaRPr lang="fa-IR"/>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r>
              <a:rPr lang="fa-IR" smtClean="0"/>
              <a:t>از 37</a:t>
            </a:r>
            <a:endParaRPr lang="fa-IR"/>
          </a:p>
        </p:txBody>
      </p:sp>
      <p:sp>
        <p:nvSpPr>
          <p:cNvPr id="7" name="Slide Number Placeholder 6"/>
          <p:cNvSpPr>
            <a:spLocks noGrp="1"/>
          </p:cNvSpPr>
          <p:nvPr>
            <p:ph type="sldNum" sz="quarter" idx="12"/>
          </p:nvPr>
        </p:nvSpPr>
        <p:spPr/>
        <p:txBody>
          <a:bodyPr/>
          <a:lstStyle/>
          <a:p>
            <a:fld id="{85360FD1-730F-4C18-B25B-3934FD1E2396}" type="slidenum">
              <a:rPr lang="fa-IR" smtClean="0"/>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0" y="6492240"/>
            <a:ext cx="762000" cy="365760"/>
          </a:xfrm>
          <a:prstGeom prst="rect">
            <a:avLst/>
          </a:prstGeom>
        </p:spPr>
        <p:txBody>
          <a:bodyPr vert="horz" anchor="b"/>
          <a:lstStyle>
            <a:lvl1pPr algn="r" eaLnBrk="1" latinLnBrk="0" hangingPunct="1">
              <a:defRPr kumimoji="0" sz="1800">
                <a:solidFill>
                  <a:schemeClr val="tx1"/>
                </a:solidFill>
                <a:cs typeface="B Nazanin" panose="00000400000000000000" pitchFamily="2" charset="-78"/>
              </a:defRPr>
            </a:lvl1pPr>
          </a:lstStyle>
          <a:p>
            <a:fld id="{85360FD1-730F-4C18-B25B-3934FD1E2396}"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r" rtl="1" eaLnBrk="1" latinLnBrk="0" hangingPunct="1">
        <a:spcBef>
          <a:spcPct val="0"/>
        </a:spcBef>
        <a:buNone/>
        <a:defRPr kumimoji="0" sz="3600" kern="1200">
          <a:solidFill>
            <a:schemeClr val="tx2"/>
          </a:solidFill>
          <a:latin typeface="+mj-lt"/>
          <a:ea typeface="+mj-ea"/>
          <a:cs typeface="B Titr" pitchFamily="2" charset="-78"/>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B Nazanin" pitchFamily="2" charset="-78"/>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B Nazanin" pitchFamily="2" charset="-78"/>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B Nazanin" pitchFamily="2" charset="-78"/>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B Nazanin" pitchFamily="2" charset="-78"/>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B Nazanin" pitchFamily="2" charset="-78"/>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484784"/>
            <a:ext cx="8458200" cy="1470025"/>
          </a:xfrm>
        </p:spPr>
        <p:txBody>
          <a:bodyPr>
            <a:normAutofit/>
          </a:bodyPr>
          <a:lstStyle/>
          <a:p>
            <a:r>
              <a:rPr lang="fa-IR" sz="3200" b="1" dirty="0" smtClean="0"/>
              <a:t>ره‌نگاشت: ابزار طراحی </a:t>
            </a:r>
            <a:r>
              <a:rPr lang="fa-IR" sz="3200" b="1" dirty="0"/>
              <a:t>و اجرای سیاست‌های </a:t>
            </a:r>
            <a:r>
              <a:rPr lang="fa-IR" sz="3200" b="1" dirty="0" smtClean="0"/>
              <a:t>علم و فناوری</a:t>
            </a:r>
            <a:endParaRPr lang="fa-IR" sz="3200" dirty="0">
              <a:cs typeface="B Titr" pitchFamily="2" charset="-78"/>
            </a:endParaRPr>
          </a:p>
        </p:txBody>
      </p:sp>
      <p:sp>
        <p:nvSpPr>
          <p:cNvPr id="3" name="Subtitle 2"/>
          <p:cNvSpPr>
            <a:spLocks noGrp="1"/>
          </p:cNvSpPr>
          <p:nvPr>
            <p:ph type="subTitle" idx="1"/>
          </p:nvPr>
        </p:nvSpPr>
        <p:spPr>
          <a:xfrm>
            <a:off x="0" y="4149080"/>
            <a:ext cx="9144000" cy="1944216"/>
          </a:xfrm>
        </p:spPr>
        <p:txBody>
          <a:bodyPr>
            <a:normAutofit/>
          </a:bodyPr>
          <a:lstStyle/>
          <a:p>
            <a:pPr algn="ctr"/>
            <a:endParaRPr lang="fa-IR" sz="2600" b="1" dirty="0" smtClean="0"/>
          </a:p>
          <a:p>
            <a:pPr algn="ctr"/>
            <a:r>
              <a:rPr lang="fa-IR" sz="2600" b="1" dirty="0"/>
              <a:t>فاطمه سادات </a:t>
            </a:r>
            <a:r>
              <a:rPr lang="fa-IR" sz="2600" b="1" dirty="0" smtClean="0"/>
              <a:t>رحمتی</a:t>
            </a:r>
            <a:endParaRPr lang="fa-IR" sz="2600" b="1" dirty="0"/>
          </a:p>
          <a:p>
            <a:pPr algn="ctr"/>
            <a:r>
              <a:rPr lang="fa-IR" sz="2600" b="1" dirty="0" smtClean="0"/>
              <a:t>مازیار </a:t>
            </a:r>
            <a:r>
              <a:rPr lang="fa-IR" sz="2600" b="1" dirty="0" smtClean="0"/>
              <a:t>عطاری</a:t>
            </a:r>
            <a:endParaRPr lang="fa-IR" sz="2600" b="1"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برخی عوامل موفقیت ره نگاشت</a:t>
            </a:r>
            <a:endParaRPr lang="fa-IR" dirty="0"/>
          </a:p>
        </p:txBody>
      </p:sp>
      <p:sp>
        <p:nvSpPr>
          <p:cNvPr id="3" name="Content Placeholder 2"/>
          <p:cNvSpPr>
            <a:spLocks noGrp="1"/>
          </p:cNvSpPr>
          <p:nvPr>
            <p:ph idx="1"/>
          </p:nvPr>
        </p:nvSpPr>
        <p:spPr/>
        <p:txBody>
          <a:bodyPr>
            <a:normAutofit/>
          </a:bodyPr>
          <a:lstStyle/>
          <a:p>
            <a:pPr algn="just"/>
            <a:r>
              <a:rPr lang="fa-IR" dirty="0" smtClean="0"/>
              <a:t>وابستگی شدید کیفیت ره نگاشت به دانش ضمنی افراد، به خصوص بازیگران بیرونی سازمان/ سیتسم</a:t>
            </a:r>
          </a:p>
          <a:p>
            <a:pPr algn="just"/>
            <a:r>
              <a:rPr lang="fa-IR" dirty="0" smtClean="0"/>
              <a:t>تبدیل ره نگاشت به یک برنامه ریزی معمولی، در صورت عدم استفاده گسترده از نظرات ذی نفعان</a:t>
            </a:r>
          </a:p>
          <a:p>
            <a:pPr algn="just"/>
            <a:r>
              <a:rPr lang="fa-IR" dirty="0" smtClean="0"/>
              <a:t>نیاز به تعهد بالاترین سطح مدیران سازمان</a:t>
            </a:r>
          </a:p>
          <a:p>
            <a:pPr algn="just"/>
            <a:r>
              <a:rPr lang="fa-IR" dirty="0" smtClean="0"/>
              <a:t>نیاز به تکرار ره نگاشت به منظور یادگیری برای گذار به وضع مطلوب</a:t>
            </a:r>
          </a:p>
          <a:p>
            <a:pPr algn="just"/>
            <a:endParaRPr lang="fa-IR" dirty="0" smtClean="0"/>
          </a:p>
          <a:p>
            <a:pPr algn="just"/>
            <a:endParaRPr lang="fa-IR" dirty="0"/>
          </a:p>
        </p:txBody>
      </p:sp>
      <p:sp>
        <p:nvSpPr>
          <p:cNvPr id="4" name="Slide Number Placeholder 3"/>
          <p:cNvSpPr>
            <a:spLocks noGrp="1"/>
          </p:cNvSpPr>
          <p:nvPr>
            <p:ph type="sldNum" sz="quarter" idx="12"/>
          </p:nvPr>
        </p:nvSpPr>
        <p:spPr/>
        <p:txBody>
          <a:bodyPr/>
          <a:lstStyle/>
          <a:p>
            <a:fld id="{85360FD1-730F-4C18-B25B-3934FD1E2396}" type="slidenum">
              <a:rPr lang="fa-IR" smtClean="0"/>
              <a:pPr/>
              <a:t>10</a:t>
            </a:fld>
            <a:endParaRPr lang="fa-IR"/>
          </a:p>
        </p:txBody>
      </p:sp>
      <p:sp>
        <p:nvSpPr>
          <p:cNvPr id="5" name="Footer Placeholder 4"/>
          <p:cNvSpPr>
            <a:spLocks noGrp="1"/>
          </p:cNvSpPr>
          <p:nvPr>
            <p:ph type="ftr" sz="quarter" idx="11"/>
          </p:nvPr>
        </p:nvSpPr>
        <p:spPr/>
        <p:txBody>
          <a:bodyPr/>
          <a:lstStyle/>
          <a:p>
            <a:r>
              <a:rPr lang="fa-IR" smtClean="0"/>
              <a:t>از 37</a:t>
            </a:r>
            <a:endParaRPr lang="fa-IR"/>
          </a:p>
        </p:txBody>
      </p:sp>
    </p:spTree>
    <p:extLst>
      <p:ext uri="{BB962C8B-B14F-4D97-AF65-F5344CB8AC3E}">
        <p14:creationId xmlns:p14="http://schemas.microsoft.com/office/powerpoint/2010/main" val="783248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برخی کاستی های ره نگاشت</a:t>
            </a:r>
            <a:endParaRPr lang="fa-IR" dirty="0"/>
          </a:p>
        </p:txBody>
      </p:sp>
      <p:sp>
        <p:nvSpPr>
          <p:cNvPr id="3" name="Content Placeholder 2"/>
          <p:cNvSpPr>
            <a:spLocks noGrp="1"/>
          </p:cNvSpPr>
          <p:nvPr>
            <p:ph idx="1"/>
          </p:nvPr>
        </p:nvSpPr>
        <p:spPr/>
        <p:txBody>
          <a:bodyPr/>
          <a:lstStyle/>
          <a:p>
            <a:pPr algn="just"/>
            <a:r>
              <a:rPr lang="fa-IR" dirty="0"/>
              <a:t>عموما علیرغم تاکید بر مشارکت گسترده ذی نفعان، ره نگاشت حاصل ذهنیت مدیران ارشد است</a:t>
            </a:r>
          </a:p>
          <a:p>
            <a:pPr algn="just"/>
            <a:r>
              <a:rPr lang="fa-IR" dirty="0"/>
              <a:t>تمرکز عمده ره نگاشت ها به برنامه ریزی است و نه اجرا: نیاز به برنامه ریزی برای ایجاد اجماع به منظور پیاده سازی برای حل این مشکل</a:t>
            </a:r>
          </a:p>
          <a:p>
            <a:pPr algn="just"/>
            <a:r>
              <a:rPr lang="fa-IR" dirty="0"/>
              <a:t>در نظر گرفتن یک آینده </a:t>
            </a:r>
            <a:r>
              <a:rPr lang="fa-IR" dirty="0" smtClean="0"/>
              <a:t>محتوم در ره نگاشت های مرسوم: نیاز به اضافه شدن سازوکارهای برنامه ریزی مبتنی بر آینده های بدیل</a:t>
            </a:r>
          </a:p>
          <a:p>
            <a:pPr algn="just"/>
            <a:r>
              <a:rPr lang="fa-IR" dirty="0" smtClean="0"/>
              <a:t>عدم توجه به عوامل محیطی اجتماعی در ره نگاشت های مرسوم</a:t>
            </a:r>
          </a:p>
        </p:txBody>
      </p:sp>
      <p:sp>
        <p:nvSpPr>
          <p:cNvPr id="4" name="Slide Number Placeholder 3"/>
          <p:cNvSpPr>
            <a:spLocks noGrp="1"/>
          </p:cNvSpPr>
          <p:nvPr>
            <p:ph type="sldNum" sz="quarter" idx="12"/>
          </p:nvPr>
        </p:nvSpPr>
        <p:spPr/>
        <p:txBody>
          <a:bodyPr/>
          <a:lstStyle/>
          <a:p>
            <a:fld id="{85360FD1-730F-4C18-B25B-3934FD1E2396}" type="slidenum">
              <a:rPr lang="fa-IR" smtClean="0"/>
              <a:pPr/>
              <a:t>11</a:t>
            </a:fld>
            <a:endParaRPr lang="fa-IR"/>
          </a:p>
        </p:txBody>
      </p:sp>
      <p:sp>
        <p:nvSpPr>
          <p:cNvPr id="5" name="Footer Placeholder 4"/>
          <p:cNvSpPr>
            <a:spLocks noGrp="1"/>
          </p:cNvSpPr>
          <p:nvPr>
            <p:ph type="ftr" sz="quarter" idx="11"/>
          </p:nvPr>
        </p:nvSpPr>
        <p:spPr/>
        <p:txBody>
          <a:bodyPr/>
          <a:lstStyle/>
          <a:p>
            <a:r>
              <a:rPr lang="fa-IR" smtClean="0"/>
              <a:t>از 37</a:t>
            </a:r>
            <a:endParaRPr lang="fa-IR"/>
          </a:p>
        </p:txBody>
      </p:sp>
    </p:spTree>
    <p:extLst>
      <p:ext uri="{BB962C8B-B14F-4D97-AF65-F5344CB8AC3E}">
        <p14:creationId xmlns:p14="http://schemas.microsoft.com/office/powerpoint/2010/main" val="1455148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2401887"/>
            <a:ext cx="8458200" cy="1027113"/>
          </a:xfrm>
        </p:spPr>
        <p:txBody>
          <a:bodyPr>
            <a:normAutofit/>
          </a:bodyPr>
          <a:lstStyle/>
          <a:p>
            <a:r>
              <a:rPr lang="fa-IR" sz="3600" dirty="0" smtClean="0"/>
              <a:t>ساختار و فرایندهای ره نگاشت</a:t>
            </a:r>
            <a:endParaRPr lang="fa-IR" sz="3600" dirty="0"/>
          </a:p>
        </p:txBody>
      </p:sp>
      <p:sp>
        <p:nvSpPr>
          <p:cNvPr id="4" name="Slide Number Placeholder 3"/>
          <p:cNvSpPr>
            <a:spLocks noGrp="1"/>
          </p:cNvSpPr>
          <p:nvPr>
            <p:ph type="sldNum" sz="quarter" idx="4294967295"/>
          </p:nvPr>
        </p:nvSpPr>
        <p:spPr>
          <a:xfrm>
            <a:off x="0" y="6492875"/>
            <a:ext cx="1115616" cy="365125"/>
          </a:xfrm>
        </p:spPr>
        <p:txBody>
          <a:bodyPr/>
          <a:lstStyle/>
          <a:p>
            <a:fld id="{85360FD1-730F-4C18-B25B-3934FD1E2396}" type="slidenum">
              <a:rPr lang="fa-IR" smtClean="0"/>
              <a:pPr/>
              <a:t>12</a:t>
            </a:fld>
            <a:r>
              <a:rPr lang="fa-IR" dirty="0" smtClean="0"/>
              <a:t>از 37</a:t>
            </a:r>
            <a:endParaRPr lang="fa-IR" dirty="0"/>
          </a:p>
        </p:txBody>
      </p:sp>
    </p:spTree>
    <p:extLst>
      <p:ext uri="{BB962C8B-B14F-4D97-AF65-F5344CB8AC3E}">
        <p14:creationId xmlns:p14="http://schemas.microsoft.com/office/powerpoint/2010/main" val="386303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دو بعد ره نگاری</a:t>
            </a:r>
            <a:endParaRPr lang="fa-I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3122091"/>
              </p:ext>
            </p:extLst>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85360FD1-730F-4C18-B25B-3934FD1E2396}" type="slidenum">
              <a:rPr lang="fa-IR" smtClean="0"/>
              <a:pPr/>
              <a:t>13</a:t>
            </a:fld>
            <a:endParaRPr lang="fa-IR"/>
          </a:p>
        </p:txBody>
      </p:sp>
      <p:sp>
        <p:nvSpPr>
          <p:cNvPr id="3" name="Footer Placeholder 2"/>
          <p:cNvSpPr>
            <a:spLocks noGrp="1"/>
          </p:cNvSpPr>
          <p:nvPr>
            <p:ph type="ftr" sz="quarter" idx="11"/>
          </p:nvPr>
        </p:nvSpPr>
        <p:spPr/>
        <p:txBody>
          <a:bodyPr/>
          <a:lstStyle/>
          <a:p>
            <a:r>
              <a:rPr lang="fa-IR" smtClean="0"/>
              <a:t>از 37</a:t>
            </a:r>
            <a:endParaRPr lang="fa-IR"/>
          </a:p>
        </p:txBody>
      </p:sp>
    </p:spTree>
    <p:extLst>
      <p:ext uri="{BB962C8B-B14F-4D97-AF65-F5344CB8AC3E}">
        <p14:creationId xmlns:p14="http://schemas.microsoft.com/office/powerpoint/2010/main" val="1121159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ساختار ره نگاری</a:t>
            </a:r>
            <a:endParaRPr lang="fa-I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39327362"/>
              </p:ext>
            </p:extLst>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85360FD1-730F-4C18-B25B-3934FD1E2396}" type="slidenum">
              <a:rPr lang="fa-IR" smtClean="0"/>
              <a:pPr/>
              <a:t>14</a:t>
            </a:fld>
            <a:endParaRPr lang="fa-IR"/>
          </a:p>
        </p:txBody>
      </p:sp>
      <p:sp>
        <p:nvSpPr>
          <p:cNvPr id="3" name="Footer Placeholder 2"/>
          <p:cNvSpPr>
            <a:spLocks noGrp="1"/>
          </p:cNvSpPr>
          <p:nvPr>
            <p:ph type="ftr" sz="quarter" idx="11"/>
          </p:nvPr>
        </p:nvSpPr>
        <p:spPr/>
        <p:txBody>
          <a:bodyPr/>
          <a:lstStyle/>
          <a:p>
            <a:r>
              <a:rPr lang="fa-IR" smtClean="0"/>
              <a:t>از 37</a:t>
            </a:r>
            <a:endParaRPr lang="fa-IR"/>
          </a:p>
        </p:txBody>
      </p:sp>
    </p:spTree>
    <p:extLst>
      <p:ext uri="{BB962C8B-B14F-4D97-AF65-F5344CB8AC3E}">
        <p14:creationId xmlns:p14="http://schemas.microsoft.com/office/powerpoint/2010/main" val="1803931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لایه های ره نگاشت</a:t>
            </a:r>
            <a:endParaRPr lang="fa-I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61050014"/>
              </p:ext>
            </p:extLst>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85360FD1-730F-4C18-B25B-3934FD1E2396}" type="slidenum">
              <a:rPr lang="fa-IR" smtClean="0"/>
              <a:pPr/>
              <a:t>15</a:t>
            </a:fld>
            <a:endParaRPr lang="fa-IR"/>
          </a:p>
        </p:txBody>
      </p:sp>
      <p:sp>
        <p:nvSpPr>
          <p:cNvPr id="3" name="Footer Placeholder 2"/>
          <p:cNvSpPr>
            <a:spLocks noGrp="1"/>
          </p:cNvSpPr>
          <p:nvPr>
            <p:ph type="ftr" sz="quarter" idx="11"/>
          </p:nvPr>
        </p:nvSpPr>
        <p:spPr/>
        <p:txBody>
          <a:bodyPr/>
          <a:lstStyle/>
          <a:p>
            <a:r>
              <a:rPr lang="fa-IR" smtClean="0"/>
              <a:t>از 37</a:t>
            </a:r>
            <a:endParaRPr lang="fa-IR"/>
          </a:p>
        </p:txBody>
      </p:sp>
    </p:spTree>
    <p:extLst>
      <p:ext uri="{BB962C8B-B14F-4D97-AF65-F5344CB8AC3E}">
        <p14:creationId xmlns:p14="http://schemas.microsoft.com/office/powerpoint/2010/main" val="2541210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ساختار عمومی ره نگاشت لایه ای</a:t>
            </a:r>
            <a:endParaRPr lang="fa-IR" dirty="0"/>
          </a:p>
        </p:txBody>
      </p:sp>
      <p:sp>
        <p:nvSpPr>
          <p:cNvPr id="3" name="Content Placeholder 2"/>
          <p:cNvSpPr>
            <a:spLocks noGrp="1"/>
          </p:cNvSpPr>
          <p:nvPr>
            <p:ph idx="1"/>
          </p:nvPr>
        </p:nvSpPr>
        <p:spPr/>
        <p:txBody>
          <a:bodyPr/>
          <a:lstStyle/>
          <a:p>
            <a:endParaRPr lang="fa-IR"/>
          </a:p>
        </p:txBody>
      </p:sp>
      <p:sp>
        <p:nvSpPr>
          <p:cNvPr id="4" name="Slide Number Placeholder 3"/>
          <p:cNvSpPr>
            <a:spLocks noGrp="1"/>
          </p:cNvSpPr>
          <p:nvPr>
            <p:ph type="sldNum" sz="quarter" idx="12"/>
          </p:nvPr>
        </p:nvSpPr>
        <p:spPr/>
        <p:txBody>
          <a:bodyPr/>
          <a:lstStyle/>
          <a:p>
            <a:fld id="{85360FD1-730F-4C18-B25B-3934FD1E2396}" type="slidenum">
              <a:rPr lang="fa-IR" smtClean="0"/>
              <a:pPr/>
              <a:t>16</a:t>
            </a:fld>
            <a:endParaRPr lang="fa-IR"/>
          </a:p>
        </p:txBody>
      </p:sp>
      <p:pic>
        <p:nvPicPr>
          <p:cNvPr id="5" name="Picture 4"/>
          <p:cNvPicPr>
            <a:picLocks noChangeAspect="1"/>
          </p:cNvPicPr>
          <p:nvPr/>
        </p:nvPicPr>
        <p:blipFill>
          <a:blip r:embed="rId2"/>
          <a:stretch>
            <a:fillRect/>
          </a:stretch>
        </p:blipFill>
        <p:spPr>
          <a:xfrm>
            <a:off x="1002823" y="1961670"/>
            <a:ext cx="7499176" cy="4641792"/>
          </a:xfrm>
          <a:prstGeom prst="rect">
            <a:avLst/>
          </a:prstGeom>
        </p:spPr>
      </p:pic>
      <p:sp>
        <p:nvSpPr>
          <p:cNvPr id="6" name="Footer Placeholder 5"/>
          <p:cNvSpPr>
            <a:spLocks noGrp="1"/>
          </p:cNvSpPr>
          <p:nvPr>
            <p:ph type="ftr" sz="quarter" idx="11"/>
          </p:nvPr>
        </p:nvSpPr>
        <p:spPr/>
        <p:txBody>
          <a:bodyPr/>
          <a:lstStyle/>
          <a:p>
            <a:r>
              <a:rPr lang="fa-IR" smtClean="0"/>
              <a:t>از 37</a:t>
            </a:r>
            <a:endParaRPr lang="fa-IR"/>
          </a:p>
        </p:txBody>
      </p:sp>
    </p:spTree>
    <p:extLst>
      <p:ext uri="{BB962C8B-B14F-4D97-AF65-F5344CB8AC3E}">
        <p14:creationId xmlns:p14="http://schemas.microsoft.com/office/powerpoint/2010/main" val="14451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قالب ره نگاشت فناوری</a:t>
            </a:r>
            <a:endParaRPr lang="fa-IR" dirty="0"/>
          </a:p>
        </p:txBody>
      </p:sp>
      <p:sp>
        <p:nvSpPr>
          <p:cNvPr id="4" name="Slide Number Placeholder 3"/>
          <p:cNvSpPr>
            <a:spLocks noGrp="1"/>
          </p:cNvSpPr>
          <p:nvPr>
            <p:ph type="sldNum" sz="quarter" idx="12"/>
          </p:nvPr>
        </p:nvSpPr>
        <p:spPr/>
        <p:txBody>
          <a:bodyPr/>
          <a:lstStyle/>
          <a:p>
            <a:fld id="{85360FD1-730F-4C18-B25B-3934FD1E2396}" type="slidenum">
              <a:rPr lang="fa-IR" smtClean="0"/>
              <a:pPr/>
              <a:t>17</a:t>
            </a:fld>
            <a:endParaRPr lang="fa-I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916832"/>
            <a:ext cx="6984776" cy="4786914"/>
          </a:xfrm>
          <a:prstGeom prst="rect">
            <a:avLst/>
          </a:prstGeom>
          <a:noFill/>
        </p:spPr>
      </p:pic>
      <p:sp>
        <p:nvSpPr>
          <p:cNvPr id="3" name="Footer Placeholder 2"/>
          <p:cNvSpPr>
            <a:spLocks noGrp="1"/>
          </p:cNvSpPr>
          <p:nvPr>
            <p:ph type="ftr" sz="quarter" idx="11"/>
          </p:nvPr>
        </p:nvSpPr>
        <p:spPr/>
        <p:txBody>
          <a:bodyPr/>
          <a:lstStyle/>
          <a:p>
            <a:r>
              <a:rPr lang="fa-IR" smtClean="0"/>
              <a:t>از 37</a:t>
            </a:r>
            <a:endParaRPr lang="fa-IR"/>
          </a:p>
        </p:txBody>
      </p:sp>
    </p:spTree>
    <p:extLst>
      <p:ext uri="{BB962C8B-B14F-4D97-AF65-F5344CB8AC3E}">
        <p14:creationId xmlns:p14="http://schemas.microsoft.com/office/powerpoint/2010/main" val="3134411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قالب ره نگاشت سیاستی</a:t>
            </a:r>
            <a:endParaRPr lang="fa-IR" dirty="0"/>
          </a:p>
        </p:txBody>
      </p:sp>
      <p:sp>
        <p:nvSpPr>
          <p:cNvPr id="4" name="Slide Number Placeholder 3"/>
          <p:cNvSpPr>
            <a:spLocks noGrp="1"/>
          </p:cNvSpPr>
          <p:nvPr>
            <p:ph type="sldNum" sz="quarter" idx="12"/>
          </p:nvPr>
        </p:nvSpPr>
        <p:spPr/>
        <p:txBody>
          <a:bodyPr/>
          <a:lstStyle/>
          <a:p>
            <a:fld id="{85360FD1-730F-4C18-B25B-3934FD1E2396}" type="slidenum">
              <a:rPr lang="fa-IR" smtClean="0"/>
              <a:pPr/>
              <a:t>18</a:t>
            </a:fld>
            <a:endParaRPr lang="fa-I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2333031"/>
            <a:ext cx="6912768" cy="4325112"/>
          </a:xfrm>
          <a:prstGeom prst="rect">
            <a:avLst/>
          </a:prstGeom>
          <a:noFill/>
        </p:spPr>
      </p:pic>
      <p:sp>
        <p:nvSpPr>
          <p:cNvPr id="3" name="Footer Placeholder 2"/>
          <p:cNvSpPr>
            <a:spLocks noGrp="1"/>
          </p:cNvSpPr>
          <p:nvPr>
            <p:ph type="ftr" sz="quarter" idx="11"/>
          </p:nvPr>
        </p:nvSpPr>
        <p:spPr/>
        <p:txBody>
          <a:bodyPr/>
          <a:lstStyle/>
          <a:p>
            <a:r>
              <a:rPr lang="fa-IR" smtClean="0"/>
              <a:t>از 37</a:t>
            </a:r>
            <a:endParaRPr lang="fa-IR"/>
          </a:p>
        </p:txBody>
      </p:sp>
    </p:spTree>
    <p:extLst>
      <p:ext uri="{BB962C8B-B14F-4D97-AF65-F5344CB8AC3E}">
        <p14:creationId xmlns:p14="http://schemas.microsoft.com/office/powerpoint/2010/main" val="1980233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فرایند ره نگاری</a:t>
            </a:r>
            <a:endParaRPr lang="fa-I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96479232"/>
              </p:ext>
            </p:extLst>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85360FD1-730F-4C18-B25B-3934FD1E2396}" type="slidenum">
              <a:rPr lang="fa-IR" smtClean="0"/>
              <a:pPr/>
              <a:t>19</a:t>
            </a:fld>
            <a:endParaRPr lang="fa-IR"/>
          </a:p>
        </p:txBody>
      </p:sp>
      <p:sp>
        <p:nvSpPr>
          <p:cNvPr id="3" name="Footer Placeholder 2"/>
          <p:cNvSpPr>
            <a:spLocks noGrp="1"/>
          </p:cNvSpPr>
          <p:nvPr>
            <p:ph type="ftr" sz="quarter" idx="11"/>
          </p:nvPr>
        </p:nvSpPr>
        <p:spPr/>
        <p:txBody>
          <a:bodyPr/>
          <a:lstStyle/>
          <a:p>
            <a:r>
              <a:rPr lang="fa-IR" smtClean="0"/>
              <a:t>از 37</a:t>
            </a:r>
            <a:endParaRPr lang="fa-IR"/>
          </a:p>
        </p:txBody>
      </p:sp>
    </p:spTree>
    <p:extLst>
      <p:ext uri="{BB962C8B-B14F-4D97-AF65-F5344CB8AC3E}">
        <p14:creationId xmlns:p14="http://schemas.microsoft.com/office/powerpoint/2010/main" val="1577931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000" dirty="0" smtClean="0">
                <a:solidFill>
                  <a:schemeClr val="accent1">
                    <a:lumMod val="75000"/>
                  </a:schemeClr>
                </a:solidFill>
              </a:rPr>
              <a:t>عناوین اصلی</a:t>
            </a:r>
            <a:endParaRPr lang="fa-IR" sz="3000" dirty="0">
              <a:solidFill>
                <a:schemeClr val="accent1">
                  <a:lumMod val="75000"/>
                </a:scheme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05503006"/>
              </p:ext>
            </p:extLst>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85360FD1-730F-4C18-B25B-3934FD1E2396}" type="slidenum">
              <a:rPr lang="fa-IR" smtClean="0"/>
              <a:t>2</a:t>
            </a:fld>
            <a:endParaRPr lang="fa-IR"/>
          </a:p>
        </p:txBody>
      </p:sp>
      <p:sp>
        <p:nvSpPr>
          <p:cNvPr id="3" name="Footer Placeholder 2"/>
          <p:cNvSpPr>
            <a:spLocks noGrp="1"/>
          </p:cNvSpPr>
          <p:nvPr>
            <p:ph type="ftr" sz="quarter" idx="11"/>
          </p:nvPr>
        </p:nvSpPr>
        <p:spPr/>
        <p:txBody>
          <a:bodyPr/>
          <a:lstStyle/>
          <a:p>
            <a:r>
              <a:rPr lang="fa-IR" smtClean="0"/>
              <a:t>از 37</a:t>
            </a:r>
            <a:endParaRPr lang="fa-I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فرایند ره نگاری</a:t>
            </a:r>
            <a:endParaRPr lang="fa-IR" dirty="0"/>
          </a:p>
        </p:txBody>
      </p:sp>
      <p:sp>
        <p:nvSpPr>
          <p:cNvPr id="4" name="Slide Number Placeholder 3"/>
          <p:cNvSpPr>
            <a:spLocks noGrp="1"/>
          </p:cNvSpPr>
          <p:nvPr>
            <p:ph type="sldNum" sz="quarter" idx="12"/>
          </p:nvPr>
        </p:nvSpPr>
        <p:spPr/>
        <p:txBody>
          <a:bodyPr/>
          <a:lstStyle/>
          <a:p>
            <a:fld id="{85360FD1-730F-4C18-B25B-3934FD1E2396}" type="slidenum">
              <a:rPr lang="fa-IR" smtClean="0"/>
              <a:pPr/>
              <a:t>20</a:t>
            </a:fld>
            <a:endParaRPr lang="fa-I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998" y="1965960"/>
            <a:ext cx="8261134" cy="4892040"/>
          </a:xfrm>
          <a:prstGeom prst="rect">
            <a:avLst/>
          </a:prstGeom>
          <a:noFill/>
        </p:spPr>
      </p:pic>
      <p:sp>
        <p:nvSpPr>
          <p:cNvPr id="3" name="Footer Placeholder 2"/>
          <p:cNvSpPr>
            <a:spLocks noGrp="1"/>
          </p:cNvSpPr>
          <p:nvPr>
            <p:ph type="ftr" sz="quarter" idx="11"/>
          </p:nvPr>
        </p:nvSpPr>
        <p:spPr/>
        <p:txBody>
          <a:bodyPr/>
          <a:lstStyle/>
          <a:p>
            <a:r>
              <a:rPr lang="fa-IR" smtClean="0"/>
              <a:t>از 37</a:t>
            </a:r>
            <a:endParaRPr lang="fa-IR"/>
          </a:p>
        </p:txBody>
      </p:sp>
    </p:spTree>
    <p:extLst>
      <p:ext uri="{BB962C8B-B14F-4D97-AF65-F5344CB8AC3E}">
        <p14:creationId xmlns:p14="http://schemas.microsoft.com/office/powerpoint/2010/main" val="2699598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روش </a:t>
            </a:r>
            <a:r>
              <a:rPr lang="en-US" dirty="0" smtClean="0"/>
              <a:t>T-plan </a:t>
            </a:r>
            <a:r>
              <a:rPr lang="fa-IR" dirty="0" smtClean="0"/>
              <a:t>برای تدوین ره نگاشت</a:t>
            </a:r>
            <a:endParaRPr lang="fa-IR" dirty="0"/>
          </a:p>
        </p:txBody>
      </p:sp>
      <p:sp>
        <p:nvSpPr>
          <p:cNvPr id="3" name="Content Placeholder 2"/>
          <p:cNvSpPr>
            <a:spLocks noGrp="1"/>
          </p:cNvSpPr>
          <p:nvPr>
            <p:ph idx="1"/>
          </p:nvPr>
        </p:nvSpPr>
        <p:spPr/>
        <p:txBody>
          <a:bodyPr>
            <a:normAutofit/>
          </a:bodyPr>
          <a:lstStyle/>
          <a:p>
            <a:pPr algn="just"/>
            <a:r>
              <a:rPr lang="fa-IR" dirty="0"/>
              <a:t>در حوزه ره‌نگاری فناوری رویکردی موسوم به شروع-سریع برای ترسیم لایه‌ها پیشنهاد شده </a:t>
            </a:r>
            <a:r>
              <a:rPr lang="fa-IR" dirty="0" smtClean="0"/>
              <a:t>است که یکی از معروف ترین آن ها </a:t>
            </a:r>
            <a:r>
              <a:rPr lang="en-US" dirty="0" smtClean="0"/>
              <a:t>T-Plan</a:t>
            </a:r>
            <a:r>
              <a:rPr lang="fa-IR" dirty="0" smtClean="0"/>
              <a:t> است.</a:t>
            </a:r>
          </a:p>
          <a:p>
            <a:pPr algn="just"/>
            <a:r>
              <a:rPr lang="fa-IR" dirty="0" smtClean="0"/>
              <a:t>روش</a:t>
            </a:r>
            <a:r>
              <a:rPr lang="en-US" dirty="0" smtClean="0"/>
              <a:t> </a:t>
            </a:r>
            <a:r>
              <a:rPr lang="en-US" dirty="0"/>
              <a:t>plan-T </a:t>
            </a:r>
            <a:r>
              <a:rPr lang="fa-IR" dirty="0"/>
              <a:t>برای تدوین نقشه راه از یك فرایند چهار مرحله ای استفاده میكند و هر مرحله شامل یك كارگاه می شود</a:t>
            </a:r>
            <a:endParaRPr lang="en-US" dirty="0"/>
          </a:p>
          <a:p>
            <a:pPr lvl="1" algn="just"/>
            <a:r>
              <a:rPr lang="fa-IR" dirty="0"/>
              <a:t>كارگاه مطالعه بازار</a:t>
            </a:r>
            <a:endParaRPr lang="en-US" dirty="0"/>
          </a:p>
          <a:p>
            <a:pPr lvl="1" algn="just"/>
            <a:r>
              <a:rPr lang="fa-IR" dirty="0"/>
              <a:t>كارگاه مطالعه محصولات</a:t>
            </a:r>
            <a:endParaRPr lang="en-US" dirty="0"/>
          </a:p>
          <a:p>
            <a:pPr lvl="1" algn="just"/>
            <a:r>
              <a:rPr lang="fa-IR" dirty="0"/>
              <a:t>كارگاه مطالعه فناوری</a:t>
            </a:r>
            <a:endParaRPr lang="en-US" dirty="0"/>
          </a:p>
          <a:p>
            <a:pPr lvl="1" algn="just"/>
            <a:r>
              <a:rPr lang="fa-IR" dirty="0"/>
              <a:t>كارگاه تدوین نقشه </a:t>
            </a:r>
            <a:r>
              <a:rPr lang="fa-IR" dirty="0" smtClean="0"/>
              <a:t>راه</a:t>
            </a:r>
            <a:endParaRPr lang="en-US" dirty="0"/>
          </a:p>
        </p:txBody>
      </p:sp>
      <p:sp>
        <p:nvSpPr>
          <p:cNvPr id="4" name="Slide Number Placeholder 3"/>
          <p:cNvSpPr>
            <a:spLocks noGrp="1"/>
          </p:cNvSpPr>
          <p:nvPr>
            <p:ph type="sldNum" sz="quarter" idx="12"/>
          </p:nvPr>
        </p:nvSpPr>
        <p:spPr/>
        <p:txBody>
          <a:bodyPr/>
          <a:lstStyle/>
          <a:p>
            <a:fld id="{85360FD1-730F-4C18-B25B-3934FD1E2396}" type="slidenum">
              <a:rPr lang="fa-IR" smtClean="0"/>
              <a:pPr/>
              <a:t>21</a:t>
            </a:fld>
            <a:endParaRPr lang="fa-IR"/>
          </a:p>
        </p:txBody>
      </p:sp>
      <p:sp>
        <p:nvSpPr>
          <p:cNvPr id="5" name="Footer Placeholder 4"/>
          <p:cNvSpPr>
            <a:spLocks noGrp="1"/>
          </p:cNvSpPr>
          <p:nvPr>
            <p:ph type="ftr" sz="quarter" idx="11"/>
          </p:nvPr>
        </p:nvSpPr>
        <p:spPr/>
        <p:txBody>
          <a:bodyPr/>
          <a:lstStyle/>
          <a:p>
            <a:r>
              <a:rPr lang="fa-IR" smtClean="0"/>
              <a:t>از 37</a:t>
            </a:r>
            <a:endParaRPr lang="fa-IR"/>
          </a:p>
        </p:txBody>
      </p:sp>
    </p:spTree>
    <p:extLst>
      <p:ext uri="{BB962C8B-B14F-4D97-AF65-F5344CB8AC3E}">
        <p14:creationId xmlns:p14="http://schemas.microsoft.com/office/powerpoint/2010/main" val="1878818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روش </a:t>
            </a:r>
            <a:r>
              <a:rPr lang="en-US" dirty="0"/>
              <a:t>T-plan </a:t>
            </a:r>
            <a:r>
              <a:rPr lang="fa-IR" dirty="0"/>
              <a:t>برای تدوین ره </a:t>
            </a:r>
            <a:r>
              <a:rPr lang="fa-IR" dirty="0" smtClean="0"/>
              <a:t>نگاشت (ادامه)</a:t>
            </a:r>
            <a:endParaRPr lang="fa-IR" dirty="0"/>
          </a:p>
        </p:txBody>
      </p:sp>
      <p:sp>
        <p:nvSpPr>
          <p:cNvPr id="3" name="Content Placeholder 2"/>
          <p:cNvSpPr>
            <a:spLocks noGrp="1"/>
          </p:cNvSpPr>
          <p:nvPr>
            <p:ph idx="1"/>
          </p:nvPr>
        </p:nvSpPr>
        <p:spPr/>
        <p:txBody>
          <a:bodyPr>
            <a:normAutofit/>
          </a:bodyPr>
          <a:lstStyle/>
          <a:p>
            <a:pPr algn="just"/>
            <a:r>
              <a:rPr lang="fa-IR" dirty="0"/>
              <a:t>در کارگاه بازار، مجموعه‌های اولویت بندی شده از نیازمندی‌ها و جذابیت‌های آینده کسب و کار ارائه می‌شوند و ضمنا مشخص می‌شود چه بخش‌هایی از بازار باید مورد هدف قرار گیرد. </a:t>
            </a:r>
            <a:endParaRPr lang="fa-IR" dirty="0" smtClean="0"/>
          </a:p>
          <a:p>
            <a:pPr algn="just"/>
            <a:r>
              <a:rPr lang="fa-IR" dirty="0" smtClean="0"/>
              <a:t>در </a:t>
            </a:r>
            <a:r>
              <a:rPr lang="fa-IR" dirty="0"/>
              <a:t>کارگاه محصول ارتباط میان ابعاد عملکرد محصول و جذابیت‌های بازار هدف مشخص می‌شود. در واقع در این کارگاه ارزیابی محصول در زمان آینده و نیز تعیین برنامه تکامل محصول انجام می‌شود. </a:t>
            </a:r>
          </a:p>
        </p:txBody>
      </p:sp>
      <p:sp>
        <p:nvSpPr>
          <p:cNvPr id="4" name="Slide Number Placeholder 3"/>
          <p:cNvSpPr>
            <a:spLocks noGrp="1"/>
          </p:cNvSpPr>
          <p:nvPr>
            <p:ph type="sldNum" sz="quarter" idx="12"/>
          </p:nvPr>
        </p:nvSpPr>
        <p:spPr/>
        <p:txBody>
          <a:bodyPr/>
          <a:lstStyle/>
          <a:p>
            <a:fld id="{85360FD1-730F-4C18-B25B-3934FD1E2396}" type="slidenum">
              <a:rPr lang="fa-IR" smtClean="0"/>
              <a:pPr/>
              <a:t>22</a:t>
            </a:fld>
            <a:endParaRPr lang="fa-IR"/>
          </a:p>
        </p:txBody>
      </p:sp>
      <p:sp>
        <p:nvSpPr>
          <p:cNvPr id="5" name="Footer Placeholder 4"/>
          <p:cNvSpPr>
            <a:spLocks noGrp="1"/>
          </p:cNvSpPr>
          <p:nvPr>
            <p:ph type="ftr" sz="quarter" idx="11"/>
          </p:nvPr>
        </p:nvSpPr>
        <p:spPr/>
        <p:txBody>
          <a:bodyPr/>
          <a:lstStyle/>
          <a:p>
            <a:r>
              <a:rPr lang="fa-IR" smtClean="0"/>
              <a:t>از 37</a:t>
            </a:r>
            <a:endParaRPr lang="fa-IR"/>
          </a:p>
        </p:txBody>
      </p:sp>
    </p:spTree>
    <p:extLst>
      <p:ext uri="{BB962C8B-B14F-4D97-AF65-F5344CB8AC3E}">
        <p14:creationId xmlns:p14="http://schemas.microsoft.com/office/powerpoint/2010/main" val="1573150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روش </a:t>
            </a:r>
            <a:r>
              <a:rPr lang="en-US" dirty="0"/>
              <a:t>T-plan </a:t>
            </a:r>
            <a:r>
              <a:rPr lang="fa-IR" dirty="0"/>
              <a:t>برای تدوین ره </a:t>
            </a:r>
            <a:r>
              <a:rPr lang="fa-IR" dirty="0" smtClean="0"/>
              <a:t>نگاشت (ادامه)</a:t>
            </a:r>
            <a:endParaRPr lang="fa-IR" dirty="0"/>
          </a:p>
        </p:txBody>
      </p:sp>
      <p:sp>
        <p:nvSpPr>
          <p:cNvPr id="3" name="Content Placeholder 2"/>
          <p:cNvSpPr>
            <a:spLocks noGrp="1"/>
          </p:cNvSpPr>
          <p:nvPr>
            <p:ph idx="1"/>
          </p:nvPr>
        </p:nvSpPr>
        <p:spPr/>
        <p:txBody>
          <a:bodyPr>
            <a:normAutofit/>
          </a:bodyPr>
          <a:lstStyle/>
          <a:p>
            <a:pPr algn="just"/>
            <a:r>
              <a:rPr lang="fa-IR" dirty="0"/>
              <a:t>کارگاه فناوری با هدف شناسایی و اولویت بندی فناوری‌هایی است که ویژگی‌های مورد نظر برای بهبود در کارایی محصولات را فراهم می‌کند</a:t>
            </a:r>
            <a:r>
              <a:rPr lang="fa-IR" dirty="0" smtClean="0"/>
              <a:t>.</a:t>
            </a:r>
          </a:p>
          <a:p>
            <a:pPr algn="just"/>
            <a:r>
              <a:rPr lang="fa-IR" dirty="0" smtClean="0"/>
              <a:t>کارگاه </a:t>
            </a:r>
            <a:r>
              <a:rPr lang="fa-IR" dirty="0"/>
              <a:t>آخر که در آن ره‌نگاشت ترسیم می‌شود شناسایی برنامه‌های اقدامی است که برای توسعه فناوری‌های مشخص شده در کارگاه سوم لازمند. در این کارگاه ارتباط بین لایه‌های ره‌نگاشت برقرار می‌شود و همه اطلاعات مفیدی که در طول فرایند ترسیم ره‌نگاشت به دست آمده، به گونه ای قابل فهم در قالب نموداری بر محور زمان نمایش </a:t>
            </a:r>
            <a:r>
              <a:rPr lang="fa-IR"/>
              <a:t>داده </a:t>
            </a:r>
            <a:r>
              <a:rPr lang="fa-IR" smtClean="0"/>
              <a:t>می‌شود.</a:t>
            </a:r>
            <a:endParaRPr lang="fa-IR" dirty="0"/>
          </a:p>
        </p:txBody>
      </p:sp>
      <p:sp>
        <p:nvSpPr>
          <p:cNvPr id="4" name="Slide Number Placeholder 3"/>
          <p:cNvSpPr>
            <a:spLocks noGrp="1"/>
          </p:cNvSpPr>
          <p:nvPr>
            <p:ph type="sldNum" sz="quarter" idx="12"/>
          </p:nvPr>
        </p:nvSpPr>
        <p:spPr/>
        <p:txBody>
          <a:bodyPr/>
          <a:lstStyle/>
          <a:p>
            <a:fld id="{85360FD1-730F-4C18-B25B-3934FD1E2396}" type="slidenum">
              <a:rPr lang="fa-IR" smtClean="0"/>
              <a:pPr/>
              <a:t>23</a:t>
            </a:fld>
            <a:endParaRPr lang="fa-IR"/>
          </a:p>
        </p:txBody>
      </p:sp>
      <p:sp>
        <p:nvSpPr>
          <p:cNvPr id="5" name="Footer Placeholder 4"/>
          <p:cNvSpPr>
            <a:spLocks noGrp="1"/>
          </p:cNvSpPr>
          <p:nvPr>
            <p:ph type="ftr" sz="quarter" idx="11"/>
          </p:nvPr>
        </p:nvSpPr>
        <p:spPr/>
        <p:txBody>
          <a:bodyPr/>
          <a:lstStyle/>
          <a:p>
            <a:r>
              <a:rPr lang="fa-IR" smtClean="0"/>
              <a:t>از 37</a:t>
            </a:r>
            <a:endParaRPr lang="fa-IR"/>
          </a:p>
        </p:txBody>
      </p:sp>
    </p:spTree>
    <p:extLst>
      <p:ext uri="{BB962C8B-B14F-4D97-AF65-F5344CB8AC3E}">
        <p14:creationId xmlns:p14="http://schemas.microsoft.com/office/powerpoint/2010/main" val="2107281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2401887"/>
            <a:ext cx="8458200" cy="1027113"/>
          </a:xfrm>
        </p:spPr>
        <p:txBody>
          <a:bodyPr>
            <a:normAutofit/>
          </a:bodyPr>
          <a:lstStyle/>
          <a:p>
            <a:r>
              <a:rPr lang="fa-IR" sz="3600" dirty="0" smtClean="0"/>
              <a:t>ره نگاشت سیاستی و ویژگی های آن</a:t>
            </a:r>
            <a:endParaRPr lang="fa-IR" sz="3600" dirty="0"/>
          </a:p>
        </p:txBody>
      </p:sp>
      <p:sp>
        <p:nvSpPr>
          <p:cNvPr id="4" name="Slide Number Placeholder 3"/>
          <p:cNvSpPr>
            <a:spLocks noGrp="1"/>
          </p:cNvSpPr>
          <p:nvPr>
            <p:ph type="sldNum" sz="quarter" idx="4294967295"/>
          </p:nvPr>
        </p:nvSpPr>
        <p:spPr>
          <a:xfrm>
            <a:off x="0" y="6492875"/>
            <a:ext cx="1115616" cy="365125"/>
          </a:xfrm>
        </p:spPr>
        <p:txBody>
          <a:bodyPr/>
          <a:lstStyle/>
          <a:p>
            <a:fld id="{85360FD1-730F-4C18-B25B-3934FD1E2396}" type="slidenum">
              <a:rPr lang="fa-IR" smtClean="0"/>
              <a:pPr/>
              <a:t>24</a:t>
            </a:fld>
            <a:r>
              <a:rPr lang="fa-IR" dirty="0" smtClean="0"/>
              <a:t> از 37</a:t>
            </a:r>
            <a:endParaRPr lang="fa-IR" dirty="0"/>
          </a:p>
        </p:txBody>
      </p:sp>
    </p:spTree>
    <p:extLst>
      <p:ext uri="{BB962C8B-B14F-4D97-AF65-F5344CB8AC3E}">
        <p14:creationId xmlns:p14="http://schemas.microsoft.com/office/powerpoint/2010/main" val="92507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6752"/>
            <a:ext cx="8229600" cy="1066800"/>
          </a:xfrm>
        </p:spPr>
        <p:txBody>
          <a:bodyPr/>
          <a:lstStyle/>
          <a:p>
            <a:r>
              <a:rPr lang="fa-IR" dirty="0" smtClean="0"/>
              <a:t>رویکرد تدوین ره نگاشت سیاست </a:t>
            </a:r>
            <a:r>
              <a:rPr lang="en-US" dirty="0" smtClean="0"/>
              <a:t>STI</a:t>
            </a:r>
            <a:endParaRPr lang="fa-IR" dirty="0"/>
          </a:p>
        </p:txBody>
      </p:sp>
      <p:sp>
        <p:nvSpPr>
          <p:cNvPr id="3" name="Content Placeholder 2"/>
          <p:cNvSpPr>
            <a:spLocks noGrp="1"/>
          </p:cNvSpPr>
          <p:nvPr>
            <p:ph idx="1"/>
          </p:nvPr>
        </p:nvSpPr>
        <p:spPr>
          <a:xfrm>
            <a:off x="457200" y="2303176"/>
            <a:ext cx="8229600" cy="4325112"/>
          </a:xfrm>
        </p:spPr>
        <p:txBody>
          <a:bodyPr/>
          <a:lstStyle/>
          <a:p>
            <a:endParaRPr lang="fa-IR" dirty="0">
              <a:cs typeface="+mn-cs"/>
            </a:endParaRPr>
          </a:p>
        </p:txBody>
      </p:sp>
      <p:sp>
        <p:nvSpPr>
          <p:cNvPr id="4" name="Slide Number Placeholder 3"/>
          <p:cNvSpPr>
            <a:spLocks noGrp="1"/>
          </p:cNvSpPr>
          <p:nvPr>
            <p:ph type="sldNum" sz="quarter" idx="12"/>
          </p:nvPr>
        </p:nvSpPr>
        <p:spPr>
          <a:xfrm>
            <a:off x="330162" y="6527295"/>
            <a:ext cx="762000" cy="365760"/>
          </a:xfrm>
        </p:spPr>
        <p:txBody>
          <a:bodyPr/>
          <a:lstStyle/>
          <a:p>
            <a:fld id="{85360FD1-730F-4C18-B25B-3934FD1E2396}" type="slidenum">
              <a:rPr lang="fa-IR" smtClean="0">
                <a:cs typeface="+mn-cs"/>
              </a:rPr>
              <a:pPr/>
              <a:t>25</a:t>
            </a:fld>
            <a:endParaRPr lang="fa-IR" dirty="0">
              <a:cs typeface="+mn-cs"/>
            </a:endParaRPr>
          </a:p>
        </p:txBody>
      </p:sp>
      <p:grpSp>
        <p:nvGrpSpPr>
          <p:cNvPr id="31" name="Canvas 47"/>
          <p:cNvGrpSpPr/>
          <p:nvPr/>
        </p:nvGrpSpPr>
        <p:grpSpPr>
          <a:xfrm>
            <a:off x="529883" y="2263552"/>
            <a:ext cx="8032224" cy="4364736"/>
            <a:chOff x="0" y="0"/>
            <a:chExt cx="5527040" cy="3783965"/>
          </a:xfrm>
        </p:grpSpPr>
        <p:sp>
          <p:nvSpPr>
            <p:cNvPr id="32" name="Rectangle 31"/>
            <p:cNvSpPr/>
            <p:nvPr/>
          </p:nvSpPr>
          <p:spPr>
            <a:xfrm>
              <a:off x="0" y="0"/>
              <a:ext cx="5527040" cy="3783965"/>
            </a:xfrm>
            <a:prstGeom prst="rect">
              <a:avLst/>
            </a:prstGeom>
            <a:noFill/>
          </p:spPr>
        </p:sp>
        <p:sp>
          <p:nvSpPr>
            <p:cNvPr id="33" name="Rectangle 32"/>
            <p:cNvSpPr>
              <a:spLocks noChangeArrowheads="1"/>
            </p:cNvSpPr>
            <p:nvPr/>
          </p:nvSpPr>
          <p:spPr bwMode="auto">
            <a:xfrm>
              <a:off x="137190" y="1629800"/>
              <a:ext cx="904875" cy="523900"/>
            </a:xfrm>
            <a:prstGeom prst="rect">
              <a:avLst/>
            </a:prstGeom>
            <a:solidFill>
              <a:schemeClr val="accent1">
                <a:lumMod val="20000"/>
                <a:lumOff val="80000"/>
              </a:schemeClr>
            </a:solidFill>
            <a:ln w="9525">
              <a:solidFill>
                <a:schemeClr val="tx2">
                  <a:lumMod val="75000"/>
                </a:schemeClr>
              </a:solidFill>
              <a:miter lim="800000"/>
              <a:headEnd/>
              <a:tailEnd/>
            </a:ln>
          </p:spPr>
          <p:txBody>
            <a:bodyPr rot="0" vert="horz" wrap="square" lIns="91440" tIns="45720" rIns="91440" bIns="45720" anchor="ctr" anchorCtr="0" upright="1">
              <a:noAutofit/>
            </a:bodyPr>
            <a:lstStyle/>
            <a:p>
              <a:pPr algn="ctr" rtl="1">
                <a:lnSpc>
                  <a:spcPct val="107000"/>
                </a:lnSpc>
                <a:spcAft>
                  <a:spcPts val="800"/>
                </a:spcAft>
              </a:pPr>
              <a:r>
                <a:rPr lang="fa-IR" sz="1200" b="1">
                  <a:solidFill>
                    <a:srgbClr val="000000"/>
                  </a:solidFill>
                  <a:effectLst/>
                  <a:latin typeface="Calibri" panose="020F0502020204030204" pitchFamily="34" charset="0"/>
                  <a:ea typeface="Calibri" panose="020F0502020204030204" pitchFamily="34" charset="0"/>
                </a:rPr>
                <a:t>ره نگاشت آمیخته سیاستی </a:t>
              </a:r>
              <a:r>
                <a:rPr lang="en-US" sz="1200" b="1">
                  <a:solidFill>
                    <a:srgbClr val="000000"/>
                  </a:solidFill>
                  <a:effectLst/>
                  <a:latin typeface="Calibri" panose="020F0502020204030204" pitchFamily="34" charset="0"/>
                  <a:ea typeface="Calibri" panose="020F0502020204030204" pitchFamily="34" charset="0"/>
                </a:rPr>
                <a:t>STI</a:t>
              </a:r>
              <a:endParaRPr lang="en-US" sz="2400">
                <a:effectLst/>
                <a:latin typeface="Calibri" panose="020F0502020204030204" pitchFamily="34" charset="0"/>
                <a:ea typeface="Calibri" panose="020F0502020204030204" pitchFamily="34" charset="0"/>
              </a:endParaRPr>
            </a:p>
          </p:txBody>
        </p:sp>
        <p:sp>
          <p:nvSpPr>
            <p:cNvPr id="34" name="Snip Same Side Corner Rectangle 6"/>
            <p:cNvSpPr>
              <a:spLocks/>
            </p:cNvSpPr>
            <p:nvPr/>
          </p:nvSpPr>
          <p:spPr bwMode="auto">
            <a:xfrm rot="16200000">
              <a:off x="2607076" y="-988729"/>
              <a:ext cx="1709700" cy="3866958"/>
            </a:xfrm>
            <a:custGeom>
              <a:avLst/>
              <a:gdLst>
                <a:gd name="T0" fmla="*/ 557974 w 1709740"/>
                <a:gd name="T1" fmla="*/ 0 h 3543299"/>
                <a:gd name="T2" fmla="*/ 1151766 w 1709740"/>
                <a:gd name="T3" fmla="*/ 0 h 3543299"/>
                <a:gd name="T4" fmla="*/ 1709740 w 1709740"/>
                <a:gd name="T5" fmla="*/ 557974 h 3543299"/>
                <a:gd name="T6" fmla="*/ 1709740 w 1709740"/>
                <a:gd name="T7" fmla="*/ 3543299 h 3543299"/>
                <a:gd name="T8" fmla="*/ 1709740 w 1709740"/>
                <a:gd name="T9" fmla="*/ 3543299 h 3543299"/>
                <a:gd name="T10" fmla="*/ 0 w 1709740"/>
                <a:gd name="T11" fmla="*/ 3543299 h 3543299"/>
                <a:gd name="T12" fmla="*/ 0 w 1709740"/>
                <a:gd name="T13" fmla="*/ 3543299 h 3543299"/>
                <a:gd name="T14" fmla="*/ 0 w 1709740"/>
                <a:gd name="T15" fmla="*/ 557974 h 3543299"/>
                <a:gd name="T16" fmla="*/ 557974 w 1709740"/>
                <a:gd name="T17" fmla="*/ 0 h 3543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09740" h="3543299">
                  <a:moveTo>
                    <a:pt x="557974" y="0"/>
                  </a:moveTo>
                  <a:lnTo>
                    <a:pt x="1151766" y="0"/>
                  </a:lnTo>
                  <a:lnTo>
                    <a:pt x="1709740" y="557974"/>
                  </a:lnTo>
                  <a:lnTo>
                    <a:pt x="1709740" y="3543299"/>
                  </a:lnTo>
                  <a:lnTo>
                    <a:pt x="0" y="3543299"/>
                  </a:lnTo>
                  <a:lnTo>
                    <a:pt x="0" y="557974"/>
                  </a:lnTo>
                  <a:lnTo>
                    <a:pt x="557974" y="0"/>
                  </a:lnTo>
                  <a:close/>
                </a:path>
              </a:pathLst>
            </a:custGeom>
            <a:solidFill>
              <a:schemeClr val="accent1">
                <a:lumMod val="20000"/>
                <a:lumOff val="80000"/>
              </a:schemeClr>
            </a:solidFill>
            <a:ln w="9525">
              <a:solidFill>
                <a:schemeClr val="accent1"/>
              </a:solidFill>
              <a:miter lim="800000"/>
              <a:headEnd/>
              <a:tailEnd/>
            </a:ln>
          </p:spPr>
          <p:txBody>
            <a:bodyPr rot="0" vert="horz" wrap="square" lIns="91440" tIns="45720" rIns="91440" bIns="45720" anchor="ctr" anchorCtr="0" upright="1">
              <a:noAutofit/>
            </a:bodyPr>
            <a:lstStyle/>
            <a:p>
              <a:endParaRPr lang="fa-IR" sz="3600"/>
            </a:p>
          </p:txBody>
        </p:sp>
        <p:sp>
          <p:nvSpPr>
            <p:cNvPr id="35" name="Rectangle 34"/>
            <p:cNvSpPr>
              <a:spLocks noChangeArrowheads="1"/>
            </p:cNvSpPr>
            <p:nvPr/>
          </p:nvSpPr>
          <p:spPr bwMode="auto">
            <a:xfrm>
              <a:off x="2556897" y="161300"/>
              <a:ext cx="819202" cy="476200"/>
            </a:xfrm>
            <a:prstGeom prst="rect">
              <a:avLst/>
            </a:prstGeom>
            <a:solidFill>
              <a:schemeClr val="bg1">
                <a:lumMod val="100000"/>
                <a:lumOff val="0"/>
              </a:schemeClr>
            </a:solidFill>
            <a:ln w="9525">
              <a:solidFill>
                <a:schemeClr val="bg1">
                  <a:lumMod val="50000"/>
                  <a:lumOff val="0"/>
                </a:schemeClr>
              </a:solidFill>
              <a:miter lim="800000"/>
              <a:headEnd/>
              <a:tailEnd/>
            </a:ln>
          </p:spPr>
          <p:txBody>
            <a:bodyPr rot="0" vert="horz" wrap="square" lIns="91440" tIns="45720" rIns="91440" bIns="45720" anchor="ctr" anchorCtr="0" upright="1">
              <a:noAutofit/>
            </a:bodyPr>
            <a:lstStyle/>
            <a:p>
              <a:pPr algn="ctr" rtl="1">
                <a:lnSpc>
                  <a:spcPts val="1200"/>
                </a:lnSpc>
                <a:spcAft>
                  <a:spcPts val="0"/>
                </a:spcAft>
              </a:pPr>
              <a:r>
                <a:rPr lang="fa-IR" sz="1200">
                  <a:solidFill>
                    <a:srgbClr val="000000"/>
                  </a:solidFill>
                  <a:effectLst/>
                </a:rPr>
                <a:t>بهره برداری از سیاست‌های موجود</a:t>
              </a:r>
              <a:endParaRPr lang="en-US" sz="3600">
                <a:effectLst/>
              </a:endParaRPr>
            </a:p>
          </p:txBody>
        </p:sp>
        <p:sp>
          <p:nvSpPr>
            <p:cNvPr id="36" name="Rectangle 35"/>
            <p:cNvSpPr>
              <a:spLocks noChangeArrowheads="1"/>
            </p:cNvSpPr>
            <p:nvPr/>
          </p:nvSpPr>
          <p:spPr bwMode="auto">
            <a:xfrm>
              <a:off x="3471299" y="161300"/>
              <a:ext cx="819202" cy="476200"/>
            </a:xfrm>
            <a:prstGeom prst="rect">
              <a:avLst/>
            </a:prstGeom>
            <a:solidFill>
              <a:schemeClr val="bg1">
                <a:lumMod val="100000"/>
                <a:lumOff val="0"/>
              </a:schemeClr>
            </a:solidFill>
            <a:ln w="9525">
              <a:solidFill>
                <a:schemeClr val="bg1">
                  <a:lumMod val="50000"/>
                  <a:lumOff val="0"/>
                </a:schemeClr>
              </a:solidFill>
              <a:miter lim="800000"/>
              <a:headEnd/>
              <a:tailEnd/>
            </a:ln>
          </p:spPr>
          <p:txBody>
            <a:bodyPr rot="0" vert="horz" wrap="square" lIns="91440" tIns="45720" rIns="91440" bIns="45720" anchor="ctr" anchorCtr="0" upright="1">
              <a:noAutofit/>
            </a:bodyPr>
            <a:lstStyle/>
            <a:p>
              <a:pPr algn="ctr" rtl="1">
                <a:lnSpc>
                  <a:spcPts val="1200"/>
                </a:lnSpc>
                <a:spcAft>
                  <a:spcPts val="0"/>
                </a:spcAft>
              </a:pPr>
              <a:r>
                <a:rPr lang="fa-IR" sz="1200">
                  <a:solidFill>
                    <a:srgbClr val="000000"/>
                  </a:solidFill>
                  <a:effectLst/>
                </a:rPr>
                <a:t>تحلیل شکاف موجود</a:t>
              </a:r>
              <a:endParaRPr lang="en-US" sz="3600">
                <a:effectLst/>
              </a:endParaRPr>
            </a:p>
          </p:txBody>
        </p:sp>
        <p:sp>
          <p:nvSpPr>
            <p:cNvPr id="37" name="Rectangle 36"/>
            <p:cNvSpPr>
              <a:spLocks noChangeArrowheads="1"/>
            </p:cNvSpPr>
            <p:nvPr/>
          </p:nvSpPr>
          <p:spPr bwMode="auto">
            <a:xfrm>
              <a:off x="4366702" y="161300"/>
              <a:ext cx="819102" cy="476200"/>
            </a:xfrm>
            <a:prstGeom prst="rect">
              <a:avLst/>
            </a:prstGeom>
            <a:solidFill>
              <a:schemeClr val="bg1">
                <a:lumMod val="100000"/>
                <a:lumOff val="0"/>
              </a:schemeClr>
            </a:solidFill>
            <a:ln w="9525">
              <a:solidFill>
                <a:schemeClr val="bg1">
                  <a:lumMod val="50000"/>
                  <a:lumOff val="0"/>
                </a:schemeClr>
              </a:solidFill>
              <a:miter lim="800000"/>
              <a:headEnd/>
              <a:tailEnd/>
            </a:ln>
          </p:spPr>
          <p:txBody>
            <a:bodyPr rot="0" vert="horz" wrap="square" lIns="91440" tIns="45720" rIns="91440" bIns="45720" anchor="ctr" anchorCtr="0" upright="1">
              <a:noAutofit/>
            </a:bodyPr>
            <a:lstStyle/>
            <a:p>
              <a:pPr algn="ctr" rtl="1">
                <a:lnSpc>
                  <a:spcPts val="1200"/>
                </a:lnSpc>
                <a:spcAft>
                  <a:spcPts val="0"/>
                </a:spcAft>
              </a:pPr>
              <a:r>
                <a:rPr lang="fa-IR" sz="1200">
                  <a:solidFill>
                    <a:srgbClr val="000000"/>
                  </a:solidFill>
                  <a:effectLst/>
                </a:rPr>
                <a:t>شرح خدمات</a:t>
              </a:r>
              <a:endParaRPr lang="en-US" sz="3600">
                <a:effectLst/>
              </a:endParaRPr>
            </a:p>
          </p:txBody>
        </p:sp>
        <p:sp>
          <p:nvSpPr>
            <p:cNvPr id="38" name="Rectangle 37"/>
            <p:cNvSpPr>
              <a:spLocks noChangeArrowheads="1"/>
            </p:cNvSpPr>
            <p:nvPr/>
          </p:nvSpPr>
          <p:spPr bwMode="auto">
            <a:xfrm>
              <a:off x="2556897" y="713700"/>
              <a:ext cx="819202" cy="476300"/>
            </a:xfrm>
            <a:prstGeom prst="rect">
              <a:avLst/>
            </a:prstGeom>
            <a:solidFill>
              <a:schemeClr val="bg1">
                <a:lumMod val="100000"/>
                <a:lumOff val="0"/>
              </a:schemeClr>
            </a:solidFill>
            <a:ln w="9525">
              <a:solidFill>
                <a:schemeClr val="bg1">
                  <a:lumMod val="50000"/>
                  <a:lumOff val="0"/>
                </a:schemeClr>
              </a:solidFill>
              <a:miter lim="800000"/>
              <a:headEnd/>
              <a:tailEnd/>
            </a:ln>
          </p:spPr>
          <p:txBody>
            <a:bodyPr rot="0" vert="horz" wrap="square" lIns="91440" tIns="45720" rIns="91440" bIns="45720" anchor="ctr" anchorCtr="0" upright="1">
              <a:noAutofit/>
            </a:bodyPr>
            <a:lstStyle/>
            <a:p>
              <a:pPr algn="ctr" rtl="1">
                <a:lnSpc>
                  <a:spcPts val="1200"/>
                </a:lnSpc>
                <a:spcAft>
                  <a:spcPts val="0"/>
                </a:spcAft>
              </a:pPr>
              <a:r>
                <a:rPr lang="fa-IR" sz="1200" dirty="0">
                  <a:solidFill>
                    <a:srgbClr val="000000"/>
                  </a:solidFill>
                  <a:effectLst/>
                </a:rPr>
                <a:t>ارزیابی آمیخته‌های سیاستی‌ فعلی</a:t>
              </a:r>
              <a:endParaRPr lang="en-US" sz="3600" dirty="0">
                <a:effectLst/>
              </a:endParaRPr>
            </a:p>
          </p:txBody>
        </p:sp>
        <p:sp>
          <p:nvSpPr>
            <p:cNvPr id="39" name="Rectangle 38"/>
            <p:cNvSpPr>
              <a:spLocks noChangeArrowheads="1"/>
            </p:cNvSpPr>
            <p:nvPr/>
          </p:nvSpPr>
          <p:spPr bwMode="auto">
            <a:xfrm>
              <a:off x="3471299" y="713700"/>
              <a:ext cx="819202" cy="476300"/>
            </a:xfrm>
            <a:prstGeom prst="rect">
              <a:avLst/>
            </a:prstGeom>
            <a:solidFill>
              <a:schemeClr val="bg1">
                <a:lumMod val="100000"/>
                <a:lumOff val="0"/>
              </a:schemeClr>
            </a:solidFill>
            <a:ln w="9525">
              <a:solidFill>
                <a:schemeClr val="bg1">
                  <a:lumMod val="50000"/>
                  <a:lumOff val="0"/>
                </a:schemeClr>
              </a:solidFill>
              <a:miter lim="800000"/>
              <a:headEnd/>
              <a:tailEnd/>
            </a:ln>
          </p:spPr>
          <p:txBody>
            <a:bodyPr rot="0" vert="horz" wrap="square" lIns="91440" tIns="45720" rIns="91440" bIns="45720" anchor="ctr" anchorCtr="0" upright="1">
              <a:noAutofit/>
            </a:bodyPr>
            <a:lstStyle/>
            <a:p>
              <a:pPr algn="ctr" rtl="1">
                <a:lnSpc>
                  <a:spcPts val="1200"/>
                </a:lnSpc>
                <a:spcAft>
                  <a:spcPts val="0"/>
                </a:spcAft>
              </a:pPr>
              <a:r>
                <a:rPr lang="fa-IR" sz="1200">
                  <a:solidFill>
                    <a:srgbClr val="000000"/>
                  </a:solidFill>
                  <a:effectLst/>
                </a:rPr>
                <a:t>تحلیل ذی نفعان</a:t>
              </a:r>
              <a:endParaRPr lang="en-US" sz="3600">
                <a:effectLst/>
              </a:endParaRPr>
            </a:p>
          </p:txBody>
        </p:sp>
        <p:sp>
          <p:nvSpPr>
            <p:cNvPr id="40" name="Rectangle 39"/>
            <p:cNvSpPr>
              <a:spLocks noChangeArrowheads="1"/>
            </p:cNvSpPr>
            <p:nvPr/>
          </p:nvSpPr>
          <p:spPr bwMode="auto">
            <a:xfrm>
              <a:off x="2556897" y="1256700"/>
              <a:ext cx="819202" cy="476200"/>
            </a:xfrm>
            <a:prstGeom prst="rect">
              <a:avLst/>
            </a:prstGeom>
            <a:solidFill>
              <a:schemeClr val="bg1">
                <a:lumMod val="100000"/>
                <a:lumOff val="0"/>
              </a:schemeClr>
            </a:solidFill>
            <a:ln w="9525">
              <a:solidFill>
                <a:schemeClr val="bg1">
                  <a:lumMod val="50000"/>
                  <a:lumOff val="0"/>
                </a:schemeClr>
              </a:solidFill>
              <a:miter lim="800000"/>
              <a:headEnd/>
              <a:tailEnd/>
            </a:ln>
          </p:spPr>
          <p:txBody>
            <a:bodyPr rot="0" vert="horz" wrap="square" lIns="91440" tIns="45720" rIns="91440" bIns="45720" anchor="ctr" anchorCtr="0" upright="1">
              <a:noAutofit/>
            </a:bodyPr>
            <a:lstStyle/>
            <a:p>
              <a:pPr algn="ctr" rtl="1">
                <a:spcAft>
                  <a:spcPts val="0"/>
                </a:spcAft>
              </a:pPr>
              <a:r>
                <a:rPr lang="fa-IR" sz="1100" dirty="0">
                  <a:solidFill>
                    <a:srgbClr val="000000"/>
                  </a:solidFill>
                  <a:effectLst/>
                </a:rPr>
                <a:t>چشم انداز توسعه سیاستی و آینده پژوهی</a:t>
              </a:r>
              <a:endParaRPr lang="en-US" sz="3600" dirty="0">
                <a:effectLst/>
              </a:endParaRPr>
            </a:p>
          </p:txBody>
        </p:sp>
        <p:sp>
          <p:nvSpPr>
            <p:cNvPr id="41" name="Rectangle 40"/>
            <p:cNvSpPr>
              <a:spLocks noChangeArrowheads="1"/>
            </p:cNvSpPr>
            <p:nvPr/>
          </p:nvSpPr>
          <p:spPr bwMode="auto">
            <a:xfrm>
              <a:off x="3471299" y="1256700"/>
              <a:ext cx="819202" cy="476200"/>
            </a:xfrm>
            <a:prstGeom prst="rect">
              <a:avLst/>
            </a:prstGeom>
            <a:solidFill>
              <a:schemeClr val="bg1">
                <a:lumMod val="100000"/>
                <a:lumOff val="0"/>
              </a:schemeClr>
            </a:solidFill>
            <a:ln w="9525">
              <a:solidFill>
                <a:schemeClr val="bg1">
                  <a:lumMod val="50000"/>
                  <a:lumOff val="0"/>
                </a:schemeClr>
              </a:solidFill>
              <a:miter lim="800000"/>
              <a:headEnd/>
              <a:tailEnd/>
            </a:ln>
          </p:spPr>
          <p:txBody>
            <a:bodyPr rot="0" vert="horz" wrap="square" lIns="91440" tIns="45720" rIns="91440" bIns="45720" anchor="ctr" anchorCtr="0" upright="1">
              <a:noAutofit/>
            </a:bodyPr>
            <a:lstStyle/>
            <a:p>
              <a:pPr algn="ctr" rtl="1">
                <a:lnSpc>
                  <a:spcPts val="1200"/>
                </a:lnSpc>
                <a:spcAft>
                  <a:spcPts val="0"/>
                </a:spcAft>
              </a:pPr>
              <a:r>
                <a:rPr lang="fa-IR" sz="1200">
                  <a:solidFill>
                    <a:srgbClr val="000000"/>
                  </a:solidFill>
                  <a:effectLst/>
                </a:rPr>
                <a:t>بازآرایی نهادی</a:t>
              </a:r>
              <a:endParaRPr lang="en-US" sz="3600">
                <a:effectLst/>
              </a:endParaRPr>
            </a:p>
          </p:txBody>
        </p:sp>
        <p:sp>
          <p:nvSpPr>
            <p:cNvPr id="42" name="Snip Same Side Corner Rectangle 16"/>
            <p:cNvSpPr>
              <a:spLocks/>
            </p:cNvSpPr>
            <p:nvPr/>
          </p:nvSpPr>
          <p:spPr bwMode="auto">
            <a:xfrm rot="16200000">
              <a:off x="2607076" y="903871"/>
              <a:ext cx="1709700" cy="3866958"/>
            </a:xfrm>
            <a:custGeom>
              <a:avLst/>
              <a:gdLst>
                <a:gd name="T0" fmla="*/ 557974 w 1709740"/>
                <a:gd name="T1" fmla="*/ 0 h 3543299"/>
                <a:gd name="T2" fmla="*/ 1151766 w 1709740"/>
                <a:gd name="T3" fmla="*/ 0 h 3543299"/>
                <a:gd name="T4" fmla="*/ 1709740 w 1709740"/>
                <a:gd name="T5" fmla="*/ 557974 h 3543299"/>
                <a:gd name="T6" fmla="*/ 1709740 w 1709740"/>
                <a:gd name="T7" fmla="*/ 3543299 h 3543299"/>
                <a:gd name="T8" fmla="*/ 1709740 w 1709740"/>
                <a:gd name="T9" fmla="*/ 3543299 h 3543299"/>
                <a:gd name="T10" fmla="*/ 0 w 1709740"/>
                <a:gd name="T11" fmla="*/ 3543299 h 3543299"/>
                <a:gd name="T12" fmla="*/ 0 w 1709740"/>
                <a:gd name="T13" fmla="*/ 3543299 h 3543299"/>
                <a:gd name="T14" fmla="*/ 0 w 1709740"/>
                <a:gd name="T15" fmla="*/ 557974 h 3543299"/>
                <a:gd name="T16" fmla="*/ 557974 w 1709740"/>
                <a:gd name="T17" fmla="*/ 0 h 3543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09740" h="3543299">
                  <a:moveTo>
                    <a:pt x="557974" y="0"/>
                  </a:moveTo>
                  <a:lnTo>
                    <a:pt x="1151766" y="0"/>
                  </a:lnTo>
                  <a:lnTo>
                    <a:pt x="1709740" y="557974"/>
                  </a:lnTo>
                  <a:lnTo>
                    <a:pt x="1709740" y="3543299"/>
                  </a:lnTo>
                  <a:lnTo>
                    <a:pt x="0" y="3543299"/>
                  </a:lnTo>
                  <a:lnTo>
                    <a:pt x="0" y="557974"/>
                  </a:lnTo>
                  <a:lnTo>
                    <a:pt x="557974" y="0"/>
                  </a:lnTo>
                  <a:close/>
                </a:path>
              </a:pathLst>
            </a:custGeom>
            <a:solidFill>
              <a:schemeClr val="accent1">
                <a:lumMod val="20000"/>
                <a:lumOff val="80000"/>
              </a:schemeClr>
            </a:solidFill>
            <a:ln w="9525">
              <a:solidFill>
                <a:schemeClr val="accent1"/>
              </a:solidFill>
              <a:miter lim="800000"/>
              <a:headEnd/>
              <a:tailEnd/>
            </a:ln>
          </p:spPr>
          <p:txBody>
            <a:bodyPr rot="0" vert="horz" wrap="square" lIns="91440" tIns="45720" rIns="91440" bIns="45720" anchor="ctr" anchorCtr="0" upright="1">
              <a:noAutofit/>
            </a:bodyPr>
            <a:lstStyle/>
            <a:p>
              <a:endParaRPr lang="fa-IR" sz="3600"/>
            </a:p>
          </p:txBody>
        </p:sp>
        <p:sp>
          <p:nvSpPr>
            <p:cNvPr id="43" name="Rectangle 42"/>
            <p:cNvSpPr>
              <a:spLocks noChangeArrowheads="1"/>
            </p:cNvSpPr>
            <p:nvPr/>
          </p:nvSpPr>
          <p:spPr bwMode="auto">
            <a:xfrm>
              <a:off x="2556897" y="2053900"/>
              <a:ext cx="819202" cy="476200"/>
            </a:xfrm>
            <a:prstGeom prst="rect">
              <a:avLst/>
            </a:prstGeom>
            <a:solidFill>
              <a:schemeClr val="bg1">
                <a:lumMod val="100000"/>
                <a:lumOff val="0"/>
              </a:schemeClr>
            </a:solidFill>
            <a:ln w="9525">
              <a:solidFill>
                <a:schemeClr val="bg1">
                  <a:lumMod val="50000"/>
                  <a:lumOff val="0"/>
                </a:schemeClr>
              </a:solidFill>
              <a:miter lim="800000"/>
              <a:headEnd/>
              <a:tailEnd/>
            </a:ln>
          </p:spPr>
          <p:txBody>
            <a:bodyPr rot="0" vert="horz" wrap="square" lIns="91440" tIns="45720" rIns="91440" bIns="45720" anchor="ctr" anchorCtr="0" upright="1">
              <a:noAutofit/>
            </a:bodyPr>
            <a:lstStyle/>
            <a:p>
              <a:pPr algn="ctr" rtl="1">
                <a:lnSpc>
                  <a:spcPts val="1200"/>
                </a:lnSpc>
                <a:spcAft>
                  <a:spcPts val="0"/>
                </a:spcAft>
              </a:pPr>
              <a:r>
                <a:rPr lang="fa-IR" sz="1200">
                  <a:solidFill>
                    <a:srgbClr val="000000"/>
                  </a:solidFill>
                  <a:effectLst/>
                </a:rPr>
                <a:t>تنظیم ابزارهای سیاستی جدید</a:t>
              </a:r>
              <a:endParaRPr lang="en-US" sz="3600">
                <a:effectLst/>
              </a:endParaRPr>
            </a:p>
          </p:txBody>
        </p:sp>
        <p:sp>
          <p:nvSpPr>
            <p:cNvPr id="44" name="Rectangle 43"/>
            <p:cNvSpPr>
              <a:spLocks noChangeArrowheads="1"/>
            </p:cNvSpPr>
            <p:nvPr/>
          </p:nvSpPr>
          <p:spPr bwMode="auto">
            <a:xfrm>
              <a:off x="3471299" y="2053900"/>
              <a:ext cx="819202" cy="476200"/>
            </a:xfrm>
            <a:prstGeom prst="rect">
              <a:avLst/>
            </a:prstGeom>
            <a:solidFill>
              <a:schemeClr val="bg1">
                <a:lumMod val="100000"/>
                <a:lumOff val="0"/>
              </a:schemeClr>
            </a:solidFill>
            <a:ln w="9525">
              <a:solidFill>
                <a:schemeClr val="bg1">
                  <a:lumMod val="50000"/>
                  <a:lumOff val="0"/>
                </a:schemeClr>
              </a:solidFill>
              <a:miter lim="800000"/>
              <a:headEnd/>
              <a:tailEnd/>
            </a:ln>
          </p:spPr>
          <p:txBody>
            <a:bodyPr rot="0" vert="horz" wrap="square" lIns="91440" tIns="45720" rIns="91440" bIns="45720" anchor="ctr" anchorCtr="0" upright="1">
              <a:noAutofit/>
            </a:bodyPr>
            <a:lstStyle/>
            <a:p>
              <a:pPr algn="ctr" rtl="1">
                <a:lnSpc>
                  <a:spcPts val="1200"/>
                </a:lnSpc>
                <a:spcAft>
                  <a:spcPts val="0"/>
                </a:spcAft>
              </a:pPr>
              <a:r>
                <a:rPr lang="fa-IR" sz="1200">
                  <a:solidFill>
                    <a:srgbClr val="000000"/>
                  </a:solidFill>
                  <a:effectLst/>
                </a:rPr>
                <a:t>ارتباطات</a:t>
              </a:r>
              <a:endParaRPr lang="en-US" sz="3600">
                <a:effectLst/>
              </a:endParaRPr>
            </a:p>
          </p:txBody>
        </p:sp>
        <p:sp>
          <p:nvSpPr>
            <p:cNvPr id="45" name="Rectangle 44"/>
            <p:cNvSpPr>
              <a:spLocks noChangeArrowheads="1"/>
            </p:cNvSpPr>
            <p:nvPr/>
          </p:nvSpPr>
          <p:spPr bwMode="auto">
            <a:xfrm>
              <a:off x="4366702" y="2053900"/>
              <a:ext cx="819102" cy="476200"/>
            </a:xfrm>
            <a:prstGeom prst="rect">
              <a:avLst/>
            </a:prstGeom>
            <a:solidFill>
              <a:schemeClr val="bg1">
                <a:lumMod val="100000"/>
                <a:lumOff val="0"/>
              </a:schemeClr>
            </a:solidFill>
            <a:ln w="9525">
              <a:solidFill>
                <a:schemeClr val="bg1">
                  <a:lumMod val="50000"/>
                  <a:lumOff val="0"/>
                </a:schemeClr>
              </a:solidFill>
              <a:miter lim="800000"/>
              <a:headEnd/>
              <a:tailEnd/>
            </a:ln>
          </p:spPr>
          <p:txBody>
            <a:bodyPr rot="0" vert="horz" wrap="square" lIns="91440" tIns="45720" rIns="91440" bIns="45720" anchor="ctr" anchorCtr="0" upright="1">
              <a:noAutofit/>
            </a:bodyPr>
            <a:lstStyle/>
            <a:p>
              <a:pPr algn="ctr" rtl="1">
                <a:lnSpc>
                  <a:spcPts val="1200"/>
                </a:lnSpc>
                <a:spcAft>
                  <a:spcPts val="0"/>
                </a:spcAft>
              </a:pPr>
              <a:r>
                <a:rPr lang="fa-IR" sz="1200">
                  <a:solidFill>
                    <a:srgbClr val="000000"/>
                  </a:solidFill>
                  <a:effectLst/>
                </a:rPr>
                <a:t>رصد جهانی</a:t>
              </a:r>
              <a:endParaRPr lang="en-US" sz="3600">
                <a:effectLst/>
              </a:endParaRPr>
            </a:p>
          </p:txBody>
        </p:sp>
        <p:sp>
          <p:nvSpPr>
            <p:cNvPr id="46" name="Rectangle 45"/>
            <p:cNvSpPr>
              <a:spLocks noChangeArrowheads="1"/>
            </p:cNvSpPr>
            <p:nvPr/>
          </p:nvSpPr>
          <p:spPr bwMode="auto">
            <a:xfrm>
              <a:off x="2556897" y="2606300"/>
              <a:ext cx="819202" cy="476300"/>
            </a:xfrm>
            <a:prstGeom prst="rect">
              <a:avLst/>
            </a:prstGeom>
            <a:solidFill>
              <a:schemeClr val="bg1">
                <a:lumMod val="100000"/>
                <a:lumOff val="0"/>
              </a:schemeClr>
            </a:solidFill>
            <a:ln w="9525">
              <a:solidFill>
                <a:schemeClr val="bg1">
                  <a:lumMod val="50000"/>
                  <a:lumOff val="0"/>
                </a:schemeClr>
              </a:solidFill>
              <a:miter lim="800000"/>
              <a:headEnd/>
              <a:tailEnd/>
            </a:ln>
          </p:spPr>
          <p:txBody>
            <a:bodyPr rot="0" vert="horz" wrap="square" lIns="91440" tIns="45720" rIns="91440" bIns="45720" anchor="ctr" anchorCtr="0" upright="1">
              <a:noAutofit/>
            </a:bodyPr>
            <a:lstStyle/>
            <a:p>
              <a:pPr algn="ctr" rtl="1">
                <a:lnSpc>
                  <a:spcPts val="1200"/>
                </a:lnSpc>
                <a:spcAft>
                  <a:spcPts val="0"/>
                </a:spcAft>
              </a:pPr>
              <a:r>
                <a:rPr lang="fa-IR" sz="1200">
                  <a:solidFill>
                    <a:srgbClr val="000000"/>
                  </a:solidFill>
                  <a:effectLst/>
                </a:rPr>
                <a:t>انتشار ره نگاشت</a:t>
              </a:r>
              <a:endParaRPr lang="en-US" sz="3600">
                <a:effectLst/>
              </a:endParaRPr>
            </a:p>
          </p:txBody>
        </p:sp>
        <p:sp>
          <p:nvSpPr>
            <p:cNvPr id="47" name="Rectangle 46"/>
            <p:cNvSpPr>
              <a:spLocks noChangeArrowheads="1"/>
            </p:cNvSpPr>
            <p:nvPr/>
          </p:nvSpPr>
          <p:spPr bwMode="auto">
            <a:xfrm>
              <a:off x="3471299" y="2606300"/>
              <a:ext cx="819202" cy="476300"/>
            </a:xfrm>
            <a:prstGeom prst="rect">
              <a:avLst/>
            </a:prstGeom>
            <a:solidFill>
              <a:schemeClr val="bg1">
                <a:lumMod val="100000"/>
                <a:lumOff val="0"/>
              </a:schemeClr>
            </a:solidFill>
            <a:ln w="9525">
              <a:solidFill>
                <a:schemeClr val="bg1">
                  <a:lumMod val="50000"/>
                  <a:lumOff val="0"/>
                </a:schemeClr>
              </a:solidFill>
              <a:miter lim="800000"/>
              <a:headEnd/>
              <a:tailEnd/>
            </a:ln>
          </p:spPr>
          <p:txBody>
            <a:bodyPr rot="0" vert="horz" wrap="square" lIns="91440" tIns="45720" rIns="91440" bIns="45720" anchor="ctr" anchorCtr="0" upright="1">
              <a:noAutofit/>
            </a:bodyPr>
            <a:lstStyle/>
            <a:p>
              <a:pPr algn="ctr" rtl="1">
                <a:lnSpc>
                  <a:spcPts val="1200"/>
                </a:lnSpc>
                <a:spcAft>
                  <a:spcPts val="0"/>
                </a:spcAft>
              </a:pPr>
              <a:r>
                <a:rPr lang="fa-IR" sz="1200">
                  <a:solidFill>
                    <a:srgbClr val="000000"/>
                  </a:solidFill>
                  <a:effectLst/>
                </a:rPr>
                <a:t>عملیات</a:t>
              </a:r>
              <a:endParaRPr lang="en-US" sz="3600">
                <a:effectLst/>
              </a:endParaRPr>
            </a:p>
          </p:txBody>
        </p:sp>
        <p:sp>
          <p:nvSpPr>
            <p:cNvPr id="48" name="Rectangle 47"/>
            <p:cNvSpPr>
              <a:spLocks noChangeArrowheads="1"/>
            </p:cNvSpPr>
            <p:nvPr/>
          </p:nvSpPr>
          <p:spPr bwMode="auto">
            <a:xfrm>
              <a:off x="2556897" y="3149300"/>
              <a:ext cx="819202" cy="476200"/>
            </a:xfrm>
            <a:prstGeom prst="rect">
              <a:avLst/>
            </a:prstGeom>
            <a:solidFill>
              <a:schemeClr val="bg1">
                <a:lumMod val="100000"/>
                <a:lumOff val="0"/>
              </a:schemeClr>
            </a:solidFill>
            <a:ln w="9525">
              <a:solidFill>
                <a:schemeClr val="bg1">
                  <a:lumMod val="50000"/>
                  <a:lumOff val="0"/>
                </a:schemeClr>
              </a:solidFill>
              <a:miter lim="800000"/>
              <a:headEnd/>
              <a:tailEnd/>
            </a:ln>
          </p:spPr>
          <p:txBody>
            <a:bodyPr rot="0" vert="horz" wrap="square" lIns="91440" tIns="45720" rIns="91440" bIns="45720" anchor="ctr" anchorCtr="0" upright="1">
              <a:noAutofit/>
            </a:bodyPr>
            <a:lstStyle/>
            <a:p>
              <a:pPr algn="ctr" rtl="1">
                <a:lnSpc>
                  <a:spcPts val="1200"/>
                </a:lnSpc>
                <a:spcAft>
                  <a:spcPts val="0"/>
                </a:spcAft>
              </a:pPr>
              <a:r>
                <a:rPr lang="fa-IR" sz="1200">
                  <a:solidFill>
                    <a:srgbClr val="000000"/>
                  </a:solidFill>
                  <a:effectLst/>
                </a:rPr>
                <a:t>به کارگیری بدنه پیاده سازی</a:t>
              </a:r>
              <a:endParaRPr lang="en-US" sz="3600">
                <a:effectLst/>
              </a:endParaRPr>
            </a:p>
          </p:txBody>
        </p:sp>
        <p:sp>
          <p:nvSpPr>
            <p:cNvPr id="49" name="Rectangle 48"/>
            <p:cNvSpPr>
              <a:spLocks noChangeArrowheads="1"/>
            </p:cNvSpPr>
            <p:nvPr/>
          </p:nvSpPr>
          <p:spPr bwMode="auto">
            <a:xfrm>
              <a:off x="3471299" y="3149300"/>
              <a:ext cx="819202" cy="476200"/>
            </a:xfrm>
            <a:prstGeom prst="rect">
              <a:avLst/>
            </a:prstGeom>
            <a:solidFill>
              <a:schemeClr val="bg1">
                <a:lumMod val="100000"/>
                <a:lumOff val="0"/>
              </a:schemeClr>
            </a:solidFill>
            <a:ln w="9525">
              <a:solidFill>
                <a:schemeClr val="bg1">
                  <a:lumMod val="50000"/>
                  <a:lumOff val="0"/>
                </a:schemeClr>
              </a:solidFill>
              <a:miter lim="800000"/>
              <a:headEnd/>
              <a:tailEnd/>
            </a:ln>
          </p:spPr>
          <p:txBody>
            <a:bodyPr rot="0" vert="horz" wrap="square" lIns="91440" tIns="45720" rIns="91440" bIns="45720" anchor="ctr" anchorCtr="0" upright="1">
              <a:noAutofit/>
            </a:bodyPr>
            <a:lstStyle/>
            <a:p>
              <a:pPr algn="ctr" rtl="1">
                <a:lnSpc>
                  <a:spcPts val="1200"/>
                </a:lnSpc>
                <a:spcAft>
                  <a:spcPts val="0"/>
                </a:spcAft>
              </a:pPr>
              <a:r>
                <a:rPr lang="fa-IR" sz="1200">
                  <a:solidFill>
                    <a:srgbClr val="000000"/>
                  </a:solidFill>
                  <a:effectLst/>
                </a:rPr>
                <a:t>ارزیابی</a:t>
              </a:r>
              <a:endParaRPr lang="en-US" sz="3600">
                <a:effectLst/>
              </a:endParaRPr>
            </a:p>
          </p:txBody>
        </p:sp>
        <p:sp>
          <p:nvSpPr>
            <p:cNvPr id="50" name="Up Arrow 49"/>
            <p:cNvSpPr>
              <a:spLocks noChangeArrowheads="1"/>
            </p:cNvSpPr>
            <p:nvPr/>
          </p:nvSpPr>
          <p:spPr bwMode="auto">
            <a:xfrm rot="3092702">
              <a:off x="1080305" y="1183559"/>
              <a:ext cx="390000" cy="489101"/>
            </a:xfrm>
            <a:prstGeom prst="upArrow">
              <a:avLst>
                <a:gd name="adj1" fmla="val 50000"/>
                <a:gd name="adj2" fmla="val 50002"/>
              </a:avLst>
            </a:prstGeom>
            <a:solidFill>
              <a:schemeClr val="accent2"/>
            </a:solidFill>
            <a:ln w="9525">
              <a:noFill/>
              <a:miter lim="800000"/>
              <a:headEnd/>
              <a:tailEnd/>
            </a:ln>
          </p:spPr>
          <p:txBody>
            <a:bodyPr rot="0" vert="horz" wrap="square" lIns="91440" tIns="45720" rIns="91440" bIns="45720" anchor="ctr" anchorCtr="0" upright="1">
              <a:noAutofit/>
            </a:bodyPr>
            <a:lstStyle/>
            <a:p>
              <a:endParaRPr lang="fa-IR" sz="3600"/>
            </a:p>
          </p:txBody>
        </p:sp>
        <p:sp>
          <p:nvSpPr>
            <p:cNvPr id="51" name="Up Arrow 50"/>
            <p:cNvSpPr>
              <a:spLocks noChangeArrowheads="1"/>
            </p:cNvSpPr>
            <p:nvPr/>
          </p:nvSpPr>
          <p:spPr bwMode="auto">
            <a:xfrm rot="18507298" flipV="1">
              <a:off x="1080304" y="2114139"/>
              <a:ext cx="390000" cy="489101"/>
            </a:xfrm>
            <a:prstGeom prst="upArrow">
              <a:avLst>
                <a:gd name="adj1" fmla="val 50000"/>
                <a:gd name="adj2" fmla="val 50002"/>
              </a:avLst>
            </a:prstGeom>
            <a:solidFill>
              <a:schemeClr val="accent2"/>
            </a:solidFill>
            <a:ln w="9525">
              <a:noFill/>
              <a:miter lim="800000"/>
              <a:headEnd/>
              <a:tailEnd/>
            </a:ln>
          </p:spPr>
          <p:txBody>
            <a:bodyPr rot="0" vert="horz" wrap="square" lIns="91440" tIns="45720" rIns="91440" bIns="45720" anchor="ctr" anchorCtr="0" upright="1">
              <a:noAutofit/>
            </a:bodyPr>
            <a:lstStyle/>
            <a:p>
              <a:endParaRPr lang="fa-IR" sz="3600"/>
            </a:p>
          </p:txBody>
        </p:sp>
        <p:sp>
          <p:nvSpPr>
            <p:cNvPr id="52" name="Rectangle 51"/>
            <p:cNvSpPr>
              <a:spLocks noChangeArrowheads="1"/>
            </p:cNvSpPr>
            <p:nvPr/>
          </p:nvSpPr>
          <p:spPr bwMode="auto">
            <a:xfrm>
              <a:off x="1652022" y="713700"/>
              <a:ext cx="819202" cy="476300"/>
            </a:xfrm>
            <a:prstGeom prst="rect">
              <a:avLst/>
            </a:prstGeom>
            <a:noFill/>
            <a:ln w="9525">
              <a:noFill/>
              <a:miter lim="800000"/>
              <a:headEnd/>
              <a:tailEnd/>
            </a:ln>
          </p:spPr>
          <p:txBody>
            <a:bodyPr rot="0" vert="horz" wrap="square" lIns="91440" tIns="45720" rIns="91440" bIns="45720" anchor="ctr" anchorCtr="0" upright="1">
              <a:noAutofit/>
            </a:bodyPr>
            <a:lstStyle/>
            <a:p>
              <a:pPr algn="ctr" rtl="1">
                <a:lnSpc>
                  <a:spcPts val="1200"/>
                </a:lnSpc>
                <a:spcAft>
                  <a:spcPts val="0"/>
                </a:spcAft>
              </a:pPr>
              <a:r>
                <a:rPr lang="fa-IR" sz="1200" b="1">
                  <a:solidFill>
                    <a:srgbClr val="000000"/>
                  </a:solidFill>
                  <a:effectLst/>
                </a:rPr>
                <a:t>ره نگاشت</a:t>
              </a:r>
              <a:endParaRPr lang="en-US" sz="3600">
                <a:effectLst/>
              </a:endParaRPr>
            </a:p>
            <a:p>
              <a:pPr algn="ctr" rtl="1">
                <a:lnSpc>
                  <a:spcPts val="1200"/>
                </a:lnSpc>
                <a:spcAft>
                  <a:spcPts val="0"/>
                </a:spcAft>
              </a:pPr>
              <a:r>
                <a:rPr lang="fa-IR" sz="1200" b="1">
                  <a:solidFill>
                    <a:srgbClr val="000000"/>
                  </a:solidFill>
                  <a:effectLst/>
                </a:rPr>
                <a:t> طراحی سیاست</a:t>
              </a:r>
              <a:endParaRPr lang="en-US" sz="3600">
                <a:effectLst/>
              </a:endParaRPr>
            </a:p>
          </p:txBody>
        </p:sp>
        <p:sp>
          <p:nvSpPr>
            <p:cNvPr id="53" name="Rectangle 52"/>
            <p:cNvSpPr>
              <a:spLocks noChangeArrowheads="1"/>
            </p:cNvSpPr>
            <p:nvPr/>
          </p:nvSpPr>
          <p:spPr bwMode="auto">
            <a:xfrm>
              <a:off x="1652022" y="2606300"/>
              <a:ext cx="819202" cy="476300"/>
            </a:xfrm>
            <a:prstGeom prst="rect">
              <a:avLst/>
            </a:prstGeom>
            <a:noFill/>
            <a:ln w="9525">
              <a:noFill/>
              <a:miter lim="800000"/>
              <a:headEnd/>
              <a:tailEnd/>
            </a:ln>
          </p:spPr>
          <p:txBody>
            <a:bodyPr rot="0" vert="horz" wrap="square" lIns="91440" tIns="45720" rIns="91440" bIns="45720" anchor="ctr" anchorCtr="0" upright="1">
              <a:noAutofit/>
            </a:bodyPr>
            <a:lstStyle/>
            <a:p>
              <a:pPr algn="ctr" rtl="1">
                <a:lnSpc>
                  <a:spcPts val="1200"/>
                </a:lnSpc>
                <a:spcAft>
                  <a:spcPts val="0"/>
                </a:spcAft>
              </a:pPr>
              <a:r>
                <a:rPr lang="fa-IR" sz="1200" b="1">
                  <a:solidFill>
                    <a:srgbClr val="000000"/>
                  </a:solidFill>
                  <a:effectLst/>
                </a:rPr>
                <a:t>ره نگاشت</a:t>
              </a:r>
              <a:endParaRPr lang="en-US" sz="3600">
                <a:effectLst/>
              </a:endParaRPr>
            </a:p>
            <a:p>
              <a:pPr algn="ctr" rtl="1">
                <a:lnSpc>
                  <a:spcPts val="1200"/>
                </a:lnSpc>
                <a:spcAft>
                  <a:spcPts val="0"/>
                </a:spcAft>
              </a:pPr>
              <a:r>
                <a:rPr lang="fa-IR" sz="1200" b="1">
                  <a:solidFill>
                    <a:srgbClr val="000000"/>
                  </a:solidFill>
                  <a:effectLst/>
                </a:rPr>
                <a:t> اجرا و ارزیابی</a:t>
              </a:r>
              <a:endParaRPr lang="en-US" sz="3600">
                <a:effectLst/>
              </a:endParaRPr>
            </a:p>
          </p:txBody>
        </p:sp>
      </p:grpSp>
      <p:sp>
        <p:nvSpPr>
          <p:cNvPr id="5" name="Footer Placeholder 4"/>
          <p:cNvSpPr>
            <a:spLocks noGrp="1"/>
          </p:cNvSpPr>
          <p:nvPr>
            <p:ph type="ftr" sz="quarter" idx="11"/>
          </p:nvPr>
        </p:nvSpPr>
        <p:spPr>
          <a:xfrm>
            <a:off x="-277073" y="6508599"/>
            <a:ext cx="1613912" cy="457200"/>
          </a:xfrm>
        </p:spPr>
        <p:txBody>
          <a:bodyPr/>
          <a:lstStyle/>
          <a:p>
            <a:r>
              <a:rPr lang="fa-IR" dirty="0" smtClean="0"/>
              <a:t>از 37</a:t>
            </a:r>
            <a:endParaRPr lang="fa-IR" dirty="0"/>
          </a:p>
        </p:txBody>
      </p:sp>
    </p:spTree>
    <p:extLst>
      <p:ext uri="{BB962C8B-B14F-4D97-AF65-F5344CB8AC3E}">
        <p14:creationId xmlns:p14="http://schemas.microsoft.com/office/powerpoint/2010/main" val="3238510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تقویت ویژگی های درونی ره نگاشت</a:t>
            </a:r>
            <a:endParaRPr lang="fa-I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13000044"/>
              </p:ext>
            </p:extLst>
          </p:nvPr>
        </p:nvGraphicFramePr>
        <p:xfrm>
          <a:off x="457200" y="2249488"/>
          <a:ext cx="8229600" cy="3339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85360FD1-730F-4C18-B25B-3934FD1E2396}" type="slidenum">
              <a:rPr lang="fa-IR" smtClean="0"/>
              <a:pPr/>
              <a:t>26</a:t>
            </a:fld>
            <a:endParaRPr lang="fa-IR"/>
          </a:p>
        </p:txBody>
      </p:sp>
      <p:sp>
        <p:nvSpPr>
          <p:cNvPr id="3" name="Footer Placeholder 2"/>
          <p:cNvSpPr>
            <a:spLocks noGrp="1"/>
          </p:cNvSpPr>
          <p:nvPr>
            <p:ph type="ftr" sz="quarter" idx="11"/>
          </p:nvPr>
        </p:nvSpPr>
        <p:spPr/>
        <p:txBody>
          <a:bodyPr/>
          <a:lstStyle/>
          <a:p>
            <a:r>
              <a:rPr lang="fa-IR" smtClean="0"/>
              <a:t>از 37</a:t>
            </a:r>
            <a:endParaRPr lang="fa-IR"/>
          </a:p>
        </p:txBody>
      </p:sp>
    </p:spTree>
    <p:extLst>
      <p:ext uri="{BB962C8B-B14F-4D97-AF65-F5344CB8AC3E}">
        <p14:creationId xmlns:p14="http://schemas.microsoft.com/office/powerpoint/2010/main" val="1174680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تقویت ویژگی های درونی ره </a:t>
            </a:r>
            <a:r>
              <a:rPr lang="fa-IR" dirty="0" smtClean="0"/>
              <a:t>نگاشت: کل نگری</a:t>
            </a:r>
            <a:endParaRPr lang="fa-IR" dirty="0"/>
          </a:p>
        </p:txBody>
      </p:sp>
      <p:sp>
        <p:nvSpPr>
          <p:cNvPr id="3" name="Content Placeholder 2"/>
          <p:cNvSpPr>
            <a:spLocks noGrp="1"/>
          </p:cNvSpPr>
          <p:nvPr>
            <p:ph idx="1"/>
          </p:nvPr>
        </p:nvSpPr>
        <p:spPr/>
        <p:txBody>
          <a:bodyPr>
            <a:normAutofit/>
          </a:bodyPr>
          <a:lstStyle/>
          <a:p>
            <a:pPr algn="just">
              <a:lnSpc>
                <a:spcPct val="110000"/>
              </a:lnSpc>
            </a:pPr>
            <a:r>
              <a:rPr lang="fa-IR" sz="2400" dirty="0" smtClean="0"/>
              <a:t>تغییر نقطه تمرکز سیاست </a:t>
            </a:r>
            <a:r>
              <a:rPr lang="en-US" sz="2400" dirty="0" smtClean="0"/>
              <a:t>STI</a:t>
            </a:r>
            <a:r>
              <a:rPr lang="fa-IR" sz="2400" dirty="0" smtClean="0"/>
              <a:t> </a:t>
            </a:r>
            <a:r>
              <a:rPr lang="fa-IR" sz="2400" dirty="0"/>
              <a:t>از مسایل فناورانه به حوزه مسایل اجتماعی و ابرچالش </a:t>
            </a:r>
            <a:r>
              <a:rPr lang="fa-IR" sz="2400" dirty="0" smtClean="0"/>
              <a:t>ها از دو طریق:</a:t>
            </a:r>
          </a:p>
          <a:p>
            <a:pPr lvl="1" algn="just">
              <a:lnSpc>
                <a:spcPct val="110000"/>
              </a:lnSpc>
            </a:pPr>
            <a:r>
              <a:rPr lang="fa-IR" sz="2200" dirty="0">
                <a:solidFill>
                  <a:schemeClr val="tx1"/>
                </a:solidFill>
              </a:rPr>
              <a:t>تغییر نقطه تمرکز دولت‌ها بر مسایل اجتماعی همچون محیط زیست و تلاش برای حل مسایل این حوزه‌ها به کمک فناوری و نواوری </a:t>
            </a:r>
            <a:endParaRPr lang="fa-IR" sz="2200" dirty="0" smtClean="0">
              <a:solidFill>
                <a:schemeClr val="tx1"/>
              </a:solidFill>
            </a:endParaRPr>
          </a:p>
          <a:p>
            <a:pPr lvl="1" algn="just">
              <a:lnSpc>
                <a:spcPct val="110000"/>
              </a:lnSpc>
            </a:pPr>
            <a:r>
              <a:rPr lang="fa-IR" sz="2200" dirty="0" smtClean="0">
                <a:solidFill>
                  <a:schemeClr val="tx1"/>
                </a:solidFill>
              </a:rPr>
              <a:t>تغییر </a:t>
            </a:r>
            <a:r>
              <a:rPr lang="fa-IR" sz="2200" dirty="0">
                <a:solidFill>
                  <a:schemeClr val="tx1"/>
                </a:solidFill>
              </a:rPr>
              <a:t>تمرکز سیاست‌گذاری </a:t>
            </a:r>
            <a:r>
              <a:rPr lang="en-US" sz="2200" dirty="0">
                <a:solidFill>
                  <a:schemeClr val="tx1"/>
                </a:solidFill>
              </a:rPr>
              <a:t>STI</a:t>
            </a:r>
            <a:r>
              <a:rPr lang="fa-IR" sz="2200" dirty="0">
                <a:solidFill>
                  <a:schemeClr val="tx1"/>
                </a:solidFill>
              </a:rPr>
              <a:t>، از توجه صرف به علم، فناوری و نوآوری به نظام اجتماعی فنی </a:t>
            </a:r>
            <a:r>
              <a:rPr lang="fa-IR" sz="2200" dirty="0" smtClean="0">
                <a:solidFill>
                  <a:schemeClr val="tx1"/>
                </a:solidFill>
              </a:rPr>
              <a:t>آن</a:t>
            </a:r>
          </a:p>
          <a:p>
            <a:pPr algn="just">
              <a:lnSpc>
                <a:spcPct val="110000"/>
              </a:lnSpc>
            </a:pPr>
            <a:r>
              <a:rPr lang="fa-IR" sz="2400" dirty="0"/>
              <a:t>ره‌نگاشت‌ها به عنوان بخشی از فرایند جهت دهی برای توسعه اجتماعی-فنی جوامع توسعه </a:t>
            </a:r>
            <a:r>
              <a:rPr lang="fa-IR" sz="2400" dirty="0" smtClean="0"/>
              <a:t>یافته اند</a:t>
            </a:r>
          </a:p>
          <a:p>
            <a:pPr algn="just">
              <a:lnSpc>
                <a:spcPct val="110000"/>
              </a:lnSpc>
            </a:pPr>
            <a:r>
              <a:rPr lang="fa-IR" sz="2400" dirty="0" smtClean="0"/>
              <a:t>ره نگاشت ها برای </a:t>
            </a:r>
            <a:r>
              <a:rPr lang="fa-IR" sz="2400" dirty="0"/>
              <a:t>ایجاد مسیرهای پایداری بلند مدت نوآوری </a:t>
            </a:r>
            <a:r>
              <a:rPr lang="fa-IR" sz="2400" dirty="0" smtClean="0"/>
              <a:t>نظام‌مند </a:t>
            </a:r>
            <a:r>
              <a:rPr lang="fa-IR" sz="2400" dirty="0"/>
              <a:t>یا گذارهای فناورانه </a:t>
            </a:r>
            <a:r>
              <a:rPr lang="fa-IR" sz="2400" dirty="0" smtClean="0"/>
              <a:t>به کار می روند</a:t>
            </a:r>
            <a:endParaRPr lang="fa-IR" sz="2400" dirty="0"/>
          </a:p>
        </p:txBody>
      </p:sp>
      <p:sp>
        <p:nvSpPr>
          <p:cNvPr id="4" name="Slide Number Placeholder 3"/>
          <p:cNvSpPr>
            <a:spLocks noGrp="1"/>
          </p:cNvSpPr>
          <p:nvPr>
            <p:ph type="sldNum" sz="quarter" idx="12"/>
          </p:nvPr>
        </p:nvSpPr>
        <p:spPr/>
        <p:txBody>
          <a:bodyPr/>
          <a:lstStyle/>
          <a:p>
            <a:fld id="{85360FD1-730F-4C18-B25B-3934FD1E2396}" type="slidenum">
              <a:rPr lang="fa-IR" smtClean="0"/>
              <a:pPr/>
              <a:t>27</a:t>
            </a:fld>
            <a:endParaRPr lang="fa-IR"/>
          </a:p>
        </p:txBody>
      </p:sp>
      <p:sp>
        <p:nvSpPr>
          <p:cNvPr id="5" name="Footer Placeholder 4"/>
          <p:cNvSpPr>
            <a:spLocks noGrp="1"/>
          </p:cNvSpPr>
          <p:nvPr>
            <p:ph type="ftr" sz="quarter" idx="11"/>
          </p:nvPr>
        </p:nvSpPr>
        <p:spPr/>
        <p:txBody>
          <a:bodyPr/>
          <a:lstStyle/>
          <a:p>
            <a:r>
              <a:rPr lang="fa-IR" smtClean="0"/>
              <a:t>از 37</a:t>
            </a:r>
            <a:endParaRPr lang="fa-IR"/>
          </a:p>
        </p:txBody>
      </p:sp>
    </p:spTree>
    <p:extLst>
      <p:ext uri="{BB962C8B-B14F-4D97-AF65-F5344CB8AC3E}">
        <p14:creationId xmlns:p14="http://schemas.microsoft.com/office/powerpoint/2010/main" val="4260502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تقویت ویژگی های درونی ره نگاشت: </a:t>
            </a:r>
            <a:r>
              <a:rPr lang="fa-IR" dirty="0" smtClean="0"/>
              <a:t>آینده نگری</a:t>
            </a:r>
            <a:endParaRPr lang="fa-IR" dirty="0"/>
          </a:p>
        </p:txBody>
      </p:sp>
      <p:sp>
        <p:nvSpPr>
          <p:cNvPr id="3" name="Content Placeholder 2"/>
          <p:cNvSpPr>
            <a:spLocks noGrp="1"/>
          </p:cNvSpPr>
          <p:nvPr>
            <p:ph idx="1"/>
          </p:nvPr>
        </p:nvSpPr>
        <p:spPr/>
        <p:txBody>
          <a:bodyPr>
            <a:normAutofit fontScale="92500"/>
          </a:bodyPr>
          <a:lstStyle/>
          <a:p>
            <a:pPr algn="just"/>
            <a:r>
              <a:rPr lang="fa-IR" dirty="0" smtClean="0"/>
              <a:t>سناریونویسی مهم‌ترین </a:t>
            </a:r>
            <a:r>
              <a:rPr lang="fa-IR" dirty="0"/>
              <a:t>ابزار ارتقا رویکرد تدوین ره‌نگاشت به فرایندی آینده </a:t>
            </a:r>
            <a:r>
              <a:rPr lang="fa-IR" dirty="0" smtClean="0"/>
              <a:t>نگر</a:t>
            </a:r>
            <a:r>
              <a:rPr lang="fa-IR" dirty="0"/>
              <a:t> </a:t>
            </a:r>
            <a:r>
              <a:rPr lang="fa-IR" dirty="0" smtClean="0"/>
              <a:t>است</a:t>
            </a:r>
          </a:p>
          <a:p>
            <a:pPr algn="just"/>
            <a:r>
              <a:rPr lang="fa-IR" dirty="0" smtClean="0"/>
              <a:t>استفاده از سناریونگاری در سه مرحله پیش، حین و پس از تدوین ره نگاشت</a:t>
            </a:r>
          </a:p>
          <a:p>
            <a:pPr lvl="1" algn="just"/>
            <a:r>
              <a:rPr lang="fa-IR" dirty="0">
                <a:solidFill>
                  <a:schemeClr val="accent1">
                    <a:lumMod val="75000"/>
                  </a:schemeClr>
                </a:solidFill>
              </a:rPr>
              <a:t>پیش از تدوین </a:t>
            </a:r>
            <a:r>
              <a:rPr lang="fa-IR" dirty="0" smtClean="0">
                <a:solidFill>
                  <a:schemeClr val="accent1">
                    <a:lumMod val="75000"/>
                  </a:schemeClr>
                </a:solidFill>
              </a:rPr>
              <a:t>ره‌نگاشت: کمک به </a:t>
            </a:r>
            <a:r>
              <a:rPr lang="fa-IR" dirty="0">
                <a:solidFill>
                  <a:schemeClr val="accent1">
                    <a:lumMod val="75000"/>
                  </a:schemeClr>
                </a:solidFill>
              </a:rPr>
              <a:t>شناسایی قطعیت‌ها و عدم قطعیت‌های مساله اصلی </a:t>
            </a:r>
            <a:r>
              <a:rPr lang="fa-IR" dirty="0" smtClean="0">
                <a:solidFill>
                  <a:schemeClr val="accent1">
                    <a:lumMod val="75000"/>
                  </a:schemeClr>
                </a:solidFill>
              </a:rPr>
              <a:t>و </a:t>
            </a:r>
            <a:r>
              <a:rPr lang="fa-IR" dirty="0">
                <a:solidFill>
                  <a:schemeClr val="accent1">
                    <a:lumMod val="75000"/>
                  </a:schemeClr>
                </a:solidFill>
              </a:rPr>
              <a:t>نیز پیش بینی آینده‌های محتمل و امکان </a:t>
            </a:r>
            <a:r>
              <a:rPr lang="fa-IR" dirty="0" smtClean="0">
                <a:solidFill>
                  <a:schemeClr val="accent1">
                    <a:lumMod val="75000"/>
                  </a:schemeClr>
                </a:solidFill>
              </a:rPr>
              <a:t>پذیر</a:t>
            </a:r>
          </a:p>
          <a:p>
            <a:pPr lvl="1" algn="just"/>
            <a:r>
              <a:rPr lang="fa-IR" dirty="0" smtClean="0">
                <a:solidFill>
                  <a:schemeClr val="accent1">
                    <a:lumMod val="75000"/>
                  </a:schemeClr>
                </a:solidFill>
              </a:rPr>
              <a:t>حین تدوین: </a:t>
            </a:r>
            <a:r>
              <a:rPr lang="fa-IR" dirty="0">
                <a:solidFill>
                  <a:schemeClr val="accent1">
                    <a:lumMod val="75000"/>
                  </a:schemeClr>
                </a:solidFill>
              </a:rPr>
              <a:t>بیانیه ای برای توصیف ارتباط میان لایه‌های مختلف رهنگاشت </a:t>
            </a:r>
            <a:r>
              <a:rPr lang="fa-IR" dirty="0" smtClean="0">
                <a:solidFill>
                  <a:schemeClr val="accent1">
                    <a:lumMod val="75000"/>
                  </a:schemeClr>
                </a:solidFill>
              </a:rPr>
              <a:t>و کمک </a:t>
            </a:r>
            <a:r>
              <a:rPr lang="fa-IR" dirty="0">
                <a:solidFill>
                  <a:schemeClr val="accent1">
                    <a:lumMod val="75000"/>
                  </a:schemeClr>
                </a:solidFill>
              </a:rPr>
              <a:t>به توسعه مسیرهای جایگزین به صورتی سازگار با محیط </a:t>
            </a:r>
            <a:r>
              <a:rPr lang="fa-IR" dirty="0" smtClean="0">
                <a:solidFill>
                  <a:schemeClr val="accent1">
                    <a:lumMod val="75000"/>
                  </a:schemeClr>
                </a:solidFill>
              </a:rPr>
              <a:t>داخلی</a:t>
            </a:r>
          </a:p>
          <a:p>
            <a:pPr lvl="1" algn="just"/>
            <a:r>
              <a:rPr lang="fa-IR" dirty="0" smtClean="0">
                <a:solidFill>
                  <a:schemeClr val="accent1">
                    <a:lumMod val="75000"/>
                  </a:schemeClr>
                </a:solidFill>
              </a:rPr>
              <a:t>پس از تدوین: </a:t>
            </a:r>
            <a:r>
              <a:rPr lang="fa-IR" dirty="0">
                <a:solidFill>
                  <a:schemeClr val="accent1">
                    <a:lumMod val="75000"/>
                  </a:schemeClr>
                </a:solidFill>
              </a:rPr>
              <a:t>فراروایتی برای تفسیر و استفاده از ره نگاشت تصویری تدوین </a:t>
            </a:r>
            <a:r>
              <a:rPr lang="fa-IR" dirty="0" smtClean="0">
                <a:solidFill>
                  <a:schemeClr val="accent1">
                    <a:lumMod val="75000"/>
                  </a:schemeClr>
                </a:solidFill>
              </a:rPr>
              <a:t>شده؛ فراهم کردن بستری برای </a:t>
            </a:r>
            <a:r>
              <a:rPr lang="fa-IR" dirty="0">
                <a:solidFill>
                  <a:schemeClr val="accent1">
                    <a:lumMod val="75000"/>
                  </a:schemeClr>
                </a:solidFill>
              </a:rPr>
              <a:t>ارزیابی و اصلاح ره </a:t>
            </a:r>
            <a:r>
              <a:rPr lang="fa-IR" dirty="0" smtClean="0">
                <a:solidFill>
                  <a:schemeClr val="accent1">
                    <a:lumMod val="75000"/>
                  </a:schemeClr>
                </a:solidFill>
              </a:rPr>
              <a:t>نگاشت در افق های 20 ساله و بالاتر</a:t>
            </a:r>
            <a:endParaRPr lang="fa-IR"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85360FD1-730F-4C18-B25B-3934FD1E2396}" type="slidenum">
              <a:rPr lang="fa-IR" smtClean="0"/>
              <a:pPr/>
              <a:t>28</a:t>
            </a:fld>
            <a:endParaRPr lang="fa-IR"/>
          </a:p>
        </p:txBody>
      </p:sp>
      <p:sp>
        <p:nvSpPr>
          <p:cNvPr id="5" name="Footer Placeholder 4"/>
          <p:cNvSpPr>
            <a:spLocks noGrp="1"/>
          </p:cNvSpPr>
          <p:nvPr>
            <p:ph type="ftr" sz="quarter" idx="11"/>
          </p:nvPr>
        </p:nvSpPr>
        <p:spPr/>
        <p:txBody>
          <a:bodyPr/>
          <a:lstStyle/>
          <a:p>
            <a:r>
              <a:rPr lang="fa-IR" smtClean="0"/>
              <a:t>از 37</a:t>
            </a:r>
            <a:endParaRPr lang="fa-IR"/>
          </a:p>
        </p:txBody>
      </p:sp>
    </p:spTree>
    <p:extLst>
      <p:ext uri="{BB962C8B-B14F-4D97-AF65-F5344CB8AC3E}">
        <p14:creationId xmlns:p14="http://schemas.microsoft.com/office/powerpoint/2010/main" val="2123625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تقویت ویژگی های درونی ره نگاشت</a:t>
            </a:r>
            <a:r>
              <a:rPr lang="fa-IR" dirty="0"/>
              <a:t>: </a:t>
            </a:r>
            <a:r>
              <a:rPr lang="fa-IR" dirty="0" smtClean="0"/>
              <a:t>یادگیری </a:t>
            </a:r>
            <a:r>
              <a:rPr lang="fa-IR" dirty="0"/>
              <a:t>آگاهانه و مشارکت پذیری</a:t>
            </a:r>
          </a:p>
        </p:txBody>
      </p:sp>
      <p:sp>
        <p:nvSpPr>
          <p:cNvPr id="3" name="Content Placeholder 2"/>
          <p:cNvSpPr>
            <a:spLocks noGrp="1"/>
          </p:cNvSpPr>
          <p:nvPr>
            <p:ph idx="1"/>
          </p:nvPr>
        </p:nvSpPr>
        <p:spPr/>
        <p:txBody>
          <a:bodyPr>
            <a:normAutofit lnSpcReduction="10000"/>
          </a:bodyPr>
          <a:lstStyle/>
          <a:p>
            <a:pPr algn="just"/>
            <a:r>
              <a:rPr lang="fa-IR" dirty="0" smtClean="0"/>
              <a:t>نیاز به بهبود ره نگاری در پیاده سازی و اجرا</a:t>
            </a:r>
          </a:p>
          <a:p>
            <a:pPr algn="just"/>
            <a:r>
              <a:rPr lang="fa-IR" dirty="0"/>
              <a:t>مزیت رقابتی و موفقیت بنگاهی از طریق یادگیری آگاهانه به وجود </a:t>
            </a:r>
            <a:r>
              <a:rPr lang="fa-IR" dirty="0" smtClean="0"/>
              <a:t>می‌آید</a:t>
            </a:r>
          </a:p>
          <a:p>
            <a:pPr algn="just"/>
            <a:r>
              <a:rPr lang="fa-IR" dirty="0"/>
              <a:t> سه لایه اصلی در </a:t>
            </a:r>
            <a:r>
              <a:rPr lang="fa-IR" dirty="0" smtClean="0"/>
              <a:t>یادگیری</a:t>
            </a:r>
          </a:p>
          <a:p>
            <a:pPr lvl="1" algn="just"/>
            <a:r>
              <a:rPr lang="fa-IR" dirty="0">
                <a:solidFill>
                  <a:schemeClr val="accent1">
                    <a:lumMod val="75000"/>
                  </a:schemeClr>
                </a:solidFill>
              </a:rPr>
              <a:t>یادگیری در سطح عملیات و برآمده از تجارب، </a:t>
            </a:r>
            <a:endParaRPr lang="fa-IR" dirty="0" smtClean="0">
              <a:solidFill>
                <a:schemeClr val="accent1">
                  <a:lumMod val="75000"/>
                </a:schemeClr>
              </a:solidFill>
            </a:endParaRPr>
          </a:p>
          <a:p>
            <a:pPr lvl="1" algn="just"/>
            <a:r>
              <a:rPr lang="fa-IR" dirty="0" smtClean="0">
                <a:solidFill>
                  <a:schemeClr val="accent1">
                    <a:lumMod val="75000"/>
                  </a:schemeClr>
                </a:solidFill>
              </a:rPr>
              <a:t>یادگیری </a:t>
            </a:r>
            <a:r>
              <a:rPr lang="fa-IR" dirty="0">
                <a:solidFill>
                  <a:schemeClr val="accent1">
                    <a:lumMod val="75000"/>
                  </a:schemeClr>
                </a:solidFill>
              </a:rPr>
              <a:t>تاکتیک‌ها (توان روش درست یادگیری از تجربه‌ها که معادل سطح عمیقتری از شناخت بوده و به نوعی فراشناخت محسوب می‌شود) </a:t>
            </a:r>
            <a:endParaRPr lang="fa-IR" dirty="0" smtClean="0">
              <a:solidFill>
                <a:schemeClr val="accent1">
                  <a:lumMod val="75000"/>
                </a:schemeClr>
              </a:solidFill>
            </a:endParaRPr>
          </a:p>
          <a:p>
            <a:pPr lvl="1" algn="just"/>
            <a:r>
              <a:rPr lang="fa-IR" dirty="0" smtClean="0">
                <a:solidFill>
                  <a:schemeClr val="accent1">
                    <a:lumMod val="75000"/>
                  </a:schemeClr>
                </a:solidFill>
              </a:rPr>
              <a:t>یادگیری </a:t>
            </a:r>
            <a:r>
              <a:rPr lang="fa-IR" dirty="0">
                <a:solidFill>
                  <a:schemeClr val="accent1">
                    <a:lumMod val="75000"/>
                  </a:schemeClr>
                </a:solidFill>
              </a:rPr>
              <a:t>راهبردی که در مواجهه با محیط سیاسی و با برساختن مفاهیم جدید بر پایه تجارب تاکتیکی و عملیاتی از یک سو و پیچیدگی‌های سیاستی از سوی دیگر شناخته می‌شود)</a:t>
            </a:r>
            <a:endParaRPr lang="en-US" dirty="0">
              <a:solidFill>
                <a:schemeClr val="accent1">
                  <a:lumMod val="75000"/>
                </a:schemeClr>
              </a:solidFill>
            </a:endParaRPr>
          </a:p>
          <a:p>
            <a:pPr lvl="1" algn="just"/>
            <a:endParaRPr lang="fa-IR" dirty="0"/>
          </a:p>
        </p:txBody>
      </p:sp>
      <p:sp>
        <p:nvSpPr>
          <p:cNvPr id="4" name="Slide Number Placeholder 3"/>
          <p:cNvSpPr>
            <a:spLocks noGrp="1"/>
          </p:cNvSpPr>
          <p:nvPr>
            <p:ph type="sldNum" sz="quarter" idx="12"/>
          </p:nvPr>
        </p:nvSpPr>
        <p:spPr/>
        <p:txBody>
          <a:bodyPr/>
          <a:lstStyle/>
          <a:p>
            <a:fld id="{85360FD1-730F-4C18-B25B-3934FD1E2396}" type="slidenum">
              <a:rPr lang="fa-IR" smtClean="0"/>
              <a:pPr/>
              <a:t>29</a:t>
            </a:fld>
            <a:endParaRPr lang="fa-IR"/>
          </a:p>
        </p:txBody>
      </p:sp>
      <p:sp>
        <p:nvSpPr>
          <p:cNvPr id="5" name="Footer Placeholder 4"/>
          <p:cNvSpPr>
            <a:spLocks noGrp="1"/>
          </p:cNvSpPr>
          <p:nvPr>
            <p:ph type="ftr" sz="quarter" idx="11"/>
          </p:nvPr>
        </p:nvSpPr>
        <p:spPr/>
        <p:txBody>
          <a:bodyPr/>
          <a:lstStyle/>
          <a:p>
            <a:r>
              <a:rPr lang="fa-IR" smtClean="0"/>
              <a:t>از 37</a:t>
            </a:r>
            <a:endParaRPr lang="fa-IR"/>
          </a:p>
        </p:txBody>
      </p:sp>
    </p:spTree>
    <p:extLst>
      <p:ext uri="{BB962C8B-B14F-4D97-AF65-F5344CB8AC3E}">
        <p14:creationId xmlns:p14="http://schemas.microsoft.com/office/powerpoint/2010/main" val="2707696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2401887"/>
            <a:ext cx="8458200" cy="1027113"/>
          </a:xfrm>
        </p:spPr>
        <p:txBody>
          <a:bodyPr>
            <a:normAutofit/>
          </a:bodyPr>
          <a:lstStyle/>
          <a:p>
            <a:r>
              <a:rPr lang="fa-IR" sz="3600" dirty="0" smtClean="0"/>
              <a:t>معرفی ره نگاشت، تعاریف، ویژگی ها و کاستی‌ها</a:t>
            </a:r>
            <a:endParaRPr lang="fa-IR" sz="3600" dirty="0"/>
          </a:p>
        </p:txBody>
      </p:sp>
      <p:sp>
        <p:nvSpPr>
          <p:cNvPr id="4" name="Slide Number Placeholder 3"/>
          <p:cNvSpPr>
            <a:spLocks noGrp="1"/>
          </p:cNvSpPr>
          <p:nvPr>
            <p:ph type="sldNum" sz="quarter" idx="4294967295"/>
          </p:nvPr>
        </p:nvSpPr>
        <p:spPr>
          <a:xfrm>
            <a:off x="0" y="6492875"/>
            <a:ext cx="762000" cy="365125"/>
          </a:xfrm>
        </p:spPr>
        <p:txBody>
          <a:bodyPr/>
          <a:lstStyle/>
          <a:p>
            <a:fld id="{85360FD1-730F-4C18-B25B-3934FD1E2396}" type="slidenum">
              <a:rPr lang="fa-IR" smtClean="0"/>
              <a:pPr/>
              <a:t>3</a:t>
            </a:fld>
            <a:r>
              <a:rPr lang="fa-IR" dirty="0" smtClean="0"/>
              <a:t> از 37</a:t>
            </a:r>
            <a:endParaRPr lang="fa-IR" dirty="0"/>
          </a:p>
        </p:txBody>
      </p:sp>
    </p:spTree>
    <p:extLst>
      <p:ext uri="{BB962C8B-B14F-4D97-AF65-F5344CB8AC3E}">
        <p14:creationId xmlns:p14="http://schemas.microsoft.com/office/powerpoint/2010/main" val="3347248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کارامدی ره نگاشت سیاست </a:t>
            </a:r>
            <a:r>
              <a:rPr lang="en-US" dirty="0" smtClean="0"/>
              <a:t>STI</a:t>
            </a:r>
            <a:endParaRPr lang="fa-I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44085"/>
              </p:ext>
            </p:extLst>
          </p:nvPr>
        </p:nvGraphicFramePr>
        <p:xfrm>
          <a:off x="456287" y="2249489"/>
          <a:ext cx="8230513" cy="4242752"/>
        </p:xfrm>
        <a:graphic>
          <a:graphicData uri="http://schemas.openxmlformats.org/drawingml/2006/table">
            <a:tbl>
              <a:tblPr rtl="1" firstRow="1" firstCol="1" bandRow="1">
                <a:tableStyleId>{69012ECD-51FC-41F1-AA8D-1B2483CD663E}</a:tableStyleId>
              </a:tblPr>
              <a:tblGrid>
                <a:gridCol w="1614844">
                  <a:extLst>
                    <a:ext uri="{9D8B030D-6E8A-4147-A177-3AD203B41FA5}">
                      <a16:colId xmlns:a16="http://schemas.microsoft.com/office/drawing/2014/main" val="20000"/>
                    </a:ext>
                  </a:extLst>
                </a:gridCol>
                <a:gridCol w="6615669">
                  <a:extLst>
                    <a:ext uri="{9D8B030D-6E8A-4147-A177-3AD203B41FA5}">
                      <a16:colId xmlns:a16="http://schemas.microsoft.com/office/drawing/2014/main" val="20001"/>
                    </a:ext>
                  </a:extLst>
                </a:gridCol>
              </a:tblGrid>
              <a:tr h="425258">
                <a:tc>
                  <a:txBody>
                    <a:bodyPr/>
                    <a:lstStyle/>
                    <a:p>
                      <a:pPr algn="r" rtl="1">
                        <a:lnSpc>
                          <a:spcPct val="107000"/>
                        </a:lnSpc>
                        <a:spcAft>
                          <a:spcPts val="0"/>
                        </a:spcAft>
                      </a:pPr>
                      <a:r>
                        <a:rPr lang="fa-IR" sz="1600">
                          <a:effectLst/>
                          <a:cs typeface="B Nazanin" panose="00000400000000000000" pitchFamily="2" charset="-78"/>
                        </a:rPr>
                        <a:t>شاخص‌ها</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98591" marR="98591" marT="0" marB="0" anchor="ctr"/>
                </a:tc>
                <a:tc>
                  <a:txBody>
                    <a:bodyPr/>
                    <a:lstStyle/>
                    <a:p>
                      <a:pPr algn="just" rtl="1">
                        <a:lnSpc>
                          <a:spcPct val="107000"/>
                        </a:lnSpc>
                        <a:spcAft>
                          <a:spcPts val="0"/>
                        </a:spcAft>
                      </a:pPr>
                      <a:r>
                        <a:rPr lang="fa-IR" sz="1600">
                          <a:effectLst/>
                          <a:cs typeface="B Nazanin" panose="00000400000000000000" pitchFamily="2" charset="-78"/>
                        </a:rPr>
                        <a:t>سوالات اصلی</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98591" marR="98591" marT="0" marB="0" anchor="ctr"/>
                </a:tc>
                <a:extLst>
                  <a:ext uri="{0D108BD9-81ED-4DB2-BD59-A6C34878D82A}">
                    <a16:rowId xmlns:a16="http://schemas.microsoft.com/office/drawing/2014/main" val="10000"/>
                  </a:ext>
                </a:extLst>
              </a:tr>
              <a:tr h="1283325">
                <a:tc>
                  <a:txBody>
                    <a:bodyPr/>
                    <a:lstStyle/>
                    <a:p>
                      <a:pPr algn="r" rtl="1">
                        <a:lnSpc>
                          <a:spcPct val="107000"/>
                        </a:lnSpc>
                        <a:spcAft>
                          <a:spcPts val="0"/>
                        </a:spcAft>
                      </a:pPr>
                      <a:r>
                        <a:rPr lang="fa-IR" sz="1600">
                          <a:effectLst/>
                          <a:cs typeface="B Nazanin" panose="00000400000000000000" pitchFamily="2" charset="-78"/>
                        </a:rPr>
                        <a:t>اعتبار</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98591" marR="98591" marT="0" marB="0" anchor="ctr"/>
                </a:tc>
                <a:tc>
                  <a:txBody>
                    <a:bodyPr/>
                    <a:lstStyle/>
                    <a:p>
                      <a:pPr algn="just" rtl="1">
                        <a:lnSpc>
                          <a:spcPct val="107000"/>
                        </a:lnSpc>
                        <a:spcAft>
                          <a:spcPts val="0"/>
                        </a:spcAft>
                      </a:pPr>
                      <a:r>
                        <a:rPr lang="fa-IR" sz="1600" dirty="0">
                          <a:effectLst/>
                          <a:cs typeface="B Nazanin" panose="00000400000000000000" pitchFamily="2" charset="-78"/>
                        </a:rPr>
                        <a:t>آیا ره‌نگاشت، مبتنی بر تحلیل "نیاز" است؟</a:t>
                      </a:r>
                      <a:endParaRPr lang="en-US" sz="1600" dirty="0">
                        <a:effectLst/>
                        <a:cs typeface="B Nazanin" panose="00000400000000000000" pitchFamily="2" charset="-78"/>
                      </a:endParaRPr>
                    </a:p>
                    <a:p>
                      <a:pPr algn="just" rtl="1">
                        <a:lnSpc>
                          <a:spcPct val="107000"/>
                        </a:lnSpc>
                        <a:spcAft>
                          <a:spcPts val="0"/>
                        </a:spcAft>
                      </a:pPr>
                      <a:r>
                        <a:rPr lang="fa-IR" sz="1600" dirty="0">
                          <a:effectLst/>
                          <a:cs typeface="B Nazanin" panose="00000400000000000000" pitchFamily="2" charset="-78"/>
                        </a:rPr>
                        <a:t>آیا در فرایند تدوین ره‌نگاشت، گستره ی وسیعی از تخصص‌ها وجود داشته؟</a:t>
                      </a:r>
                      <a:endParaRPr lang="en-US" sz="1600" dirty="0">
                        <a:effectLst/>
                        <a:cs typeface="B Nazanin" panose="00000400000000000000" pitchFamily="2" charset="-78"/>
                      </a:endParaRPr>
                    </a:p>
                    <a:p>
                      <a:pPr algn="just" rtl="1">
                        <a:lnSpc>
                          <a:spcPct val="107000"/>
                        </a:lnSpc>
                        <a:spcAft>
                          <a:spcPts val="0"/>
                        </a:spcAft>
                      </a:pPr>
                      <a:r>
                        <a:rPr lang="fa-IR" sz="1600" dirty="0">
                          <a:effectLst/>
                          <a:cs typeface="B Nazanin" panose="00000400000000000000" pitchFamily="2" charset="-78"/>
                        </a:rPr>
                        <a:t>آیا فرایند ره‌نگاری مشارکت و تعهد بازیکنان کلیدی در سیستم نوآوری را تضمین کرده ؟</a:t>
                      </a:r>
                      <a:endParaRPr lang="en-US" sz="1600" dirty="0">
                        <a:effectLst/>
                        <a:cs typeface="B Nazanin" panose="00000400000000000000" pitchFamily="2" charset="-78"/>
                      </a:endParaRPr>
                    </a:p>
                    <a:p>
                      <a:pPr algn="just" rtl="1">
                        <a:lnSpc>
                          <a:spcPct val="107000"/>
                        </a:lnSpc>
                        <a:spcAft>
                          <a:spcPts val="0"/>
                        </a:spcAft>
                      </a:pPr>
                      <a:r>
                        <a:rPr lang="fa-IR" sz="1600" dirty="0">
                          <a:effectLst/>
                          <a:cs typeface="B Nazanin" panose="00000400000000000000" pitchFamily="2" charset="-78"/>
                        </a:rPr>
                        <a:t>آیا ره‌نگاشت به اندازه کافی به جنبه‌های سیاسی، اجتماعی و اقتصادی می‌پردازد؟</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98591" marR="98591" marT="0" marB="0" anchor="ctr"/>
                </a:tc>
                <a:extLst>
                  <a:ext uri="{0D108BD9-81ED-4DB2-BD59-A6C34878D82A}">
                    <a16:rowId xmlns:a16="http://schemas.microsoft.com/office/drawing/2014/main" val="10001"/>
                  </a:ext>
                </a:extLst>
              </a:tr>
              <a:tr h="1010985">
                <a:tc>
                  <a:txBody>
                    <a:bodyPr/>
                    <a:lstStyle/>
                    <a:p>
                      <a:pPr algn="r" rtl="1">
                        <a:lnSpc>
                          <a:spcPct val="107000"/>
                        </a:lnSpc>
                        <a:spcAft>
                          <a:spcPts val="800"/>
                        </a:spcAft>
                      </a:pPr>
                      <a:r>
                        <a:rPr lang="fa-IR" sz="1600">
                          <a:effectLst/>
                          <a:cs typeface="B Nazanin" panose="00000400000000000000" pitchFamily="2" charset="-78"/>
                        </a:rPr>
                        <a:t>مطلوبیت</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98591" marR="98591" marT="0" marB="0" anchor="ctr"/>
                </a:tc>
                <a:tc>
                  <a:txBody>
                    <a:bodyPr/>
                    <a:lstStyle/>
                    <a:p>
                      <a:pPr algn="just" rtl="1">
                        <a:lnSpc>
                          <a:spcPct val="107000"/>
                        </a:lnSpc>
                        <a:spcAft>
                          <a:spcPts val="800"/>
                        </a:spcAft>
                      </a:pPr>
                      <a:r>
                        <a:rPr lang="fa-IR" sz="1600" dirty="0">
                          <a:effectLst/>
                          <a:cs typeface="B Nazanin" panose="00000400000000000000" pitchFamily="2" charset="-78"/>
                        </a:rPr>
                        <a:t>آیا ره‌نگاشت اهداف اجتماعی را که از طریق نهادهای دموکراتیک ایجاد شده اند، برآورده می‌کند؟</a:t>
                      </a:r>
                      <a:endParaRPr lang="en-US" sz="1600" dirty="0">
                        <a:effectLst/>
                        <a:cs typeface="B Nazanin" panose="00000400000000000000" pitchFamily="2" charset="-78"/>
                      </a:endParaRPr>
                    </a:p>
                    <a:p>
                      <a:pPr algn="just" rtl="1">
                        <a:lnSpc>
                          <a:spcPct val="107000"/>
                        </a:lnSpc>
                        <a:spcAft>
                          <a:spcPts val="800"/>
                        </a:spcAft>
                      </a:pPr>
                      <a:r>
                        <a:rPr lang="fa-IR" sz="1600" dirty="0">
                          <a:effectLst/>
                          <a:cs typeface="B Nazanin" panose="00000400000000000000" pitchFamily="2" charset="-78"/>
                        </a:rPr>
                        <a:t>آیا مسیر پیشنهادی </a:t>
                      </a:r>
                      <a:r>
                        <a:rPr lang="fa-IR" sz="1600" dirty="0" smtClean="0">
                          <a:effectLst/>
                          <a:cs typeface="B Nazanin" panose="00000400000000000000" pitchFamily="2" charset="-78"/>
                        </a:rPr>
                        <a:t>ره‌نگاشت (</a:t>
                      </a:r>
                      <a:r>
                        <a:rPr lang="fa-IR" sz="1600" dirty="0">
                          <a:effectLst/>
                          <a:cs typeface="B Nazanin" panose="00000400000000000000" pitchFamily="2" charset="-78"/>
                        </a:rPr>
                        <a:t>شامل مجریان، اهداف و روند) شفاف است؟ </a:t>
                      </a:r>
                      <a:endParaRPr lang="en-US" sz="1600" dirty="0">
                        <a:effectLst/>
                        <a:cs typeface="B Nazanin" panose="00000400000000000000" pitchFamily="2" charset="-78"/>
                      </a:endParaRPr>
                    </a:p>
                    <a:p>
                      <a:pPr algn="just" rtl="1">
                        <a:lnSpc>
                          <a:spcPct val="107000"/>
                        </a:lnSpc>
                        <a:spcAft>
                          <a:spcPts val="800"/>
                        </a:spcAft>
                      </a:pPr>
                      <a:r>
                        <a:rPr lang="fa-IR" sz="1600" dirty="0">
                          <a:effectLst/>
                          <a:cs typeface="B Nazanin" panose="00000400000000000000" pitchFamily="2" charset="-78"/>
                        </a:rPr>
                        <a:t>آیا فرایند ره‌نگاشت جامع و مشارکتی است؟</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98591" marR="98591" marT="0" marB="0" anchor="ctr"/>
                </a:tc>
                <a:extLst>
                  <a:ext uri="{0D108BD9-81ED-4DB2-BD59-A6C34878D82A}">
                    <a16:rowId xmlns:a16="http://schemas.microsoft.com/office/drawing/2014/main" val="10002"/>
                  </a:ext>
                </a:extLst>
              </a:tr>
              <a:tr h="704601">
                <a:tc>
                  <a:txBody>
                    <a:bodyPr/>
                    <a:lstStyle/>
                    <a:p>
                      <a:pPr algn="r" rtl="1">
                        <a:lnSpc>
                          <a:spcPct val="107000"/>
                        </a:lnSpc>
                        <a:spcAft>
                          <a:spcPts val="800"/>
                        </a:spcAft>
                      </a:pPr>
                      <a:r>
                        <a:rPr lang="fa-IR" sz="1600">
                          <a:effectLst/>
                          <a:cs typeface="B Nazanin" panose="00000400000000000000" pitchFamily="2" charset="-78"/>
                        </a:rPr>
                        <a:t>سودمندی/ کاربردی بودن</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98591" marR="98591" marT="0" marB="0" anchor="ctr"/>
                </a:tc>
                <a:tc>
                  <a:txBody>
                    <a:bodyPr/>
                    <a:lstStyle/>
                    <a:p>
                      <a:pPr algn="just" rtl="1">
                        <a:lnSpc>
                          <a:spcPct val="107000"/>
                        </a:lnSpc>
                        <a:spcAft>
                          <a:spcPts val="800"/>
                        </a:spcAft>
                      </a:pPr>
                      <a:r>
                        <a:rPr lang="fa-IR" sz="1600" dirty="0">
                          <a:effectLst/>
                          <a:cs typeface="B Nazanin" panose="00000400000000000000" pitchFamily="2" charset="-78"/>
                        </a:rPr>
                        <a:t>آیا ره‌نگاشت روال موثری پیش رو دارد که بتواند هماهنگ سازی حول اهداف مشترک را فعال کند؟</a:t>
                      </a:r>
                      <a:endParaRPr lang="en-US" sz="1600" dirty="0">
                        <a:effectLst/>
                        <a:cs typeface="B Nazanin" panose="00000400000000000000" pitchFamily="2" charset="-78"/>
                      </a:endParaRPr>
                    </a:p>
                    <a:p>
                      <a:pPr algn="just" rtl="1">
                        <a:lnSpc>
                          <a:spcPct val="107000"/>
                        </a:lnSpc>
                        <a:spcAft>
                          <a:spcPts val="800"/>
                        </a:spcAft>
                      </a:pPr>
                      <a:r>
                        <a:rPr lang="fa-IR" sz="1600" dirty="0">
                          <a:effectLst/>
                          <a:cs typeface="B Nazanin" panose="00000400000000000000" pitchFamily="2" charset="-78"/>
                        </a:rPr>
                        <a:t>آیا رویکرد تدوین ره‌نگاشت مناسب با مرحله بلوغ نظام نوآوری است؟</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98591" marR="98591" marT="0" marB="0" anchor="ctr"/>
                </a:tc>
                <a:extLst>
                  <a:ext uri="{0D108BD9-81ED-4DB2-BD59-A6C34878D82A}">
                    <a16:rowId xmlns:a16="http://schemas.microsoft.com/office/drawing/2014/main" val="10003"/>
                  </a:ext>
                </a:extLst>
              </a:tr>
              <a:tr h="818583">
                <a:tc>
                  <a:txBody>
                    <a:bodyPr/>
                    <a:lstStyle/>
                    <a:p>
                      <a:pPr algn="r" rtl="1">
                        <a:lnSpc>
                          <a:spcPct val="107000"/>
                        </a:lnSpc>
                        <a:spcAft>
                          <a:spcPts val="800"/>
                        </a:spcAft>
                      </a:pPr>
                      <a:r>
                        <a:rPr lang="fa-IR" sz="1600">
                          <a:effectLst/>
                          <a:cs typeface="B Nazanin" panose="00000400000000000000" pitchFamily="2" charset="-78"/>
                        </a:rPr>
                        <a:t>انطباق پذیری/ سازگاری</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98591" marR="98591" marT="0" marB="0" anchor="ctr"/>
                </a:tc>
                <a:tc>
                  <a:txBody>
                    <a:bodyPr/>
                    <a:lstStyle/>
                    <a:p>
                      <a:pPr algn="just" rtl="1">
                        <a:lnSpc>
                          <a:spcPct val="107000"/>
                        </a:lnSpc>
                        <a:spcAft>
                          <a:spcPts val="800"/>
                        </a:spcAft>
                      </a:pPr>
                      <a:r>
                        <a:rPr lang="fa-IR" sz="1600" dirty="0">
                          <a:effectLst/>
                          <a:cs typeface="B Nazanin" panose="00000400000000000000" pitchFamily="2" charset="-78"/>
                        </a:rPr>
                        <a:t>آیا فرایند تدوین ره‌نگاشت شامل بررسی دوره ای، به روز رسانی و یادگیری می‌شود؟</a:t>
                      </a:r>
                      <a:endParaRPr lang="en-US" sz="1600" dirty="0">
                        <a:effectLst/>
                        <a:cs typeface="B Nazanin" panose="00000400000000000000" pitchFamily="2" charset="-78"/>
                      </a:endParaRPr>
                    </a:p>
                    <a:p>
                      <a:pPr algn="just" rtl="1">
                        <a:lnSpc>
                          <a:spcPct val="107000"/>
                        </a:lnSpc>
                        <a:spcAft>
                          <a:spcPts val="800"/>
                        </a:spcAft>
                      </a:pPr>
                      <a:r>
                        <a:rPr lang="fa-IR" sz="1600" dirty="0">
                          <a:effectLst/>
                          <a:cs typeface="B Nazanin" panose="00000400000000000000" pitchFamily="2" charset="-78"/>
                        </a:rPr>
                        <a:t>آیا فرایند تدوین ره‌نگاشت در یک ساختار نهادی وسیعتر است که بازتاب و یادگیری را امکانپذیر می‌کند؟</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98591" marR="98591" marT="0" marB="0" anchor="ct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85360FD1-730F-4C18-B25B-3934FD1E2396}" type="slidenum">
              <a:rPr lang="fa-IR" smtClean="0"/>
              <a:pPr/>
              <a:t>30</a:t>
            </a:fld>
            <a:endParaRPr lang="fa-IR"/>
          </a:p>
        </p:txBody>
      </p:sp>
      <p:sp>
        <p:nvSpPr>
          <p:cNvPr id="3" name="Footer Placeholder 2"/>
          <p:cNvSpPr>
            <a:spLocks noGrp="1"/>
          </p:cNvSpPr>
          <p:nvPr>
            <p:ph type="ftr" sz="quarter" idx="11"/>
          </p:nvPr>
        </p:nvSpPr>
        <p:spPr/>
        <p:txBody>
          <a:bodyPr/>
          <a:lstStyle/>
          <a:p>
            <a:r>
              <a:rPr lang="fa-IR" smtClean="0"/>
              <a:t>از 37</a:t>
            </a:r>
            <a:endParaRPr lang="fa-IR"/>
          </a:p>
        </p:txBody>
      </p:sp>
    </p:spTree>
    <p:extLst>
      <p:ext uri="{BB962C8B-B14F-4D97-AF65-F5344CB8AC3E}">
        <p14:creationId xmlns:p14="http://schemas.microsoft.com/office/powerpoint/2010/main" val="1060467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2401887"/>
            <a:ext cx="8458200" cy="1027113"/>
          </a:xfrm>
        </p:spPr>
        <p:txBody>
          <a:bodyPr>
            <a:normAutofit/>
          </a:bodyPr>
          <a:lstStyle/>
          <a:p>
            <a:r>
              <a:rPr lang="fa-IR" sz="3600" dirty="0" smtClean="0"/>
              <a:t>مطالعه موردی</a:t>
            </a:r>
            <a:endParaRPr lang="fa-IR" sz="3600" dirty="0"/>
          </a:p>
        </p:txBody>
      </p:sp>
      <p:sp>
        <p:nvSpPr>
          <p:cNvPr id="4" name="Slide Number Placeholder 3"/>
          <p:cNvSpPr>
            <a:spLocks noGrp="1"/>
          </p:cNvSpPr>
          <p:nvPr>
            <p:ph type="sldNum" sz="quarter" idx="4294967295"/>
          </p:nvPr>
        </p:nvSpPr>
        <p:spPr>
          <a:xfrm>
            <a:off x="0" y="6492875"/>
            <a:ext cx="1403648" cy="365125"/>
          </a:xfrm>
        </p:spPr>
        <p:txBody>
          <a:bodyPr/>
          <a:lstStyle/>
          <a:p>
            <a:fld id="{85360FD1-730F-4C18-B25B-3934FD1E2396}" type="slidenum">
              <a:rPr lang="fa-IR" smtClean="0"/>
              <a:pPr/>
              <a:t>31</a:t>
            </a:fld>
            <a:r>
              <a:rPr lang="fa-IR" dirty="0" smtClean="0"/>
              <a:t> از 37</a:t>
            </a:r>
            <a:endParaRPr lang="fa-IR" dirty="0"/>
          </a:p>
        </p:txBody>
      </p:sp>
    </p:spTree>
    <p:extLst>
      <p:ext uri="{BB962C8B-B14F-4D97-AF65-F5344CB8AC3E}">
        <p14:creationId xmlns:p14="http://schemas.microsoft.com/office/powerpoint/2010/main" val="307070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مطالعه موردی: ره نگاشت </a:t>
            </a:r>
            <a:r>
              <a:rPr lang="fa-IR" dirty="0"/>
              <a:t>مدیریت یکپارچه منابع طبیعی (</a:t>
            </a:r>
            <a:r>
              <a:rPr lang="en-US" dirty="0"/>
              <a:t>INRM</a:t>
            </a:r>
            <a:r>
              <a:rPr lang="fa-IR" dirty="0"/>
              <a:t>)</a:t>
            </a:r>
          </a:p>
        </p:txBody>
      </p:sp>
      <p:sp>
        <p:nvSpPr>
          <p:cNvPr id="3" name="Content Placeholder 2"/>
          <p:cNvSpPr>
            <a:spLocks noGrp="1"/>
          </p:cNvSpPr>
          <p:nvPr>
            <p:ph idx="1"/>
          </p:nvPr>
        </p:nvSpPr>
        <p:spPr/>
        <p:txBody>
          <a:bodyPr/>
          <a:lstStyle/>
          <a:p>
            <a:r>
              <a:rPr lang="fa-IR" dirty="0" smtClean="0"/>
              <a:t>تعریف ره </a:t>
            </a:r>
            <a:r>
              <a:rPr lang="fa-IR" dirty="0"/>
              <a:t>نگاشت مدیریت یکپارچه منابع طبیعی (</a:t>
            </a:r>
            <a:r>
              <a:rPr lang="en-US" dirty="0"/>
              <a:t>INRM</a:t>
            </a:r>
            <a:r>
              <a:rPr lang="fa-IR" dirty="0"/>
              <a:t>) در سال 1392 در سازمان جنگل‌ها، مراتع و آبخیزداری کشور </a:t>
            </a:r>
            <a:r>
              <a:rPr lang="fa-IR" dirty="0" smtClean="0"/>
              <a:t>توسط بنیاد توسعه فردا</a:t>
            </a:r>
          </a:p>
          <a:p>
            <a:r>
              <a:rPr lang="fa-IR" dirty="0" smtClean="0"/>
              <a:t>ماهیت چندلایه مدیریت منابع طبیعی با توجه به مداخلات فناورانه در اکوسیستم طبیعی</a:t>
            </a:r>
          </a:p>
          <a:p>
            <a:r>
              <a:rPr lang="fa-IR" dirty="0" smtClean="0"/>
              <a:t>لزوم توجه به سطوح ملی، منطقه و محلی</a:t>
            </a:r>
          </a:p>
          <a:p>
            <a:r>
              <a:rPr lang="fa-IR" dirty="0" smtClean="0"/>
              <a:t>تعدد ذی نفعان</a:t>
            </a:r>
          </a:p>
          <a:p>
            <a:r>
              <a:rPr lang="fa-IR" dirty="0" smtClean="0"/>
              <a:t>تاکید بر «پیاده سازی» سیاست ها و برنامه های مدیریت منابع طبیعی</a:t>
            </a:r>
            <a:endParaRPr lang="fa-IR" dirty="0"/>
          </a:p>
        </p:txBody>
      </p:sp>
      <p:sp>
        <p:nvSpPr>
          <p:cNvPr id="4" name="Slide Number Placeholder 3"/>
          <p:cNvSpPr>
            <a:spLocks noGrp="1"/>
          </p:cNvSpPr>
          <p:nvPr>
            <p:ph type="sldNum" sz="quarter" idx="12"/>
          </p:nvPr>
        </p:nvSpPr>
        <p:spPr/>
        <p:txBody>
          <a:bodyPr/>
          <a:lstStyle/>
          <a:p>
            <a:fld id="{85360FD1-730F-4C18-B25B-3934FD1E2396}" type="slidenum">
              <a:rPr lang="fa-IR" smtClean="0"/>
              <a:pPr/>
              <a:t>32</a:t>
            </a:fld>
            <a:endParaRPr lang="fa-IR"/>
          </a:p>
        </p:txBody>
      </p:sp>
      <p:sp>
        <p:nvSpPr>
          <p:cNvPr id="5" name="Footer Placeholder 4"/>
          <p:cNvSpPr>
            <a:spLocks noGrp="1"/>
          </p:cNvSpPr>
          <p:nvPr>
            <p:ph type="ftr" sz="quarter" idx="11"/>
          </p:nvPr>
        </p:nvSpPr>
        <p:spPr/>
        <p:txBody>
          <a:bodyPr/>
          <a:lstStyle/>
          <a:p>
            <a:r>
              <a:rPr lang="fa-IR" smtClean="0"/>
              <a:t>از 37</a:t>
            </a:r>
            <a:endParaRPr lang="fa-IR"/>
          </a:p>
        </p:txBody>
      </p:sp>
    </p:spTree>
    <p:extLst>
      <p:ext uri="{BB962C8B-B14F-4D97-AF65-F5344CB8AC3E}">
        <p14:creationId xmlns:p14="http://schemas.microsoft.com/office/powerpoint/2010/main" val="3596605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مطالعه موردی: ره نگاشت </a:t>
            </a:r>
            <a:r>
              <a:rPr lang="fa-IR" dirty="0"/>
              <a:t>مدیریت یکپارچه منابع طبیعی (</a:t>
            </a:r>
            <a:r>
              <a:rPr lang="en-US" dirty="0"/>
              <a:t>INRM</a:t>
            </a:r>
            <a:r>
              <a:rPr lang="fa-IR" dirty="0" smtClean="0"/>
              <a:t>)- ادامه</a:t>
            </a:r>
            <a:endParaRPr lang="fa-IR" dirty="0"/>
          </a:p>
        </p:txBody>
      </p:sp>
      <p:sp>
        <p:nvSpPr>
          <p:cNvPr id="3" name="Content Placeholder 2"/>
          <p:cNvSpPr>
            <a:spLocks noGrp="1"/>
          </p:cNvSpPr>
          <p:nvPr>
            <p:ph idx="1"/>
          </p:nvPr>
        </p:nvSpPr>
        <p:spPr/>
        <p:txBody>
          <a:bodyPr>
            <a:noAutofit/>
          </a:bodyPr>
          <a:lstStyle/>
          <a:p>
            <a:pPr algn="just"/>
            <a:r>
              <a:rPr lang="fa-IR" sz="2200" dirty="0" smtClean="0"/>
              <a:t>بهره گیری از سه پروژه منارید حبله رود و </a:t>
            </a:r>
            <a:r>
              <a:rPr lang="fa-IR" sz="2200" dirty="0"/>
              <a:t>طرح کلان ملی مدیریت جامع حوزه‌های آبخیز </a:t>
            </a:r>
            <a:endParaRPr lang="fa-IR" sz="2200" dirty="0" smtClean="0"/>
          </a:p>
          <a:p>
            <a:pPr lvl="1" algn="just"/>
            <a:r>
              <a:rPr lang="fa-IR" sz="2000" dirty="0">
                <a:solidFill>
                  <a:sysClr val="windowText" lastClr="000000"/>
                </a:solidFill>
              </a:rPr>
              <a:t>طرح کلان ملی مدیریت جامع حوزه‌های آبخیز کشور در سال 2012، با تشکیل یک کنسرسیوم متشکل از چهار دانشگاه و یک سازمان تحقیقاتی ملی ایجاد شد و در آن الکوی مدیریت یکپارچه، سیاست‌ها و راهبردها، شناخت وضع موجود و تعریف شاخص‌های ارزیابی انجام شد. </a:t>
            </a:r>
            <a:endParaRPr lang="fa-IR" sz="2000" dirty="0" smtClean="0">
              <a:solidFill>
                <a:sysClr val="windowText" lastClr="000000"/>
              </a:solidFill>
            </a:endParaRPr>
          </a:p>
          <a:p>
            <a:pPr lvl="1" algn="just"/>
            <a:r>
              <a:rPr lang="fa-IR" sz="2000" dirty="0" smtClean="0">
                <a:solidFill>
                  <a:sysClr val="windowText" lastClr="000000"/>
                </a:solidFill>
              </a:rPr>
              <a:t>پروژه </a:t>
            </a:r>
            <a:r>
              <a:rPr lang="fa-IR" sz="2000" dirty="0">
                <a:solidFill>
                  <a:sysClr val="windowText" lastClr="000000"/>
                </a:solidFill>
              </a:rPr>
              <a:t>بین المللی منارید (تقویت و انسجام سازمانی به منظور مدیریت یکپارچه منابع طبیعی) پروژه ای بین المللی است که در ایران نیز اجرا شده و هدف نهايي آن، توسعه مديريت یکپارچه منابع طبيعي تجديد شونده و حفاظت از ظرفیت زیست‌بوم‌ها در جهت تامین معاش مردم محلی است</a:t>
            </a:r>
            <a:r>
              <a:rPr lang="fa-IR" sz="2000" dirty="0" smtClean="0">
                <a:solidFill>
                  <a:sysClr val="windowText" lastClr="000000"/>
                </a:solidFill>
              </a:rPr>
              <a:t>.</a:t>
            </a:r>
          </a:p>
          <a:p>
            <a:pPr lvl="1" algn="just"/>
            <a:r>
              <a:rPr lang="fa-IR" sz="2000" dirty="0" smtClean="0">
                <a:solidFill>
                  <a:sysClr val="windowText" lastClr="000000"/>
                </a:solidFill>
              </a:rPr>
              <a:t>پروژه بین </a:t>
            </a:r>
            <a:r>
              <a:rPr lang="fa-IR" sz="2000" dirty="0">
                <a:solidFill>
                  <a:sysClr val="windowText" lastClr="000000"/>
                </a:solidFill>
              </a:rPr>
              <a:t>المللی حبله رود با عنوان طرح مدیریت پایدار منابع آب و خاک حبله رود از سال 1377 و با توافق جمهوری اسلامی ایران و برنامه توسعه ملل متحد (</a:t>
            </a:r>
            <a:r>
              <a:rPr lang="en-US" sz="2000" dirty="0">
                <a:solidFill>
                  <a:sysClr val="windowText" lastClr="000000"/>
                </a:solidFill>
              </a:rPr>
              <a:t>UNDP</a:t>
            </a:r>
            <a:r>
              <a:rPr lang="fa-IR" sz="2000" dirty="0">
                <a:solidFill>
                  <a:sysClr val="windowText" lastClr="000000"/>
                </a:solidFill>
              </a:rPr>
              <a:t>) در دو استان تهران و سمنان اجرا شده است. در این پروژه در مرحله نخست تمرکز بر مدیریت مشارکتی برای حراست از منابع آب و خاک و ایجاد تشکل های محلی برای اجرای پروژه های مرتبط بوده و فاز دوم با هدف تدوين الگوي مديريت يكپارچه در حوزه آبخيز طراحی شده است.</a:t>
            </a:r>
            <a:endParaRPr lang="en-US" sz="2000" dirty="0">
              <a:solidFill>
                <a:sysClr val="windowText" lastClr="000000"/>
              </a:solidFill>
            </a:endParaRPr>
          </a:p>
          <a:p>
            <a:endParaRPr lang="fa-IR" sz="2000" dirty="0"/>
          </a:p>
        </p:txBody>
      </p:sp>
      <p:sp>
        <p:nvSpPr>
          <p:cNvPr id="4" name="Slide Number Placeholder 3"/>
          <p:cNvSpPr>
            <a:spLocks noGrp="1"/>
          </p:cNvSpPr>
          <p:nvPr>
            <p:ph type="sldNum" sz="quarter" idx="12"/>
          </p:nvPr>
        </p:nvSpPr>
        <p:spPr/>
        <p:txBody>
          <a:bodyPr/>
          <a:lstStyle/>
          <a:p>
            <a:fld id="{85360FD1-730F-4C18-B25B-3934FD1E2396}" type="slidenum">
              <a:rPr lang="fa-IR" smtClean="0"/>
              <a:pPr/>
              <a:t>33</a:t>
            </a:fld>
            <a:endParaRPr lang="fa-IR"/>
          </a:p>
        </p:txBody>
      </p:sp>
      <p:sp>
        <p:nvSpPr>
          <p:cNvPr id="5" name="Footer Placeholder 4"/>
          <p:cNvSpPr>
            <a:spLocks noGrp="1"/>
          </p:cNvSpPr>
          <p:nvPr>
            <p:ph type="ftr" sz="quarter" idx="11"/>
          </p:nvPr>
        </p:nvSpPr>
        <p:spPr/>
        <p:txBody>
          <a:bodyPr/>
          <a:lstStyle/>
          <a:p>
            <a:r>
              <a:rPr lang="fa-IR" smtClean="0"/>
              <a:t>از 37</a:t>
            </a:r>
            <a:endParaRPr lang="fa-IR"/>
          </a:p>
        </p:txBody>
      </p:sp>
    </p:spTree>
    <p:extLst>
      <p:ext uri="{BB962C8B-B14F-4D97-AF65-F5344CB8AC3E}">
        <p14:creationId xmlns:p14="http://schemas.microsoft.com/office/powerpoint/2010/main" val="2412235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مطالعه موردی: ره نگاشت مدیریت یکپارچه منابع طبیعی (</a:t>
            </a:r>
            <a:r>
              <a:rPr lang="en-US" dirty="0"/>
              <a:t>INRM</a:t>
            </a:r>
            <a:r>
              <a:rPr lang="fa-IR" dirty="0"/>
              <a:t>)- ادامه</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10106402"/>
              </p:ext>
            </p:extLst>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85360FD1-730F-4C18-B25B-3934FD1E2396}" type="slidenum">
              <a:rPr lang="fa-IR" smtClean="0"/>
              <a:pPr/>
              <a:t>34</a:t>
            </a:fld>
            <a:endParaRPr lang="fa-IR"/>
          </a:p>
        </p:txBody>
      </p:sp>
      <p:sp>
        <p:nvSpPr>
          <p:cNvPr id="3" name="Footer Placeholder 2"/>
          <p:cNvSpPr>
            <a:spLocks noGrp="1"/>
          </p:cNvSpPr>
          <p:nvPr>
            <p:ph type="ftr" sz="quarter" idx="11"/>
          </p:nvPr>
        </p:nvSpPr>
        <p:spPr/>
        <p:txBody>
          <a:bodyPr/>
          <a:lstStyle/>
          <a:p>
            <a:r>
              <a:rPr lang="fa-IR" smtClean="0"/>
              <a:t>از 37</a:t>
            </a:r>
            <a:endParaRPr lang="fa-IR"/>
          </a:p>
        </p:txBody>
      </p:sp>
    </p:spTree>
    <p:extLst>
      <p:ext uri="{BB962C8B-B14F-4D97-AF65-F5344CB8AC3E}">
        <p14:creationId xmlns:p14="http://schemas.microsoft.com/office/powerpoint/2010/main" val="42187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ساختار کلی نقشه راه </a:t>
            </a:r>
            <a:r>
              <a:rPr lang="en-US" dirty="0" smtClean="0"/>
              <a:t>INRM</a:t>
            </a:r>
            <a:endParaRPr lang="fa-IR" dirty="0"/>
          </a:p>
        </p:txBody>
      </p:sp>
      <p:sp>
        <p:nvSpPr>
          <p:cNvPr id="4" name="Slide Number Placeholder 3"/>
          <p:cNvSpPr>
            <a:spLocks noGrp="1"/>
          </p:cNvSpPr>
          <p:nvPr>
            <p:ph type="sldNum" sz="quarter" idx="12"/>
          </p:nvPr>
        </p:nvSpPr>
        <p:spPr/>
        <p:txBody>
          <a:bodyPr/>
          <a:lstStyle/>
          <a:p>
            <a:fld id="{85360FD1-730F-4C18-B25B-3934FD1E2396}" type="slidenum">
              <a:rPr lang="fa-IR" smtClean="0"/>
              <a:pPr/>
              <a:t>35</a:t>
            </a:fld>
            <a:endParaRPr lang="fa-IR"/>
          </a:p>
        </p:txBody>
      </p:sp>
      <p:grpSp>
        <p:nvGrpSpPr>
          <p:cNvPr id="5" name="Canvas 98"/>
          <p:cNvGrpSpPr/>
          <p:nvPr/>
        </p:nvGrpSpPr>
        <p:grpSpPr>
          <a:xfrm>
            <a:off x="457200" y="1959769"/>
            <a:ext cx="8229600" cy="4782503"/>
            <a:chOff x="0" y="0"/>
            <a:chExt cx="5783580" cy="3438525"/>
          </a:xfrm>
        </p:grpSpPr>
        <p:sp>
          <p:nvSpPr>
            <p:cNvPr id="6" name="Rectangle 5"/>
            <p:cNvSpPr/>
            <p:nvPr/>
          </p:nvSpPr>
          <p:spPr>
            <a:xfrm>
              <a:off x="0" y="0"/>
              <a:ext cx="5783580" cy="3438525"/>
            </a:xfrm>
            <a:prstGeom prst="rect">
              <a:avLst/>
            </a:prstGeom>
            <a:ln w="9525">
              <a:solidFill>
                <a:schemeClr val="bg1">
                  <a:lumMod val="50000"/>
                </a:schemeClr>
              </a:solidFill>
              <a:prstDash val="solid"/>
            </a:ln>
          </p:spPr>
        </p:sp>
        <p:sp>
          <p:nvSpPr>
            <p:cNvPr id="7" name="Rectangle 6"/>
            <p:cNvSpPr/>
            <p:nvPr/>
          </p:nvSpPr>
          <p:spPr>
            <a:xfrm>
              <a:off x="276396" y="432879"/>
              <a:ext cx="1188000" cy="2160000"/>
            </a:xfrm>
            <a:prstGeom prst="rect">
              <a:avLst/>
            </a:prstGeom>
            <a:solidFill>
              <a:schemeClr val="accent3"/>
            </a:solidFill>
            <a:ln>
              <a:no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sz="2800"/>
            </a:p>
          </p:txBody>
        </p:sp>
        <p:sp>
          <p:nvSpPr>
            <p:cNvPr id="8" name="Rectangle 7"/>
            <p:cNvSpPr/>
            <p:nvPr/>
          </p:nvSpPr>
          <p:spPr>
            <a:xfrm>
              <a:off x="1708906" y="432881"/>
              <a:ext cx="1188000" cy="2160000"/>
            </a:xfrm>
            <a:prstGeom prst="rect">
              <a:avLst/>
            </a:prstGeom>
            <a:solidFill>
              <a:schemeClr val="accent1"/>
            </a:solidFill>
            <a:ln>
              <a:no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sz="2800"/>
            </a:p>
          </p:txBody>
        </p:sp>
        <p:sp>
          <p:nvSpPr>
            <p:cNvPr id="9" name="Rectangle 8"/>
            <p:cNvSpPr/>
            <p:nvPr/>
          </p:nvSpPr>
          <p:spPr>
            <a:xfrm>
              <a:off x="3112321" y="432881"/>
              <a:ext cx="1188000" cy="2160000"/>
            </a:xfrm>
            <a:prstGeom prst="rect">
              <a:avLst/>
            </a:prstGeom>
            <a:solidFill>
              <a:schemeClr val="accent6"/>
            </a:solidFill>
            <a:ln>
              <a:no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sz="2800"/>
            </a:p>
          </p:txBody>
        </p:sp>
        <p:sp>
          <p:nvSpPr>
            <p:cNvPr id="10" name="Text Box 65"/>
            <p:cNvSpPr txBox="1"/>
            <p:nvPr/>
          </p:nvSpPr>
          <p:spPr>
            <a:xfrm>
              <a:off x="276396" y="70299"/>
              <a:ext cx="1188000" cy="3600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spcAft>
                  <a:spcPts val="0"/>
                </a:spcAft>
              </a:pPr>
              <a:r>
                <a:rPr lang="fa-IR" b="1">
                  <a:effectLst/>
                </a:rPr>
                <a:t>مطالعه</a:t>
              </a:r>
              <a:endParaRPr lang="en-US" sz="3200">
                <a:effectLst/>
              </a:endParaRPr>
            </a:p>
          </p:txBody>
        </p:sp>
        <p:sp>
          <p:nvSpPr>
            <p:cNvPr id="11" name="Text Box 66"/>
            <p:cNvSpPr txBox="1"/>
            <p:nvPr/>
          </p:nvSpPr>
          <p:spPr>
            <a:xfrm>
              <a:off x="1690532" y="71589"/>
              <a:ext cx="1188000" cy="3600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spcAft>
                  <a:spcPts val="0"/>
                </a:spcAft>
              </a:pPr>
              <a:r>
                <a:rPr lang="fa-IR" b="1">
                  <a:effectLst/>
                </a:rPr>
                <a:t>برنامه ریزی</a:t>
              </a:r>
              <a:endParaRPr lang="en-US" sz="3200">
                <a:effectLst/>
              </a:endParaRPr>
            </a:p>
          </p:txBody>
        </p:sp>
        <p:sp>
          <p:nvSpPr>
            <p:cNvPr id="12" name="Text Box 67"/>
            <p:cNvSpPr txBox="1"/>
            <p:nvPr/>
          </p:nvSpPr>
          <p:spPr>
            <a:xfrm>
              <a:off x="3112321" y="82262"/>
              <a:ext cx="1188000" cy="3600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spcAft>
                  <a:spcPts val="0"/>
                </a:spcAft>
              </a:pPr>
              <a:r>
                <a:rPr lang="fa-IR" b="1">
                  <a:effectLst/>
                </a:rPr>
                <a:t>پیاده سازی</a:t>
              </a:r>
              <a:endParaRPr lang="en-US" sz="3200">
                <a:effectLst/>
              </a:endParaRPr>
            </a:p>
          </p:txBody>
        </p:sp>
        <p:sp>
          <p:nvSpPr>
            <p:cNvPr id="13" name="Text Box 68"/>
            <p:cNvSpPr txBox="1"/>
            <p:nvPr/>
          </p:nvSpPr>
          <p:spPr>
            <a:xfrm>
              <a:off x="4571827" y="67284"/>
              <a:ext cx="972000" cy="3600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spcAft>
                  <a:spcPts val="0"/>
                </a:spcAft>
              </a:pPr>
              <a:r>
                <a:rPr lang="fa-IR" sz="1600" b="1">
                  <a:effectLst/>
                </a:rPr>
                <a:t>آثار و نتایج</a:t>
              </a:r>
              <a:endParaRPr lang="en-US" sz="2800">
                <a:effectLst/>
              </a:endParaRPr>
            </a:p>
          </p:txBody>
        </p:sp>
        <p:sp>
          <p:nvSpPr>
            <p:cNvPr id="14" name="Rectangle 13"/>
            <p:cNvSpPr/>
            <p:nvPr/>
          </p:nvSpPr>
          <p:spPr>
            <a:xfrm>
              <a:off x="4878970" y="443552"/>
              <a:ext cx="415595" cy="467831"/>
            </a:xfrm>
            <a:prstGeom prst="rect">
              <a:avLst/>
            </a:prstGeom>
            <a:solidFill>
              <a:schemeClr val="accent2"/>
            </a:solidFill>
            <a:ln>
              <a:no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sz="2800"/>
            </a:p>
          </p:txBody>
        </p:sp>
        <p:sp>
          <p:nvSpPr>
            <p:cNvPr id="15" name="Rectangle 14"/>
            <p:cNvSpPr/>
            <p:nvPr/>
          </p:nvSpPr>
          <p:spPr>
            <a:xfrm>
              <a:off x="4635796" y="2729156"/>
              <a:ext cx="818258" cy="467831"/>
            </a:xfrm>
            <a:prstGeom prst="rect">
              <a:avLst/>
            </a:prstGeom>
            <a:solidFill>
              <a:srgbClr val="7030A0"/>
            </a:solidFill>
            <a:ln>
              <a:no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sz="2800"/>
            </a:p>
          </p:txBody>
        </p:sp>
        <p:sp>
          <p:nvSpPr>
            <p:cNvPr id="16" name="Rectangle 15"/>
            <p:cNvSpPr/>
            <p:nvPr/>
          </p:nvSpPr>
          <p:spPr>
            <a:xfrm>
              <a:off x="4878970" y="996445"/>
              <a:ext cx="415595" cy="467831"/>
            </a:xfrm>
            <a:prstGeom prst="rect">
              <a:avLst/>
            </a:prstGeom>
            <a:solidFill>
              <a:schemeClr val="accent2"/>
            </a:solidFill>
            <a:ln>
              <a:no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sz="2800"/>
            </a:p>
          </p:txBody>
        </p:sp>
        <p:sp>
          <p:nvSpPr>
            <p:cNvPr id="17" name="Text Box 72"/>
            <p:cNvSpPr txBox="1"/>
            <p:nvPr/>
          </p:nvSpPr>
          <p:spPr>
            <a:xfrm>
              <a:off x="4571827" y="2803980"/>
              <a:ext cx="935665" cy="29771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spcAft>
                  <a:spcPts val="0"/>
                </a:spcAft>
              </a:pPr>
              <a:r>
                <a:rPr lang="fa-IR" sz="1600" b="1">
                  <a:solidFill>
                    <a:schemeClr val="bg1"/>
                  </a:solidFill>
                  <a:effectLst/>
                </a:rPr>
                <a:t>ارزیابی آثار</a:t>
              </a:r>
              <a:endParaRPr lang="en-US" sz="3600">
                <a:solidFill>
                  <a:schemeClr val="bg1"/>
                </a:solidFill>
                <a:effectLst/>
              </a:endParaRPr>
            </a:p>
          </p:txBody>
        </p:sp>
        <p:sp>
          <p:nvSpPr>
            <p:cNvPr id="18" name="Rectangle 17"/>
            <p:cNvSpPr/>
            <p:nvPr/>
          </p:nvSpPr>
          <p:spPr>
            <a:xfrm>
              <a:off x="4878970" y="1549338"/>
              <a:ext cx="415595" cy="467831"/>
            </a:xfrm>
            <a:prstGeom prst="rect">
              <a:avLst/>
            </a:prstGeom>
            <a:solidFill>
              <a:schemeClr val="accent2"/>
            </a:solidFill>
            <a:ln>
              <a:no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sz="2800"/>
            </a:p>
          </p:txBody>
        </p:sp>
        <p:sp>
          <p:nvSpPr>
            <p:cNvPr id="19" name="Rectangle 18"/>
            <p:cNvSpPr/>
            <p:nvPr/>
          </p:nvSpPr>
          <p:spPr>
            <a:xfrm>
              <a:off x="4878970" y="2102233"/>
              <a:ext cx="415595" cy="467831"/>
            </a:xfrm>
            <a:prstGeom prst="rect">
              <a:avLst/>
            </a:prstGeom>
            <a:solidFill>
              <a:schemeClr val="accent2"/>
            </a:solidFill>
            <a:ln>
              <a:no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sz="2800"/>
            </a:p>
          </p:txBody>
        </p:sp>
        <p:sp>
          <p:nvSpPr>
            <p:cNvPr id="20" name="Rectangle 19"/>
            <p:cNvSpPr/>
            <p:nvPr/>
          </p:nvSpPr>
          <p:spPr>
            <a:xfrm>
              <a:off x="276397" y="2729194"/>
              <a:ext cx="4005505" cy="467831"/>
            </a:xfrm>
            <a:prstGeom prst="rect">
              <a:avLst/>
            </a:prstGeom>
            <a:solidFill>
              <a:srgbClr val="7030A0"/>
            </a:solidFill>
            <a:ln>
              <a:no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sz="2800"/>
            </a:p>
          </p:txBody>
        </p:sp>
        <p:sp>
          <p:nvSpPr>
            <p:cNvPr id="21" name="Text Box 76"/>
            <p:cNvSpPr txBox="1"/>
            <p:nvPr/>
          </p:nvSpPr>
          <p:spPr>
            <a:xfrm>
              <a:off x="1637241" y="2803797"/>
              <a:ext cx="1456834" cy="29771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spcAft>
                  <a:spcPts val="0"/>
                </a:spcAft>
              </a:pPr>
              <a:r>
                <a:rPr lang="fa-IR" sz="1600" b="1" dirty="0">
                  <a:solidFill>
                    <a:schemeClr val="bg1"/>
                  </a:solidFill>
                  <a:effectLst/>
                </a:rPr>
                <a:t>رصد و ارزیابی</a:t>
              </a:r>
              <a:endParaRPr lang="en-US" sz="3600" dirty="0">
                <a:solidFill>
                  <a:schemeClr val="bg1"/>
                </a:solidFill>
                <a:effectLst/>
              </a:endParaRPr>
            </a:p>
          </p:txBody>
        </p:sp>
        <p:sp>
          <p:nvSpPr>
            <p:cNvPr id="22" name="Text Box 77"/>
            <p:cNvSpPr txBox="1"/>
            <p:nvPr/>
          </p:nvSpPr>
          <p:spPr>
            <a:xfrm>
              <a:off x="276396" y="454143"/>
              <a:ext cx="1188000" cy="3600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spcAft>
                  <a:spcPts val="0"/>
                </a:spcAft>
              </a:pPr>
              <a:r>
                <a:rPr lang="fa-IR" b="1" dirty="0">
                  <a:solidFill>
                    <a:schemeClr val="bg1"/>
                  </a:solidFill>
                  <a:effectLst/>
                </a:rPr>
                <a:t>وضعیت فعلی</a:t>
              </a:r>
              <a:endParaRPr lang="en-US" sz="3200" dirty="0">
                <a:solidFill>
                  <a:schemeClr val="bg1"/>
                </a:solidFill>
                <a:effectLst/>
              </a:endParaRPr>
            </a:p>
          </p:txBody>
        </p:sp>
        <p:sp>
          <p:nvSpPr>
            <p:cNvPr id="23" name="Text Box 78"/>
            <p:cNvSpPr txBox="1"/>
            <p:nvPr/>
          </p:nvSpPr>
          <p:spPr>
            <a:xfrm>
              <a:off x="1690532" y="453927"/>
              <a:ext cx="1188000" cy="3600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spcAft>
                  <a:spcPts val="0"/>
                </a:spcAft>
              </a:pPr>
              <a:r>
                <a:rPr lang="fa-IR" b="1" dirty="0">
                  <a:solidFill>
                    <a:schemeClr val="bg1"/>
                  </a:solidFill>
                  <a:effectLst/>
                </a:rPr>
                <a:t>آینده</a:t>
              </a:r>
              <a:endParaRPr lang="en-US" sz="3200" dirty="0">
                <a:solidFill>
                  <a:schemeClr val="bg1"/>
                </a:solidFill>
                <a:effectLst/>
              </a:endParaRPr>
            </a:p>
          </p:txBody>
        </p:sp>
        <p:sp>
          <p:nvSpPr>
            <p:cNvPr id="24" name="Text Box 79"/>
            <p:cNvSpPr txBox="1"/>
            <p:nvPr/>
          </p:nvSpPr>
          <p:spPr>
            <a:xfrm>
              <a:off x="3093902" y="462458"/>
              <a:ext cx="1188000" cy="3600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spcAft>
                  <a:spcPts val="0"/>
                </a:spcAft>
              </a:pPr>
              <a:r>
                <a:rPr lang="fa-IR" b="1" dirty="0">
                  <a:solidFill>
                    <a:schemeClr val="bg1"/>
                  </a:solidFill>
                  <a:effectLst/>
                </a:rPr>
                <a:t>ابزارها و تکنیک ها</a:t>
              </a:r>
              <a:endParaRPr lang="en-US" sz="3200" dirty="0">
                <a:solidFill>
                  <a:schemeClr val="bg1"/>
                </a:solidFill>
                <a:effectLst/>
              </a:endParaRPr>
            </a:p>
          </p:txBody>
        </p:sp>
        <p:sp>
          <p:nvSpPr>
            <p:cNvPr id="25" name="Oval 24"/>
            <p:cNvSpPr/>
            <p:nvPr/>
          </p:nvSpPr>
          <p:spPr>
            <a:xfrm>
              <a:off x="510363" y="911315"/>
              <a:ext cx="361507" cy="36150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sz="2800"/>
            </a:p>
          </p:txBody>
        </p:sp>
        <p:sp>
          <p:nvSpPr>
            <p:cNvPr id="26" name="Oval 25"/>
            <p:cNvSpPr/>
            <p:nvPr/>
          </p:nvSpPr>
          <p:spPr>
            <a:xfrm>
              <a:off x="946298" y="1166476"/>
              <a:ext cx="361507" cy="36150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sz="2800"/>
            </a:p>
          </p:txBody>
        </p:sp>
        <p:sp>
          <p:nvSpPr>
            <p:cNvPr id="27" name="Oval 26"/>
            <p:cNvSpPr/>
            <p:nvPr/>
          </p:nvSpPr>
          <p:spPr>
            <a:xfrm>
              <a:off x="510363" y="1464258"/>
              <a:ext cx="361507" cy="361507"/>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sz="2800"/>
            </a:p>
          </p:txBody>
        </p:sp>
        <p:sp>
          <p:nvSpPr>
            <p:cNvPr id="28" name="Oval 27"/>
            <p:cNvSpPr/>
            <p:nvPr/>
          </p:nvSpPr>
          <p:spPr>
            <a:xfrm>
              <a:off x="946298" y="1740709"/>
              <a:ext cx="361507" cy="36150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sz="2800"/>
            </a:p>
          </p:txBody>
        </p:sp>
        <p:sp>
          <p:nvSpPr>
            <p:cNvPr id="29" name="Oval 28"/>
            <p:cNvSpPr/>
            <p:nvPr/>
          </p:nvSpPr>
          <p:spPr>
            <a:xfrm>
              <a:off x="510363" y="2017153"/>
              <a:ext cx="361507" cy="36150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sz="2800"/>
            </a:p>
          </p:txBody>
        </p:sp>
        <p:sp>
          <p:nvSpPr>
            <p:cNvPr id="30" name="Oval 29"/>
            <p:cNvSpPr/>
            <p:nvPr/>
          </p:nvSpPr>
          <p:spPr>
            <a:xfrm>
              <a:off x="2094614" y="911399"/>
              <a:ext cx="361507" cy="361507"/>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sz="2800"/>
            </a:p>
          </p:txBody>
        </p:sp>
        <p:sp>
          <p:nvSpPr>
            <p:cNvPr id="31" name="Oval 30"/>
            <p:cNvSpPr/>
            <p:nvPr/>
          </p:nvSpPr>
          <p:spPr>
            <a:xfrm>
              <a:off x="2094614" y="1464268"/>
              <a:ext cx="361507" cy="36150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sz="2800"/>
            </a:p>
          </p:txBody>
        </p:sp>
        <p:sp>
          <p:nvSpPr>
            <p:cNvPr id="32" name="Oval 31"/>
            <p:cNvSpPr/>
            <p:nvPr/>
          </p:nvSpPr>
          <p:spPr>
            <a:xfrm>
              <a:off x="2094614" y="1995732"/>
              <a:ext cx="361507" cy="361507"/>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sz="2800"/>
            </a:p>
          </p:txBody>
        </p:sp>
        <p:sp>
          <p:nvSpPr>
            <p:cNvPr id="33" name="Oval 32"/>
            <p:cNvSpPr/>
            <p:nvPr/>
          </p:nvSpPr>
          <p:spPr>
            <a:xfrm>
              <a:off x="3327991" y="1124028"/>
              <a:ext cx="361507" cy="36150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sz="2800"/>
            </a:p>
          </p:txBody>
        </p:sp>
        <p:sp>
          <p:nvSpPr>
            <p:cNvPr id="34" name="Oval 33"/>
            <p:cNvSpPr/>
            <p:nvPr/>
          </p:nvSpPr>
          <p:spPr>
            <a:xfrm>
              <a:off x="3763926" y="1379189"/>
              <a:ext cx="361507" cy="36150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sz="2800"/>
            </a:p>
          </p:txBody>
        </p:sp>
        <p:sp>
          <p:nvSpPr>
            <p:cNvPr id="35" name="Oval 34"/>
            <p:cNvSpPr/>
            <p:nvPr/>
          </p:nvSpPr>
          <p:spPr>
            <a:xfrm>
              <a:off x="3327991" y="1676971"/>
              <a:ext cx="361507" cy="36150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sz="2800"/>
            </a:p>
          </p:txBody>
        </p:sp>
        <p:sp>
          <p:nvSpPr>
            <p:cNvPr id="36" name="Oval 35"/>
            <p:cNvSpPr/>
            <p:nvPr/>
          </p:nvSpPr>
          <p:spPr>
            <a:xfrm>
              <a:off x="3763926" y="1953422"/>
              <a:ext cx="361507" cy="361507"/>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sz="2800"/>
            </a:p>
          </p:txBody>
        </p:sp>
        <p:cxnSp>
          <p:nvCxnSpPr>
            <p:cNvPr id="37" name="Straight Arrow Connector 36"/>
            <p:cNvCxnSpPr/>
            <p:nvPr/>
          </p:nvCxnSpPr>
          <p:spPr>
            <a:xfrm flipV="1">
              <a:off x="647700" y="1602389"/>
              <a:ext cx="1648933" cy="616652"/>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137684" y="1379092"/>
              <a:ext cx="1158949" cy="223297"/>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2228850" y="1549231"/>
              <a:ext cx="1743075" cy="5304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296633" y="1602279"/>
              <a:ext cx="1237142" cy="277426"/>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3971925" y="1222607"/>
              <a:ext cx="847725" cy="326517"/>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3533775" y="1222520"/>
              <a:ext cx="1285875" cy="656804"/>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3" name="Footer Placeholder 2"/>
          <p:cNvSpPr>
            <a:spLocks noGrp="1"/>
          </p:cNvSpPr>
          <p:nvPr>
            <p:ph type="ftr" sz="quarter" idx="11"/>
          </p:nvPr>
        </p:nvSpPr>
        <p:spPr/>
        <p:txBody>
          <a:bodyPr/>
          <a:lstStyle/>
          <a:p>
            <a:r>
              <a:rPr lang="fa-IR" smtClean="0"/>
              <a:t>از 37</a:t>
            </a:r>
            <a:endParaRPr lang="fa-IR"/>
          </a:p>
        </p:txBody>
      </p:sp>
    </p:spTree>
    <p:extLst>
      <p:ext uri="{BB962C8B-B14F-4D97-AF65-F5344CB8AC3E}">
        <p14:creationId xmlns:p14="http://schemas.microsoft.com/office/powerpoint/2010/main" val="1465076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917" y="1041567"/>
            <a:ext cx="8778166" cy="5430838"/>
          </a:xfrm>
        </p:spPr>
      </p:pic>
      <p:sp>
        <p:nvSpPr>
          <p:cNvPr id="4" name="Slide Number Placeholder 3"/>
          <p:cNvSpPr>
            <a:spLocks noGrp="1"/>
          </p:cNvSpPr>
          <p:nvPr>
            <p:ph type="sldNum" sz="quarter" idx="12"/>
          </p:nvPr>
        </p:nvSpPr>
        <p:spPr/>
        <p:txBody>
          <a:bodyPr/>
          <a:lstStyle/>
          <a:p>
            <a:fld id="{85360FD1-730F-4C18-B25B-3934FD1E2396}" type="slidenum">
              <a:rPr lang="fa-IR" smtClean="0"/>
              <a:pPr/>
              <a:t>36</a:t>
            </a:fld>
            <a:endParaRPr lang="fa-IR"/>
          </a:p>
        </p:txBody>
      </p:sp>
      <p:sp>
        <p:nvSpPr>
          <p:cNvPr id="3" name="Footer Placeholder 2"/>
          <p:cNvSpPr>
            <a:spLocks noGrp="1"/>
          </p:cNvSpPr>
          <p:nvPr>
            <p:ph type="ftr" sz="quarter" idx="11"/>
          </p:nvPr>
        </p:nvSpPr>
        <p:spPr/>
        <p:txBody>
          <a:bodyPr/>
          <a:lstStyle/>
          <a:p>
            <a:r>
              <a:rPr lang="fa-IR" smtClean="0"/>
              <a:t>از 37</a:t>
            </a:r>
            <a:endParaRPr lang="fa-IR"/>
          </a:p>
        </p:txBody>
      </p:sp>
    </p:spTree>
    <p:extLst>
      <p:ext uri="{BB962C8B-B14F-4D97-AF65-F5344CB8AC3E}">
        <p14:creationId xmlns:p14="http://schemas.microsoft.com/office/powerpoint/2010/main" val="505012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برخی مزیت های کلیدی ره نگاشت </a:t>
            </a:r>
            <a:r>
              <a:rPr lang="en-US" dirty="0" smtClean="0"/>
              <a:t>INRM</a:t>
            </a:r>
            <a:endParaRPr lang="fa-I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04707177"/>
              </p:ext>
            </p:extLst>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85360FD1-730F-4C18-B25B-3934FD1E2396}" type="slidenum">
              <a:rPr lang="fa-IR" smtClean="0"/>
              <a:pPr/>
              <a:t>37</a:t>
            </a:fld>
            <a:endParaRPr lang="fa-IR"/>
          </a:p>
        </p:txBody>
      </p:sp>
      <p:sp>
        <p:nvSpPr>
          <p:cNvPr id="3" name="Footer Placeholder 2"/>
          <p:cNvSpPr>
            <a:spLocks noGrp="1"/>
          </p:cNvSpPr>
          <p:nvPr>
            <p:ph type="ftr" sz="quarter" idx="11"/>
          </p:nvPr>
        </p:nvSpPr>
        <p:spPr/>
        <p:txBody>
          <a:bodyPr/>
          <a:lstStyle/>
          <a:p>
            <a:r>
              <a:rPr lang="fa-IR" smtClean="0"/>
              <a:t>از 37</a:t>
            </a:r>
            <a:endParaRPr lang="fa-IR"/>
          </a:p>
        </p:txBody>
      </p:sp>
    </p:spTree>
    <p:extLst>
      <p:ext uri="{BB962C8B-B14F-4D97-AF65-F5344CB8AC3E}">
        <p14:creationId xmlns:p14="http://schemas.microsoft.com/office/powerpoint/2010/main" val="318903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مقدمه</a:t>
            </a:r>
            <a:endParaRPr lang="fa-IR" dirty="0"/>
          </a:p>
        </p:txBody>
      </p:sp>
      <p:sp>
        <p:nvSpPr>
          <p:cNvPr id="4" name="Slide Number Placeholder 3"/>
          <p:cNvSpPr>
            <a:spLocks noGrp="1"/>
          </p:cNvSpPr>
          <p:nvPr>
            <p:ph type="sldNum" sz="quarter" idx="12"/>
          </p:nvPr>
        </p:nvSpPr>
        <p:spPr/>
        <p:txBody>
          <a:bodyPr/>
          <a:lstStyle/>
          <a:p>
            <a:fld id="{85360FD1-730F-4C18-B25B-3934FD1E2396}" type="slidenum">
              <a:rPr lang="fa-IR" smtClean="0"/>
              <a:pPr/>
              <a:t>4</a:t>
            </a:fld>
            <a:endParaRPr lang="fa-IR"/>
          </a:p>
        </p:txBody>
      </p:sp>
      <p:sp>
        <p:nvSpPr>
          <p:cNvPr id="6" name="Down Arrow 5"/>
          <p:cNvSpPr/>
          <p:nvPr/>
        </p:nvSpPr>
        <p:spPr>
          <a:xfrm rot="5400000">
            <a:off x="3811724" y="4260377"/>
            <a:ext cx="864096" cy="504056"/>
          </a:xfrm>
          <a:prstGeom prst="downArrow">
            <a:avLst/>
          </a:prstGeom>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sp>
        <p:nvSpPr>
          <p:cNvPr id="7" name="Rounded Rectangle 6"/>
          <p:cNvSpPr/>
          <p:nvPr/>
        </p:nvSpPr>
        <p:spPr>
          <a:xfrm>
            <a:off x="1181300" y="2678364"/>
            <a:ext cx="2520280" cy="1301872"/>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b="1" dirty="0" smtClean="0">
                <a:cs typeface="B Nazanin" panose="00000400000000000000" pitchFamily="2" charset="-78"/>
              </a:rPr>
              <a:t>نیاز به </a:t>
            </a:r>
            <a:r>
              <a:rPr lang="fa-IR" b="1" dirty="0">
                <a:cs typeface="B Nazanin" panose="00000400000000000000" pitchFamily="2" charset="-78"/>
              </a:rPr>
              <a:t>رویکردها، ساختارها و فرایندهایی </a:t>
            </a:r>
            <a:r>
              <a:rPr lang="fa-IR" b="1" dirty="0" smtClean="0">
                <a:cs typeface="B Nazanin" panose="00000400000000000000" pitchFamily="2" charset="-78"/>
              </a:rPr>
              <a:t>که </a:t>
            </a:r>
            <a:r>
              <a:rPr lang="fa-IR" b="1" dirty="0">
                <a:cs typeface="B Nazanin" panose="00000400000000000000" pitchFamily="2" charset="-78"/>
              </a:rPr>
              <a:t>توان مقابله با این پیچیدگی‌ها را داشته باشند</a:t>
            </a:r>
          </a:p>
        </p:txBody>
      </p:sp>
      <p:graphicFrame>
        <p:nvGraphicFramePr>
          <p:cNvPr id="10" name="Content Placeholder 4"/>
          <p:cNvGraphicFramePr>
            <a:graphicFrameLocks noGrp="1"/>
          </p:cNvGraphicFramePr>
          <p:nvPr>
            <p:ph sz="half" idx="2"/>
            <p:extLst>
              <p:ext uri="{D42A27DB-BD31-4B8C-83A1-F6EECF244321}">
                <p14:modId xmlns:p14="http://schemas.microsoft.com/office/powerpoint/2010/main" val="2750497921"/>
              </p:ext>
            </p:extLst>
          </p:nvPr>
        </p:nvGraphicFramePr>
        <p:xfrm>
          <a:off x="4648200" y="2249488"/>
          <a:ext cx="4038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Down Arrow 10"/>
          <p:cNvSpPr/>
          <p:nvPr/>
        </p:nvSpPr>
        <p:spPr>
          <a:xfrm>
            <a:off x="2044452" y="4260377"/>
            <a:ext cx="864096" cy="504056"/>
          </a:xfrm>
          <a:prstGeom prst="downArrow">
            <a:avLst/>
          </a:prstGeom>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sp>
        <p:nvSpPr>
          <p:cNvPr id="12" name="Rounded Rectangle 11"/>
          <p:cNvSpPr/>
          <p:nvPr/>
        </p:nvSpPr>
        <p:spPr>
          <a:xfrm>
            <a:off x="1211570" y="4944453"/>
            <a:ext cx="2520280" cy="1301872"/>
          </a:xfrm>
          <a:prstGeom prst="round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rtlCol="1" anchor="ctr"/>
          <a:lstStyle/>
          <a:p>
            <a:pPr algn="ctr"/>
            <a:r>
              <a:rPr lang="fa-IR" b="1" dirty="0" smtClean="0">
                <a:cs typeface="B Nazanin" panose="00000400000000000000" pitchFamily="2" charset="-78"/>
              </a:rPr>
              <a:t>ره نگاری</a:t>
            </a:r>
            <a:endParaRPr lang="fa-IR" b="1" dirty="0">
              <a:cs typeface="B Nazanin" panose="00000400000000000000" pitchFamily="2" charset="-78"/>
            </a:endParaRPr>
          </a:p>
        </p:txBody>
      </p:sp>
      <p:sp>
        <p:nvSpPr>
          <p:cNvPr id="3" name="Footer Placeholder 2"/>
          <p:cNvSpPr>
            <a:spLocks noGrp="1"/>
          </p:cNvSpPr>
          <p:nvPr>
            <p:ph type="ftr" sz="quarter" idx="11"/>
          </p:nvPr>
        </p:nvSpPr>
        <p:spPr>
          <a:xfrm>
            <a:off x="-396552" y="6488723"/>
            <a:ext cx="1325880" cy="457200"/>
          </a:xfrm>
        </p:spPr>
        <p:txBody>
          <a:bodyPr/>
          <a:lstStyle/>
          <a:p>
            <a:pPr algn="ctr"/>
            <a:r>
              <a:rPr lang="fa-IR" dirty="0" smtClean="0"/>
              <a:t>از 37</a:t>
            </a:r>
            <a:endParaRPr lang="fa-IR" dirty="0"/>
          </a:p>
        </p:txBody>
      </p:sp>
    </p:spTree>
    <p:extLst>
      <p:ext uri="{BB962C8B-B14F-4D97-AF65-F5344CB8AC3E}">
        <p14:creationId xmlns:p14="http://schemas.microsoft.com/office/powerpoint/2010/main" val="2836513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ویژگی های ره نگاشت (ادامه)</a:t>
            </a:r>
            <a:endParaRPr lang="fa-IR" dirty="0"/>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2403150055"/>
              </p:ext>
            </p:extLst>
          </p:nvPr>
        </p:nvGraphicFramePr>
        <p:xfrm>
          <a:off x="457200" y="2249488"/>
          <a:ext cx="4038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4"/>
          <p:cNvGraphicFramePr>
            <a:graphicFrameLocks noGrp="1"/>
          </p:cNvGraphicFramePr>
          <p:nvPr>
            <p:ph sz="half" idx="2"/>
            <p:extLst>
              <p:ext uri="{D42A27DB-BD31-4B8C-83A1-F6EECF244321}">
                <p14:modId xmlns:p14="http://schemas.microsoft.com/office/powerpoint/2010/main" val="4147017077"/>
              </p:ext>
            </p:extLst>
          </p:nvPr>
        </p:nvGraphicFramePr>
        <p:xfrm>
          <a:off x="4648200" y="2249488"/>
          <a:ext cx="4038600" cy="45259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Slide Number Placeholder 3"/>
          <p:cNvSpPr>
            <a:spLocks noGrp="1"/>
          </p:cNvSpPr>
          <p:nvPr>
            <p:ph type="sldNum" sz="quarter" idx="12"/>
          </p:nvPr>
        </p:nvSpPr>
        <p:spPr/>
        <p:txBody>
          <a:bodyPr/>
          <a:lstStyle/>
          <a:p>
            <a:fld id="{85360FD1-730F-4C18-B25B-3934FD1E2396}" type="slidenum">
              <a:rPr lang="fa-IR" smtClean="0"/>
              <a:pPr/>
              <a:t>5</a:t>
            </a:fld>
            <a:endParaRPr lang="fa-IR"/>
          </a:p>
        </p:txBody>
      </p:sp>
      <p:sp>
        <p:nvSpPr>
          <p:cNvPr id="3" name="Footer Placeholder 2"/>
          <p:cNvSpPr>
            <a:spLocks noGrp="1"/>
          </p:cNvSpPr>
          <p:nvPr>
            <p:ph type="ftr" sz="quarter" idx="11"/>
          </p:nvPr>
        </p:nvSpPr>
        <p:spPr>
          <a:xfrm>
            <a:off x="-815340" y="6492240"/>
            <a:ext cx="1325880" cy="457200"/>
          </a:xfrm>
        </p:spPr>
        <p:txBody>
          <a:bodyPr/>
          <a:lstStyle/>
          <a:p>
            <a:r>
              <a:rPr lang="fa-IR" smtClean="0"/>
              <a:t>از 37</a:t>
            </a:r>
            <a:endParaRPr lang="fa-IR"/>
          </a:p>
        </p:txBody>
      </p:sp>
    </p:spTree>
    <p:extLst>
      <p:ext uri="{BB962C8B-B14F-4D97-AF65-F5344CB8AC3E}">
        <p14:creationId xmlns:p14="http://schemas.microsoft.com/office/powerpoint/2010/main" val="2348907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a-IR" dirty="0" smtClean="0"/>
              <a:t>تاریخچه ره نگاری: شکل گیری مبتنی بر دو جریان</a:t>
            </a:r>
            <a:endParaRPr lang="fa-IR"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165529893"/>
              </p:ext>
            </p:extLst>
          </p:nvPr>
        </p:nvGraphicFramePr>
        <p:xfrm>
          <a:off x="4139952" y="2249488"/>
          <a:ext cx="4546848" cy="4242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85360FD1-730F-4C18-B25B-3934FD1E2396}" type="slidenum">
              <a:rPr lang="fa-IR" smtClean="0"/>
              <a:t>6</a:t>
            </a:fld>
            <a:endParaRPr lang="fa-IR"/>
          </a:p>
        </p:txBody>
      </p:sp>
      <p:sp>
        <p:nvSpPr>
          <p:cNvPr id="9" name="Down Arrow 8"/>
          <p:cNvSpPr/>
          <p:nvPr/>
        </p:nvSpPr>
        <p:spPr>
          <a:xfrm rot="5400000">
            <a:off x="3392424" y="4051081"/>
            <a:ext cx="864096" cy="504056"/>
          </a:xfrm>
          <a:prstGeom prst="downArrow">
            <a:avLst/>
          </a:prstGeom>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sp>
        <p:nvSpPr>
          <p:cNvPr id="10" name="Rounded Rectangle 9"/>
          <p:cNvSpPr/>
          <p:nvPr/>
        </p:nvSpPr>
        <p:spPr>
          <a:xfrm>
            <a:off x="762000" y="2420888"/>
            <a:ext cx="2520280" cy="1800498"/>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dirty="0" smtClean="0"/>
              <a:t>اقبال به رویکرد </a:t>
            </a:r>
            <a:r>
              <a:rPr lang="fa-IR" dirty="0"/>
              <a:t>ره‌نگاری </a:t>
            </a:r>
            <a:r>
              <a:rPr lang="fa-IR" dirty="0" smtClean="0"/>
              <a:t>از </a:t>
            </a:r>
            <a:r>
              <a:rPr lang="fa-IR" dirty="0"/>
              <a:t>اواسط دهه 1970 برای پشتيباني از هم‌راستاسازي فناوري با طرح‌های راهبردي محصول</a:t>
            </a:r>
            <a:endParaRPr lang="fa-IR" b="1" dirty="0">
              <a:cs typeface="B Nazanin" panose="00000400000000000000" pitchFamily="2" charset="-78"/>
            </a:endParaRPr>
          </a:p>
        </p:txBody>
      </p:sp>
      <p:sp>
        <p:nvSpPr>
          <p:cNvPr id="12" name="Rounded Rectangle 11"/>
          <p:cNvSpPr/>
          <p:nvPr/>
        </p:nvSpPr>
        <p:spPr>
          <a:xfrm>
            <a:off x="762000" y="4418337"/>
            <a:ext cx="2520280" cy="1301872"/>
          </a:xfrm>
          <a:prstGeom prst="round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rtlCol="1" anchor="ctr"/>
          <a:lstStyle/>
          <a:p>
            <a:pPr algn="ctr"/>
            <a:r>
              <a:rPr lang="fa-IR" b="1" dirty="0" smtClean="0">
                <a:cs typeface="B Nazanin" panose="00000400000000000000" pitchFamily="2" charset="-78"/>
              </a:rPr>
              <a:t>گسترش ره نگاشت توسط موتورولا در اواسط دهه 1980</a:t>
            </a:r>
            <a:endParaRPr lang="fa-IR" b="1" dirty="0">
              <a:cs typeface="B Nazanin" panose="00000400000000000000" pitchFamily="2" charset="-78"/>
            </a:endParaRPr>
          </a:p>
        </p:txBody>
      </p:sp>
      <p:sp>
        <p:nvSpPr>
          <p:cNvPr id="2" name="Footer Placeholder 1"/>
          <p:cNvSpPr>
            <a:spLocks noGrp="1"/>
          </p:cNvSpPr>
          <p:nvPr>
            <p:ph type="ftr" sz="quarter" idx="11"/>
          </p:nvPr>
        </p:nvSpPr>
        <p:spPr/>
        <p:txBody>
          <a:bodyPr/>
          <a:lstStyle/>
          <a:p>
            <a:r>
              <a:rPr lang="fa-IR" smtClean="0"/>
              <a:t>از 37</a:t>
            </a:r>
            <a:endParaRPr lang="fa-IR"/>
          </a:p>
        </p:txBody>
      </p:sp>
    </p:spTree>
    <p:extLst>
      <p:ext uri="{BB962C8B-B14F-4D97-AF65-F5344CB8AC3E}">
        <p14:creationId xmlns:p14="http://schemas.microsoft.com/office/powerpoint/2010/main" val="2953996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برخی تعاریف ره نگاشت</a:t>
            </a:r>
            <a:endParaRPr lang="fa-I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56838526"/>
              </p:ext>
            </p:extLst>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85360FD1-730F-4C18-B25B-3934FD1E2396}" type="slidenum">
              <a:rPr lang="fa-IR" smtClean="0"/>
              <a:pPr/>
              <a:t>7</a:t>
            </a:fld>
            <a:endParaRPr lang="fa-IR"/>
          </a:p>
        </p:txBody>
      </p:sp>
      <p:sp>
        <p:nvSpPr>
          <p:cNvPr id="3" name="Footer Placeholder 2"/>
          <p:cNvSpPr>
            <a:spLocks noGrp="1"/>
          </p:cNvSpPr>
          <p:nvPr>
            <p:ph type="ftr" sz="quarter" idx="11"/>
          </p:nvPr>
        </p:nvSpPr>
        <p:spPr/>
        <p:txBody>
          <a:bodyPr/>
          <a:lstStyle/>
          <a:p>
            <a:r>
              <a:rPr lang="fa-IR" smtClean="0"/>
              <a:t>از 37</a:t>
            </a:r>
            <a:endParaRPr lang="fa-IR"/>
          </a:p>
        </p:txBody>
      </p:sp>
    </p:spTree>
    <p:extLst>
      <p:ext uri="{BB962C8B-B14F-4D97-AF65-F5344CB8AC3E}">
        <p14:creationId xmlns:p14="http://schemas.microsoft.com/office/powerpoint/2010/main" val="219921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ره نگاشت پاسخ به سوالات زیر را امکان پذیر می سازد</a:t>
            </a:r>
            <a:endParaRPr lang="fa-IR" dirty="0"/>
          </a:p>
        </p:txBody>
      </p:sp>
      <p:sp>
        <p:nvSpPr>
          <p:cNvPr id="3" name="Content Placeholder 2"/>
          <p:cNvSpPr>
            <a:spLocks noGrp="1"/>
          </p:cNvSpPr>
          <p:nvPr>
            <p:ph idx="1"/>
          </p:nvPr>
        </p:nvSpPr>
        <p:spPr/>
        <p:txBody>
          <a:bodyPr/>
          <a:lstStyle/>
          <a:p>
            <a:r>
              <a:rPr lang="fa-IR" dirty="0" smtClean="0">
                <a:solidFill>
                  <a:schemeClr val="tx1"/>
                </a:solidFill>
              </a:rPr>
              <a:t>در </a:t>
            </a:r>
            <a:r>
              <a:rPr lang="fa-IR" dirty="0">
                <a:solidFill>
                  <a:schemeClr val="tx1"/>
                </a:solidFill>
              </a:rPr>
              <a:t>حال حاضر كجا هستیم؟</a:t>
            </a:r>
          </a:p>
          <a:p>
            <a:r>
              <a:rPr lang="fa-IR" dirty="0">
                <a:solidFill>
                  <a:schemeClr val="tx1"/>
                </a:solidFill>
              </a:rPr>
              <a:t>در آینده به كجا می خواهیم برویم؟</a:t>
            </a:r>
          </a:p>
          <a:p>
            <a:r>
              <a:rPr lang="fa-IR" dirty="0">
                <a:solidFill>
                  <a:schemeClr val="tx1"/>
                </a:solidFill>
              </a:rPr>
              <a:t>چگونه به مقصد می توانیم برسیم؟</a:t>
            </a:r>
          </a:p>
          <a:p>
            <a:r>
              <a:rPr lang="fa-IR" dirty="0" smtClean="0">
                <a:solidFill>
                  <a:schemeClr val="tx1"/>
                </a:solidFill>
              </a:rPr>
              <a:t>جهت گیری </a:t>
            </a:r>
            <a:r>
              <a:rPr lang="fa-IR" dirty="0">
                <a:solidFill>
                  <a:schemeClr val="tx1"/>
                </a:solidFill>
              </a:rPr>
              <a:t>ما چیست؟</a:t>
            </a:r>
          </a:p>
          <a:p>
            <a:r>
              <a:rPr lang="fa-IR" dirty="0">
                <a:solidFill>
                  <a:schemeClr val="tx1"/>
                </a:solidFill>
              </a:rPr>
              <a:t>چگونه اجرا كنیم؟</a:t>
            </a:r>
          </a:p>
        </p:txBody>
      </p:sp>
      <p:sp>
        <p:nvSpPr>
          <p:cNvPr id="4" name="Slide Number Placeholder 3"/>
          <p:cNvSpPr>
            <a:spLocks noGrp="1"/>
          </p:cNvSpPr>
          <p:nvPr>
            <p:ph type="sldNum" sz="quarter" idx="12"/>
          </p:nvPr>
        </p:nvSpPr>
        <p:spPr/>
        <p:txBody>
          <a:bodyPr/>
          <a:lstStyle/>
          <a:p>
            <a:fld id="{85360FD1-730F-4C18-B25B-3934FD1E2396}" type="slidenum">
              <a:rPr lang="fa-IR" smtClean="0"/>
              <a:pPr/>
              <a:t>8</a:t>
            </a:fld>
            <a:endParaRPr lang="fa-IR"/>
          </a:p>
        </p:txBody>
      </p:sp>
      <p:sp>
        <p:nvSpPr>
          <p:cNvPr id="5" name="Footer Placeholder 4"/>
          <p:cNvSpPr>
            <a:spLocks noGrp="1"/>
          </p:cNvSpPr>
          <p:nvPr>
            <p:ph type="ftr" sz="quarter" idx="11"/>
          </p:nvPr>
        </p:nvSpPr>
        <p:spPr/>
        <p:txBody>
          <a:bodyPr/>
          <a:lstStyle/>
          <a:p>
            <a:r>
              <a:rPr lang="fa-IR" smtClean="0"/>
              <a:t>از 37</a:t>
            </a:r>
            <a:endParaRPr lang="fa-IR"/>
          </a:p>
        </p:txBody>
      </p:sp>
    </p:spTree>
    <p:extLst>
      <p:ext uri="{BB962C8B-B14F-4D97-AF65-F5344CB8AC3E}">
        <p14:creationId xmlns:p14="http://schemas.microsoft.com/office/powerpoint/2010/main" val="1763394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کارکردهای ره نگاشت</a:t>
            </a:r>
            <a:endParaRPr lang="fa-IR" dirty="0"/>
          </a:p>
        </p:txBody>
      </p:sp>
      <p:sp>
        <p:nvSpPr>
          <p:cNvPr id="3" name="Content Placeholder 2"/>
          <p:cNvSpPr>
            <a:spLocks noGrp="1"/>
          </p:cNvSpPr>
          <p:nvPr>
            <p:ph idx="1"/>
          </p:nvPr>
        </p:nvSpPr>
        <p:spPr/>
        <p:txBody>
          <a:bodyPr>
            <a:normAutofit fontScale="92500" lnSpcReduction="10000"/>
          </a:bodyPr>
          <a:lstStyle/>
          <a:p>
            <a:pPr algn="just"/>
            <a:r>
              <a:rPr lang="fa-IR" dirty="0" smtClean="0"/>
              <a:t>ره‌نگاری </a:t>
            </a:r>
            <a:r>
              <a:rPr lang="fa-IR" dirty="0"/>
              <a:t>جایی بکار </a:t>
            </a:r>
            <a:r>
              <a:rPr lang="fa-IR" dirty="0" smtClean="0"/>
              <a:t>می رود </a:t>
            </a:r>
            <a:r>
              <a:rPr lang="fa-IR" dirty="0"/>
              <a:t>که این سه ویژگی وجود داشته اند: </a:t>
            </a:r>
            <a:endParaRPr lang="en-US" dirty="0"/>
          </a:p>
          <a:p>
            <a:pPr lvl="1" algn="just"/>
            <a:r>
              <a:rPr lang="fa-IR" dirty="0" smtClean="0">
                <a:solidFill>
                  <a:schemeClr val="accent1">
                    <a:lumMod val="75000"/>
                  </a:schemeClr>
                </a:solidFill>
              </a:rPr>
              <a:t>ره‌نگاشت </a:t>
            </a:r>
            <a:r>
              <a:rPr lang="fa-IR" dirty="0">
                <a:solidFill>
                  <a:schemeClr val="accent1">
                    <a:lumMod val="75000"/>
                  </a:schemeClr>
                </a:solidFill>
              </a:rPr>
              <a:t>بايد الف) مقياس سامانه‌هاي مورد بحث، بزرگ و درجة پيچيدگي آن‌ها بالا بوده‌است. </a:t>
            </a:r>
            <a:endParaRPr lang="en-US" dirty="0">
              <a:solidFill>
                <a:schemeClr val="accent1">
                  <a:lumMod val="75000"/>
                </a:schemeClr>
              </a:solidFill>
            </a:endParaRPr>
          </a:p>
          <a:p>
            <a:pPr lvl="1" algn="just"/>
            <a:r>
              <a:rPr lang="fa-IR" dirty="0">
                <a:solidFill>
                  <a:schemeClr val="accent1">
                    <a:lumMod val="75000"/>
                  </a:schemeClr>
                </a:solidFill>
              </a:rPr>
              <a:t>ب) تصميمات راهبردي مورد نظر با عدم قطعيت‌هاي مربوط به آينده به طور اساسي درگير بوده‌اند. </a:t>
            </a:r>
            <a:endParaRPr lang="en-US" dirty="0">
              <a:solidFill>
                <a:schemeClr val="accent1">
                  <a:lumMod val="75000"/>
                </a:schemeClr>
              </a:solidFill>
            </a:endParaRPr>
          </a:p>
          <a:p>
            <a:pPr lvl="1" algn="just"/>
            <a:r>
              <a:rPr lang="fa-IR" dirty="0">
                <a:solidFill>
                  <a:schemeClr val="accent1">
                    <a:lumMod val="75000"/>
                  </a:schemeClr>
                </a:solidFill>
              </a:rPr>
              <a:t>پ) در تدوين، پياده‌سازي، حمايت و استفاده از اين سامانه‌ها ذي‌نفعان بسياري دخيل بوده اند كه منجر به چالش‌هاي ارتباطي اساسي مي‌شود</a:t>
            </a:r>
          </a:p>
          <a:p>
            <a:pPr algn="just"/>
            <a:r>
              <a:rPr lang="fa-IR" dirty="0" smtClean="0"/>
              <a:t>رهنگاري </a:t>
            </a:r>
            <a:r>
              <a:rPr lang="fa-IR" u="sng" dirty="0" smtClean="0"/>
              <a:t>بر </a:t>
            </a:r>
            <a:r>
              <a:rPr lang="fa-IR" u="sng" dirty="0"/>
              <a:t>اساس درك موجود نسبت به آینده راهبردي </a:t>
            </a:r>
            <a:r>
              <a:rPr lang="fa-IR" dirty="0"/>
              <a:t>(محيط رقابتي آتی) و </a:t>
            </a:r>
            <a:r>
              <a:rPr lang="fa-IR" u="sng" dirty="0"/>
              <a:t>شرایط كليدي </a:t>
            </a:r>
            <a:r>
              <a:rPr lang="fa-IR" dirty="0"/>
              <a:t>(مانند فرصت‌ها و تهديدها) و </a:t>
            </a:r>
            <a:r>
              <a:rPr lang="fa-IR" u="sng" dirty="0"/>
              <a:t>به كمك ماهیت راهبرانه ره‌نگاشت</a:t>
            </a:r>
            <a:r>
              <a:rPr lang="fa-IR" dirty="0"/>
              <a:t> (كه با روشن شدن رويدادها به تدریج، به­روز مي‌شود) در مورد اقدامات </a:t>
            </a:r>
            <a:r>
              <a:rPr lang="fa-IR" dirty="0" smtClean="0"/>
              <a:t>لازم، </a:t>
            </a:r>
            <a:r>
              <a:rPr lang="fa-IR" dirty="0"/>
              <a:t>فهم مشترك و وفاق ایجاد </a:t>
            </a:r>
            <a:r>
              <a:rPr lang="fa-IR" dirty="0" smtClean="0"/>
              <a:t>می کند.</a:t>
            </a:r>
            <a:endParaRPr lang="en-US" dirty="0"/>
          </a:p>
          <a:p>
            <a:pPr algn="just"/>
            <a:endParaRPr lang="fa-IR" dirty="0"/>
          </a:p>
        </p:txBody>
      </p:sp>
      <p:sp>
        <p:nvSpPr>
          <p:cNvPr id="4" name="Slide Number Placeholder 3"/>
          <p:cNvSpPr>
            <a:spLocks noGrp="1"/>
          </p:cNvSpPr>
          <p:nvPr>
            <p:ph type="sldNum" sz="quarter" idx="12"/>
          </p:nvPr>
        </p:nvSpPr>
        <p:spPr/>
        <p:txBody>
          <a:bodyPr/>
          <a:lstStyle/>
          <a:p>
            <a:fld id="{85360FD1-730F-4C18-B25B-3934FD1E2396}" type="slidenum">
              <a:rPr lang="fa-IR" smtClean="0"/>
              <a:pPr/>
              <a:t>9</a:t>
            </a:fld>
            <a:endParaRPr lang="fa-IR"/>
          </a:p>
        </p:txBody>
      </p:sp>
      <p:sp>
        <p:nvSpPr>
          <p:cNvPr id="5" name="Footer Placeholder 4"/>
          <p:cNvSpPr>
            <a:spLocks noGrp="1"/>
          </p:cNvSpPr>
          <p:nvPr>
            <p:ph type="ftr" sz="quarter" idx="11"/>
          </p:nvPr>
        </p:nvSpPr>
        <p:spPr/>
        <p:txBody>
          <a:bodyPr/>
          <a:lstStyle/>
          <a:p>
            <a:r>
              <a:rPr lang="fa-IR" smtClean="0"/>
              <a:t>از 37</a:t>
            </a:r>
            <a:endParaRPr lang="fa-IR"/>
          </a:p>
        </p:txBody>
      </p:sp>
    </p:spTree>
    <p:extLst>
      <p:ext uri="{BB962C8B-B14F-4D97-AF65-F5344CB8AC3E}">
        <p14:creationId xmlns:p14="http://schemas.microsoft.com/office/powerpoint/2010/main" val="5554116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2">
      <a:majorFont>
        <a:latin typeface="Trebuchet MS"/>
        <a:ea typeface=""/>
        <a:cs typeface="B Titr"/>
      </a:majorFont>
      <a:minorFont>
        <a:latin typeface="Georgia"/>
        <a:ea typeface=""/>
        <a:cs typeface="B Nazani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490</TotalTime>
  <Words>2890</Words>
  <Application>Microsoft Office PowerPoint</Application>
  <PresentationFormat>On-screen Show (4:3)</PresentationFormat>
  <Paragraphs>281</Paragraphs>
  <Slides>37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Wingdings 2</vt:lpstr>
      <vt:lpstr>Trebuchet MS</vt:lpstr>
      <vt:lpstr>Calibri</vt:lpstr>
      <vt:lpstr>B Titr</vt:lpstr>
      <vt:lpstr>Georgia</vt:lpstr>
      <vt:lpstr>B Nazanin</vt:lpstr>
      <vt:lpstr>Urban</vt:lpstr>
      <vt:lpstr>ره‌نگاشت: ابزار طراحی و اجرای سیاست‌های علم و فناوری</vt:lpstr>
      <vt:lpstr>عناوین اصلی</vt:lpstr>
      <vt:lpstr>معرفی ره نگاشت، تعاریف، ویژگی ها و کاستی‌ها</vt:lpstr>
      <vt:lpstr>مقدمه</vt:lpstr>
      <vt:lpstr>ویژگی های ره نگاشت (ادامه)</vt:lpstr>
      <vt:lpstr>تاریخچه ره نگاری: شکل گیری مبتنی بر دو جریان</vt:lpstr>
      <vt:lpstr>برخی تعاریف ره نگاشت</vt:lpstr>
      <vt:lpstr>ره نگاشت پاسخ به سوالات زیر را امکان پذیر می سازد</vt:lpstr>
      <vt:lpstr>کارکردهای ره نگاشت</vt:lpstr>
      <vt:lpstr>برخی عوامل موفقیت ره نگاشت</vt:lpstr>
      <vt:lpstr>برخی کاستی های ره نگاشت</vt:lpstr>
      <vt:lpstr>ساختار و فرایندهای ره نگاشت</vt:lpstr>
      <vt:lpstr>دو بعد ره نگاری</vt:lpstr>
      <vt:lpstr>ساختار ره نگاری</vt:lpstr>
      <vt:lpstr>لایه های ره نگاشت</vt:lpstr>
      <vt:lpstr>ساختار عمومی ره نگاشت لایه ای</vt:lpstr>
      <vt:lpstr>قالب ره نگاشت فناوری</vt:lpstr>
      <vt:lpstr>قالب ره نگاشت سیاستی</vt:lpstr>
      <vt:lpstr>فرایند ره نگاری</vt:lpstr>
      <vt:lpstr>فرایند ره نگاری</vt:lpstr>
      <vt:lpstr>روش T-plan برای تدوین ره نگاشت</vt:lpstr>
      <vt:lpstr>روش T-plan برای تدوین ره نگاشت (ادامه)</vt:lpstr>
      <vt:lpstr>روش T-plan برای تدوین ره نگاشت (ادامه)</vt:lpstr>
      <vt:lpstr>ره نگاشت سیاستی و ویژگی های آن</vt:lpstr>
      <vt:lpstr>رویکرد تدوین ره نگاشت سیاست STI</vt:lpstr>
      <vt:lpstr>تقویت ویژگی های درونی ره نگاشت</vt:lpstr>
      <vt:lpstr>تقویت ویژگی های درونی ره نگاشت: کل نگری</vt:lpstr>
      <vt:lpstr>تقویت ویژگی های درونی ره نگاشت: آینده نگری</vt:lpstr>
      <vt:lpstr>تقویت ویژگی های درونی ره نگاشت: یادگیری آگاهانه و مشارکت پذیری</vt:lpstr>
      <vt:lpstr>کارامدی ره نگاشت سیاست STI</vt:lpstr>
      <vt:lpstr>مطالعه موردی</vt:lpstr>
      <vt:lpstr>مطالعه موردی: ره نگاشت مدیریت یکپارچه منابع طبیعی (INRM)</vt:lpstr>
      <vt:lpstr>مطالعه موردی: ره نگاشت مدیریت یکپارچه منابع طبیعی (INRM)- ادامه</vt:lpstr>
      <vt:lpstr>مطالعه موردی: ره نگاشت مدیریت یکپارچه منابع طبیعی (INRM)- ادامه</vt:lpstr>
      <vt:lpstr>ساختار کلی نقشه راه INRM</vt:lpstr>
      <vt:lpstr>PowerPoint Presentation</vt:lpstr>
      <vt:lpstr>برخی مزیت های کلیدی ره نگاشت INRM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فصل</dc:title>
  <dc:creator>Fateme Sadat Rahmati</dc:creator>
  <cp:lastModifiedBy>Windows User</cp:lastModifiedBy>
  <cp:revision>53</cp:revision>
  <dcterms:created xsi:type="dcterms:W3CDTF">2019-05-01T06:29:46Z</dcterms:created>
  <dcterms:modified xsi:type="dcterms:W3CDTF">2019-08-24T17:39:01Z</dcterms:modified>
</cp:coreProperties>
</file>