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8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9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embedTrueTypeFonts="1" saveSubsetFonts="1" bookmarkIdSeed="2">
  <p:sldMasterIdLst>
    <p:sldMasterId id="2147483660" r:id="rId1"/>
  </p:sldMasterIdLst>
  <p:notesMasterIdLst>
    <p:notesMasterId r:id="rId46"/>
  </p:notesMasterIdLst>
  <p:sldIdLst>
    <p:sldId id="256" r:id="rId2"/>
    <p:sldId id="265" r:id="rId3"/>
    <p:sldId id="297" r:id="rId4"/>
    <p:sldId id="299" r:id="rId5"/>
    <p:sldId id="298" r:id="rId6"/>
    <p:sldId id="302" r:id="rId7"/>
    <p:sldId id="329" r:id="rId8"/>
    <p:sldId id="330" r:id="rId9"/>
    <p:sldId id="331" r:id="rId10"/>
    <p:sldId id="346" r:id="rId11"/>
    <p:sldId id="347" r:id="rId12"/>
    <p:sldId id="348" r:id="rId13"/>
    <p:sldId id="304" r:id="rId14"/>
    <p:sldId id="305" r:id="rId15"/>
    <p:sldId id="306" r:id="rId16"/>
    <p:sldId id="308" r:id="rId17"/>
    <p:sldId id="309" r:id="rId18"/>
    <p:sldId id="310" r:id="rId19"/>
    <p:sldId id="311" r:id="rId20"/>
    <p:sldId id="312" r:id="rId21"/>
    <p:sldId id="313" r:id="rId22"/>
    <p:sldId id="315" r:id="rId23"/>
    <p:sldId id="316" r:id="rId24"/>
    <p:sldId id="317" r:id="rId25"/>
    <p:sldId id="318" r:id="rId26"/>
    <p:sldId id="319" r:id="rId27"/>
    <p:sldId id="321" r:id="rId28"/>
    <p:sldId id="322" r:id="rId29"/>
    <p:sldId id="323" r:id="rId30"/>
    <p:sldId id="324" r:id="rId31"/>
    <p:sldId id="325" r:id="rId32"/>
    <p:sldId id="326" r:id="rId33"/>
    <p:sldId id="328" r:id="rId34"/>
    <p:sldId id="341" r:id="rId35"/>
    <p:sldId id="335" r:id="rId36"/>
    <p:sldId id="336" r:id="rId37"/>
    <p:sldId id="337" r:id="rId38"/>
    <p:sldId id="338" r:id="rId39"/>
    <p:sldId id="350" r:id="rId40"/>
    <p:sldId id="342" r:id="rId41"/>
    <p:sldId id="340" r:id="rId42"/>
    <p:sldId id="343" r:id="rId43"/>
    <p:sldId id="344" r:id="rId44"/>
    <p:sldId id="345" r:id="rId45"/>
  </p:sldIdLst>
  <p:sldSz cx="9144000" cy="6858000" type="screen4x3"/>
  <p:notesSz cx="6858000" cy="9144000"/>
  <p:embeddedFontLst>
    <p:embeddedFont>
      <p:font typeface="B Titr" panose="00000700000000000000" pitchFamily="2" charset="-78"/>
      <p:bold r:id="rId47"/>
    </p:embeddedFont>
    <p:embeddedFont>
      <p:font typeface="B Lotus" panose="00000400000000000000" pitchFamily="2" charset="-78"/>
      <p:regular r:id="rId48"/>
      <p:bold r:id="rId49"/>
    </p:embeddedFont>
    <p:embeddedFont>
      <p:font typeface="Wingdings 2" panose="05020102010507070707" pitchFamily="18" charset="2"/>
      <p:regular r:id="rId50"/>
    </p:embeddedFont>
    <p:embeddedFont>
      <p:font typeface="Trebuchet MS" panose="020B0603020202020204" pitchFamily="34" charset="0"/>
      <p:regular r:id="rId51"/>
      <p:bold r:id="rId52"/>
      <p:italic r:id="rId53"/>
      <p:boldItalic r:id="rId54"/>
    </p:embeddedFont>
    <p:embeddedFont>
      <p:font typeface="B Nazanin" panose="00000400000000000000" pitchFamily="2" charset="-78"/>
      <p:regular r:id="rId55"/>
      <p:bold r:id="rId56"/>
    </p:embeddedFon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Georgia" panose="02040502050405020303" pitchFamily="18" charset="0"/>
      <p:regular r:id="rId61"/>
      <p:bold r:id="rId62"/>
      <p:italic r:id="rId63"/>
      <p:boldItalic r:id="rId64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har kosari" initials="sk" lastIdx="0" clrIdx="0">
    <p:extLst>
      <p:ext uri="{19B8F6BF-5375-455C-9EA6-DF929625EA0E}">
        <p15:presenceInfo xmlns:p15="http://schemas.microsoft.com/office/powerpoint/2012/main" userId="S-1-5-21-2728971794-3542400571-3131896280-32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2231" autoAdjust="0"/>
  </p:normalViewPr>
  <p:slideViewPr>
    <p:cSldViewPr>
      <p:cViewPr>
        <p:scale>
          <a:sx n="66" d="100"/>
          <a:sy n="66" d="100"/>
        </p:scale>
        <p:origin x="150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63" Type="http://schemas.openxmlformats.org/officeDocument/2006/relationships/font" Target="fonts/font17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1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font" Target="fonts/font18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3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62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4.fntdata"/><Relationship Id="rId55" Type="http://schemas.openxmlformats.org/officeDocument/2006/relationships/font" Target="fonts/font9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D1D521-B9A7-4FCE-8B79-EE5FF8634F0D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4_1" csCatId="accent4" phldr="1"/>
      <dgm:spPr/>
    </dgm:pt>
    <dgm:pt modelId="{62A50FDC-7892-4D44-98D6-5B8C2975649C}">
      <dgm:prSet phldrT="[Text]" custT="1"/>
      <dgm:spPr/>
      <dgm:t>
        <a:bodyPr/>
        <a:lstStyle/>
        <a:p>
          <a:r>
            <a:rPr lang="fa-IR" sz="1600" dirty="0" smtClean="0"/>
            <a:t>آینده مبهم</a:t>
          </a:r>
          <a:endParaRPr lang="en-US" sz="1600" dirty="0"/>
        </a:p>
      </dgm:t>
    </dgm:pt>
    <dgm:pt modelId="{AE53366A-8797-4D63-8696-077CEDFAE271}" type="parTrans" cxnId="{C3B06B73-24EE-437C-91F4-D6D81B286CBF}">
      <dgm:prSet/>
      <dgm:spPr/>
      <dgm:t>
        <a:bodyPr/>
        <a:lstStyle/>
        <a:p>
          <a:endParaRPr lang="en-US"/>
        </a:p>
      </dgm:t>
    </dgm:pt>
    <dgm:pt modelId="{92551BCD-4A44-4871-8B0E-004E2D13D303}" type="sibTrans" cxnId="{C3B06B73-24EE-437C-91F4-D6D81B286CBF}">
      <dgm:prSet/>
      <dgm:spPr/>
      <dgm:t>
        <a:bodyPr/>
        <a:lstStyle/>
        <a:p>
          <a:endParaRPr lang="en-US"/>
        </a:p>
      </dgm:t>
    </dgm:pt>
    <dgm:pt modelId="{CB16AEC3-4F28-4B97-A096-2FD10C4DB7D3}">
      <dgm:prSet phldrT="[Text]" custT="1"/>
      <dgm:spPr/>
      <dgm:t>
        <a:bodyPr/>
        <a:lstStyle/>
        <a:p>
          <a:pPr rtl="1"/>
          <a:r>
            <a:rPr lang="fa-IR" sz="1600" dirty="0" smtClean="0"/>
            <a:t>تعداد متغیرهای بسیار زیاد</a:t>
          </a:r>
          <a:endParaRPr lang="en-US" sz="1600" dirty="0"/>
        </a:p>
      </dgm:t>
    </dgm:pt>
    <dgm:pt modelId="{8BACB279-8AC7-420A-954A-96D12496C711}" type="parTrans" cxnId="{85DCFF8F-3777-4A11-A7CE-5B86FEB07125}">
      <dgm:prSet/>
      <dgm:spPr/>
      <dgm:t>
        <a:bodyPr/>
        <a:lstStyle/>
        <a:p>
          <a:endParaRPr lang="en-US"/>
        </a:p>
      </dgm:t>
    </dgm:pt>
    <dgm:pt modelId="{E333D653-FAD4-4CA8-BAD3-DE43030D03DB}" type="sibTrans" cxnId="{85DCFF8F-3777-4A11-A7CE-5B86FEB07125}">
      <dgm:prSet/>
      <dgm:spPr/>
      <dgm:t>
        <a:bodyPr/>
        <a:lstStyle/>
        <a:p>
          <a:endParaRPr lang="en-US"/>
        </a:p>
      </dgm:t>
    </dgm:pt>
    <dgm:pt modelId="{9D18ECD2-B9FF-4DF1-A6E7-16B9B0CF040D}">
      <dgm:prSet custT="1"/>
      <dgm:spPr/>
      <dgm:t>
        <a:bodyPr/>
        <a:lstStyle/>
        <a:p>
          <a:pPr rtl="1"/>
          <a:r>
            <a:rPr lang="fa-IR" sz="1600" dirty="0" smtClean="0"/>
            <a:t>عدم اطمینان</a:t>
          </a:r>
        </a:p>
      </dgm:t>
    </dgm:pt>
    <dgm:pt modelId="{4B6F18E0-752C-458A-B458-9417DC8431A6}" type="parTrans" cxnId="{27D61233-2783-4D08-94FA-9DC9D074CB5E}">
      <dgm:prSet/>
      <dgm:spPr/>
      <dgm:t>
        <a:bodyPr/>
        <a:lstStyle/>
        <a:p>
          <a:endParaRPr lang="en-US"/>
        </a:p>
      </dgm:t>
    </dgm:pt>
    <dgm:pt modelId="{6E681A04-5760-4AB3-A782-DBE0062B7C10}" type="sibTrans" cxnId="{27D61233-2783-4D08-94FA-9DC9D074CB5E}">
      <dgm:prSet/>
      <dgm:spPr/>
      <dgm:t>
        <a:bodyPr/>
        <a:lstStyle/>
        <a:p>
          <a:endParaRPr lang="en-US"/>
        </a:p>
      </dgm:t>
    </dgm:pt>
    <dgm:pt modelId="{857B2AB9-22E0-4A61-B4B2-6AE0D3C7B726}">
      <dgm:prSet custT="1"/>
      <dgm:spPr/>
      <dgm:t>
        <a:bodyPr/>
        <a:lstStyle/>
        <a:p>
          <a:pPr rtl="1"/>
          <a:r>
            <a:rPr lang="fa-IR" sz="1600" dirty="0" smtClean="0"/>
            <a:t>شگفتی سازها</a:t>
          </a:r>
        </a:p>
      </dgm:t>
    </dgm:pt>
    <dgm:pt modelId="{AE0E64DC-8FF4-4294-93AB-72E33DFE3F96}" type="parTrans" cxnId="{EEE22843-9FE8-4005-837E-88EE6C86B005}">
      <dgm:prSet/>
      <dgm:spPr/>
      <dgm:t>
        <a:bodyPr/>
        <a:lstStyle/>
        <a:p>
          <a:endParaRPr lang="en-US"/>
        </a:p>
      </dgm:t>
    </dgm:pt>
    <dgm:pt modelId="{C7862B59-F1B7-40A0-83CB-5BE262C4A4EB}" type="sibTrans" cxnId="{EEE22843-9FE8-4005-837E-88EE6C86B005}">
      <dgm:prSet/>
      <dgm:spPr/>
      <dgm:t>
        <a:bodyPr/>
        <a:lstStyle/>
        <a:p>
          <a:endParaRPr lang="en-US"/>
        </a:p>
      </dgm:t>
    </dgm:pt>
    <dgm:pt modelId="{D5769CB2-9FEF-49C9-9123-93438B11F736}">
      <dgm:prSet phldrT="[Text]" custT="1"/>
      <dgm:spPr/>
      <dgm:t>
        <a:bodyPr/>
        <a:lstStyle/>
        <a:p>
          <a:r>
            <a:rPr lang="fa-IR" sz="2400" dirty="0" smtClean="0"/>
            <a:t>تغییر پارادایم ها</a:t>
          </a:r>
          <a:endParaRPr lang="en-US" sz="2400" dirty="0"/>
        </a:p>
      </dgm:t>
    </dgm:pt>
    <dgm:pt modelId="{D3501BC4-8A02-449F-9B1B-934809BF8A5F}" type="parTrans" cxnId="{BD2DBD9A-4CD9-4B16-90A4-3633914CEAD7}">
      <dgm:prSet/>
      <dgm:spPr/>
      <dgm:t>
        <a:bodyPr/>
        <a:lstStyle/>
        <a:p>
          <a:endParaRPr lang="en-US"/>
        </a:p>
      </dgm:t>
    </dgm:pt>
    <dgm:pt modelId="{F2F5DE1F-22E8-4229-BD71-CA9A3E88A10D}" type="sibTrans" cxnId="{BD2DBD9A-4CD9-4B16-90A4-3633914CEAD7}">
      <dgm:prSet/>
      <dgm:spPr/>
      <dgm:t>
        <a:bodyPr/>
        <a:lstStyle/>
        <a:p>
          <a:endParaRPr lang="en-US"/>
        </a:p>
      </dgm:t>
    </dgm:pt>
    <dgm:pt modelId="{07E21C8F-BE5B-4BA1-B8C4-B6C3C034A3F7}" type="pres">
      <dgm:prSet presAssocID="{6FD1D521-B9A7-4FCE-8B79-EE5FF8634F0D}" presName="Name0" presStyleCnt="0">
        <dgm:presLayoutVars>
          <dgm:chMax val="1"/>
          <dgm:chPref val="1"/>
        </dgm:presLayoutVars>
      </dgm:prSet>
      <dgm:spPr/>
    </dgm:pt>
    <dgm:pt modelId="{7A6185B2-DEFB-45F0-B40C-93145B6F8AA6}" type="pres">
      <dgm:prSet presAssocID="{D5769CB2-9FEF-49C9-9123-93438B11F736}" presName="Parent" presStyleLbl="node0" presStyleIdx="0" presStyleCnt="1" custScaleX="89675" custScaleY="96511" custLinFactNeighborX="19788" custLinFactNeighborY="8487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50D3C06B-06DE-461C-9A45-7EC7A183705C}" type="pres">
      <dgm:prSet presAssocID="{D5769CB2-9FEF-49C9-9123-93438B11F736}" presName="Accent1" presStyleLbl="node1" presStyleIdx="0" presStyleCnt="17"/>
      <dgm:spPr/>
    </dgm:pt>
    <dgm:pt modelId="{AB04F93C-A4D6-42A0-8065-412F5C4367BB}" type="pres">
      <dgm:prSet presAssocID="{D5769CB2-9FEF-49C9-9123-93438B11F736}" presName="Accent2" presStyleLbl="node1" presStyleIdx="1" presStyleCnt="17"/>
      <dgm:spPr/>
    </dgm:pt>
    <dgm:pt modelId="{81E7ADF8-6F1C-424E-83DD-772443697A06}" type="pres">
      <dgm:prSet presAssocID="{D5769CB2-9FEF-49C9-9123-93438B11F736}" presName="Accent3" presStyleLbl="node1" presStyleIdx="2" presStyleCnt="17"/>
      <dgm:spPr/>
    </dgm:pt>
    <dgm:pt modelId="{721E225B-7550-4338-BFC8-04CE07C34568}" type="pres">
      <dgm:prSet presAssocID="{D5769CB2-9FEF-49C9-9123-93438B11F736}" presName="Accent4" presStyleLbl="node1" presStyleIdx="3" presStyleCnt="17"/>
      <dgm:spPr/>
    </dgm:pt>
    <dgm:pt modelId="{E7BC9FC0-6E29-4092-B586-0570772E8DB1}" type="pres">
      <dgm:prSet presAssocID="{D5769CB2-9FEF-49C9-9123-93438B11F736}" presName="Accent5" presStyleLbl="node1" presStyleIdx="4" presStyleCnt="17"/>
      <dgm:spPr/>
    </dgm:pt>
    <dgm:pt modelId="{1A36CB9F-F39E-4ED4-9F63-4EEA5D098339}" type="pres">
      <dgm:prSet presAssocID="{D5769CB2-9FEF-49C9-9123-93438B11F736}" presName="Accent6" presStyleLbl="node1" presStyleIdx="5" presStyleCnt="17"/>
      <dgm:spPr/>
    </dgm:pt>
    <dgm:pt modelId="{5DCC07AE-D556-4006-9283-8FA2F689D990}" type="pres">
      <dgm:prSet presAssocID="{62A50FDC-7892-4D44-98D6-5B8C2975649C}" presName="Child1" presStyleLbl="node1" presStyleIdx="6" presStyleCnt="17" custScaleX="152270" custScaleY="152271" custLinFactNeighborX="38261" custLinFactNeighborY="648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96AD1EE-307F-4E8A-9BFB-F427F790C249}" type="pres">
      <dgm:prSet presAssocID="{62A50FDC-7892-4D44-98D6-5B8C2975649C}" presName="Accent7" presStyleCnt="0"/>
      <dgm:spPr/>
    </dgm:pt>
    <dgm:pt modelId="{CCAA7391-36BB-42C1-A08B-E345A0533C85}" type="pres">
      <dgm:prSet presAssocID="{62A50FDC-7892-4D44-98D6-5B8C2975649C}" presName="AccentHold1" presStyleLbl="node1" presStyleIdx="7" presStyleCnt="17"/>
      <dgm:spPr/>
    </dgm:pt>
    <dgm:pt modelId="{44A7736D-8F8C-406C-A8F8-21541B34E974}" type="pres">
      <dgm:prSet presAssocID="{62A50FDC-7892-4D44-98D6-5B8C2975649C}" presName="Accent8" presStyleCnt="0"/>
      <dgm:spPr/>
    </dgm:pt>
    <dgm:pt modelId="{B2D25BBF-1BDC-4F81-8878-F21E97F6459F}" type="pres">
      <dgm:prSet presAssocID="{62A50FDC-7892-4D44-98D6-5B8C2975649C}" presName="AccentHold2" presStyleLbl="node1" presStyleIdx="8" presStyleCnt="17"/>
      <dgm:spPr/>
    </dgm:pt>
    <dgm:pt modelId="{10375E0B-1C4C-406B-8F7A-6AE02AE05443}" type="pres">
      <dgm:prSet presAssocID="{CB16AEC3-4F28-4B97-A096-2FD10C4DB7D3}" presName="Child2" presStyleLbl="node1" presStyleIdx="9" presStyleCnt="17" custScaleX="185906" custScaleY="18590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1072877-DFD8-4574-B9CB-43B5D69CFB5D}" type="pres">
      <dgm:prSet presAssocID="{CB16AEC3-4F28-4B97-A096-2FD10C4DB7D3}" presName="Accent9" presStyleCnt="0"/>
      <dgm:spPr/>
    </dgm:pt>
    <dgm:pt modelId="{1AB0AFFF-DA46-49F8-B4CA-A08137370F62}" type="pres">
      <dgm:prSet presAssocID="{CB16AEC3-4F28-4B97-A096-2FD10C4DB7D3}" presName="AccentHold1" presStyleLbl="node1" presStyleIdx="10" presStyleCnt="17"/>
      <dgm:spPr/>
    </dgm:pt>
    <dgm:pt modelId="{51B68A3E-9A24-4A9B-951C-7EC661BAA489}" type="pres">
      <dgm:prSet presAssocID="{CB16AEC3-4F28-4B97-A096-2FD10C4DB7D3}" presName="Accent10" presStyleCnt="0"/>
      <dgm:spPr/>
    </dgm:pt>
    <dgm:pt modelId="{D67AA5B6-A9FF-4CB1-984E-BA390F348FC0}" type="pres">
      <dgm:prSet presAssocID="{CB16AEC3-4F28-4B97-A096-2FD10C4DB7D3}" presName="AccentHold2" presStyleLbl="node1" presStyleIdx="11" presStyleCnt="17"/>
      <dgm:spPr/>
    </dgm:pt>
    <dgm:pt modelId="{576DDA85-CB87-4C87-9BFD-AF8FF6DBD404}" type="pres">
      <dgm:prSet presAssocID="{CB16AEC3-4F28-4B97-A096-2FD10C4DB7D3}" presName="Accent11" presStyleCnt="0"/>
      <dgm:spPr/>
    </dgm:pt>
    <dgm:pt modelId="{51BB3FAB-3A84-42B3-AE52-3A90E534736D}" type="pres">
      <dgm:prSet presAssocID="{CB16AEC3-4F28-4B97-A096-2FD10C4DB7D3}" presName="AccentHold3" presStyleLbl="node1" presStyleIdx="12" presStyleCnt="17"/>
      <dgm:spPr/>
    </dgm:pt>
    <dgm:pt modelId="{C0549960-568C-41BA-BA3D-702D50EF3451}" type="pres">
      <dgm:prSet presAssocID="{9D18ECD2-B9FF-4DF1-A6E7-16B9B0CF040D}" presName="Child3" presStyleLbl="node1" presStyleIdx="13" presStyleCnt="17" custScaleX="185906" custScaleY="185907" custLinFactNeighborX="-62580" custLinFactNeighborY="2364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666FFA7-403C-4459-B306-6CD8AE23C5EA}" type="pres">
      <dgm:prSet presAssocID="{9D18ECD2-B9FF-4DF1-A6E7-16B9B0CF040D}" presName="Accent12" presStyleCnt="0"/>
      <dgm:spPr/>
    </dgm:pt>
    <dgm:pt modelId="{BDF37B7B-B3BC-4BB8-A91B-97D64C2AD739}" type="pres">
      <dgm:prSet presAssocID="{9D18ECD2-B9FF-4DF1-A6E7-16B9B0CF040D}" presName="AccentHold1" presStyleLbl="node1" presStyleIdx="14" presStyleCnt="17"/>
      <dgm:spPr/>
    </dgm:pt>
    <dgm:pt modelId="{8C17295A-F0F5-4243-B1C0-1DD707E2FAF2}" type="pres">
      <dgm:prSet presAssocID="{857B2AB9-22E0-4A61-B4B2-6AE0D3C7B726}" presName="Child4" presStyleLbl="node1" presStyleIdx="15" presStyleCnt="17" custScaleX="185906" custScaleY="18590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72993F1-186A-4C85-B60F-9ADE2A47BC7B}" type="pres">
      <dgm:prSet presAssocID="{857B2AB9-22E0-4A61-B4B2-6AE0D3C7B726}" presName="Accent13" presStyleCnt="0"/>
      <dgm:spPr/>
    </dgm:pt>
    <dgm:pt modelId="{6CD04226-500C-4077-9BB8-7C8ADE10F340}" type="pres">
      <dgm:prSet presAssocID="{857B2AB9-22E0-4A61-B4B2-6AE0D3C7B726}" presName="AccentHold1" presStyleLbl="node1" presStyleIdx="16" presStyleCnt="17"/>
      <dgm:spPr/>
    </dgm:pt>
  </dgm:ptLst>
  <dgm:cxnLst>
    <dgm:cxn modelId="{27D61233-2783-4D08-94FA-9DC9D074CB5E}" srcId="{D5769CB2-9FEF-49C9-9123-93438B11F736}" destId="{9D18ECD2-B9FF-4DF1-A6E7-16B9B0CF040D}" srcOrd="2" destOrd="0" parTransId="{4B6F18E0-752C-458A-B458-9417DC8431A6}" sibTransId="{6E681A04-5760-4AB3-A782-DBE0062B7C10}"/>
    <dgm:cxn modelId="{86D3B2F1-2497-41F4-8803-A041D4FFB718}" type="presOf" srcId="{6FD1D521-B9A7-4FCE-8B79-EE5FF8634F0D}" destId="{07E21C8F-BE5B-4BA1-B8C4-B6C3C034A3F7}" srcOrd="0" destOrd="0" presId="urn:microsoft.com/office/officeart/2009/3/layout/CircleRelationship"/>
    <dgm:cxn modelId="{649ABDE0-3026-4437-893E-83886D562A12}" type="presOf" srcId="{D5769CB2-9FEF-49C9-9123-93438B11F736}" destId="{7A6185B2-DEFB-45F0-B40C-93145B6F8AA6}" srcOrd="0" destOrd="0" presId="urn:microsoft.com/office/officeart/2009/3/layout/CircleRelationship"/>
    <dgm:cxn modelId="{85DCFF8F-3777-4A11-A7CE-5B86FEB07125}" srcId="{D5769CB2-9FEF-49C9-9123-93438B11F736}" destId="{CB16AEC3-4F28-4B97-A096-2FD10C4DB7D3}" srcOrd="1" destOrd="0" parTransId="{8BACB279-8AC7-420A-954A-96D12496C711}" sibTransId="{E333D653-FAD4-4CA8-BAD3-DE43030D03DB}"/>
    <dgm:cxn modelId="{0C318C41-AC55-4DC9-9F04-35A473AC811A}" type="presOf" srcId="{857B2AB9-22E0-4A61-B4B2-6AE0D3C7B726}" destId="{8C17295A-F0F5-4243-B1C0-1DD707E2FAF2}" srcOrd="0" destOrd="0" presId="urn:microsoft.com/office/officeart/2009/3/layout/CircleRelationship"/>
    <dgm:cxn modelId="{788F0722-6C2C-4762-A89F-1E6C2ACFDE4C}" type="presOf" srcId="{CB16AEC3-4F28-4B97-A096-2FD10C4DB7D3}" destId="{10375E0B-1C4C-406B-8F7A-6AE02AE05443}" srcOrd="0" destOrd="0" presId="urn:microsoft.com/office/officeart/2009/3/layout/CircleRelationship"/>
    <dgm:cxn modelId="{EEE22843-9FE8-4005-837E-88EE6C86B005}" srcId="{D5769CB2-9FEF-49C9-9123-93438B11F736}" destId="{857B2AB9-22E0-4A61-B4B2-6AE0D3C7B726}" srcOrd="3" destOrd="0" parTransId="{AE0E64DC-8FF4-4294-93AB-72E33DFE3F96}" sibTransId="{C7862B59-F1B7-40A0-83CB-5BE262C4A4EB}"/>
    <dgm:cxn modelId="{DA8E0B70-F030-46AF-BDD9-FC1562C87994}" type="presOf" srcId="{62A50FDC-7892-4D44-98D6-5B8C2975649C}" destId="{5DCC07AE-D556-4006-9283-8FA2F689D990}" srcOrd="0" destOrd="0" presId="urn:microsoft.com/office/officeart/2009/3/layout/CircleRelationship"/>
    <dgm:cxn modelId="{C3B06B73-24EE-437C-91F4-D6D81B286CBF}" srcId="{D5769CB2-9FEF-49C9-9123-93438B11F736}" destId="{62A50FDC-7892-4D44-98D6-5B8C2975649C}" srcOrd="0" destOrd="0" parTransId="{AE53366A-8797-4D63-8696-077CEDFAE271}" sibTransId="{92551BCD-4A44-4871-8B0E-004E2D13D303}"/>
    <dgm:cxn modelId="{BD2DBD9A-4CD9-4B16-90A4-3633914CEAD7}" srcId="{6FD1D521-B9A7-4FCE-8B79-EE5FF8634F0D}" destId="{D5769CB2-9FEF-49C9-9123-93438B11F736}" srcOrd="0" destOrd="0" parTransId="{D3501BC4-8A02-449F-9B1B-934809BF8A5F}" sibTransId="{F2F5DE1F-22E8-4229-BD71-CA9A3E88A10D}"/>
    <dgm:cxn modelId="{6CE4DD83-14C2-4751-B936-915EFF4FE255}" type="presOf" srcId="{9D18ECD2-B9FF-4DF1-A6E7-16B9B0CF040D}" destId="{C0549960-568C-41BA-BA3D-702D50EF3451}" srcOrd="0" destOrd="0" presId="urn:microsoft.com/office/officeart/2009/3/layout/CircleRelationship"/>
    <dgm:cxn modelId="{3BF801E9-4CB0-4A0F-8F1F-9E2AF386B2BC}" type="presParOf" srcId="{07E21C8F-BE5B-4BA1-B8C4-B6C3C034A3F7}" destId="{7A6185B2-DEFB-45F0-B40C-93145B6F8AA6}" srcOrd="0" destOrd="0" presId="urn:microsoft.com/office/officeart/2009/3/layout/CircleRelationship"/>
    <dgm:cxn modelId="{9867216F-8FF2-4852-A077-C175E86263AD}" type="presParOf" srcId="{07E21C8F-BE5B-4BA1-B8C4-B6C3C034A3F7}" destId="{50D3C06B-06DE-461C-9A45-7EC7A183705C}" srcOrd="1" destOrd="0" presId="urn:microsoft.com/office/officeart/2009/3/layout/CircleRelationship"/>
    <dgm:cxn modelId="{04BC5ADC-9A3F-4BE9-840B-423A744938AD}" type="presParOf" srcId="{07E21C8F-BE5B-4BA1-B8C4-B6C3C034A3F7}" destId="{AB04F93C-A4D6-42A0-8065-412F5C4367BB}" srcOrd="2" destOrd="0" presId="urn:microsoft.com/office/officeart/2009/3/layout/CircleRelationship"/>
    <dgm:cxn modelId="{721DA27D-04C5-48C8-B4D7-75FCE4C3E9FC}" type="presParOf" srcId="{07E21C8F-BE5B-4BA1-B8C4-B6C3C034A3F7}" destId="{81E7ADF8-6F1C-424E-83DD-772443697A06}" srcOrd="3" destOrd="0" presId="urn:microsoft.com/office/officeart/2009/3/layout/CircleRelationship"/>
    <dgm:cxn modelId="{723D4616-F73E-47DF-9AED-759D365285F0}" type="presParOf" srcId="{07E21C8F-BE5B-4BA1-B8C4-B6C3C034A3F7}" destId="{721E225B-7550-4338-BFC8-04CE07C34568}" srcOrd="4" destOrd="0" presId="urn:microsoft.com/office/officeart/2009/3/layout/CircleRelationship"/>
    <dgm:cxn modelId="{566A3670-883B-4600-831E-7A17523D7758}" type="presParOf" srcId="{07E21C8F-BE5B-4BA1-B8C4-B6C3C034A3F7}" destId="{E7BC9FC0-6E29-4092-B586-0570772E8DB1}" srcOrd="5" destOrd="0" presId="urn:microsoft.com/office/officeart/2009/3/layout/CircleRelationship"/>
    <dgm:cxn modelId="{4C4B442E-9371-46A1-812D-37A737D3122F}" type="presParOf" srcId="{07E21C8F-BE5B-4BA1-B8C4-B6C3C034A3F7}" destId="{1A36CB9F-F39E-4ED4-9F63-4EEA5D098339}" srcOrd="6" destOrd="0" presId="urn:microsoft.com/office/officeart/2009/3/layout/CircleRelationship"/>
    <dgm:cxn modelId="{B779B4FA-DFC4-46B3-8FC1-2B4CFCB8A8E4}" type="presParOf" srcId="{07E21C8F-BE5B-4BA1-B8C4-B6C3C034A3F7}" destId="{5DCC07AE-D556-4006-9283-8FA2F689D990}" srcOrd="7" destOrd="0" presId="urn:microsoft.com/office/officeart/2009/3/layout/CircleRelationship"/>
    <dgm:cxn modelId="{F1ECBF0C-70D8-4937-8D4B-CB59A367470E}" type="presParOf" srcId="{07E21C8F-BE5B-4BA1-B8C4-B6C3C034A3F7}" destId="{D96AD1EE-307F-4E8A-9BFB-F427F790C249}" srcOrd="8" destOrd="0" presId="urn:microsoft.com/office/officeart/2009/3/layout/CircleRelationship"/>
    <dgm:cxn modelId="{99C562D4-F9CA-4BCA-91AD-0B0502D615F6}" type="presParOf" srcId="{D96AD1EE-307F-4E8A-9BFB-F427F790C249}" destId="{CCAA7391-36BB-42C1-A08B-E345A0533C85}" srcOrd="0" destOrd="0" presId="urn:microsoft.com/office/officeart/2009/3/layout/CircleRelationship"/>
    <dgm:cxn modelId="{4DD79FB8-AC4E-4CB1-9D10-0EE0B413073A}" type="presParOf" srcId="{07E21C8F-BE5B-4BA1-B8C4-B6C3C034A3F7}" destId="{44A7736D-8F8C-406C-A8F8-21541B34E974}" srcOrd="9" destOrd="0" presId="urn:microsoft.com/office/officeart/2009/3/layout/CircleRelationship"/>
    <dgm:cxn modelId="{D5884AA5-CBF9-4884-809D-5D4F38928D25}" type="presParOf" srcId="{44A7736D-8F8C-406C-A8F8-21541B34E974}" destId="{B2D25BBF-1BDC-4F81-8878-F21E97F6459F}" srcOrd="0" destOrd="0" presId="urn:microsoft.com/office/officeart/2009/3/layout/CircleRelationship"/>
    <dgm:cxn modelId="{64C6D0D7-060C-44D8-9E52-7E13C3C42994}" type="presParOf" srcId="{07E21C8F-BE5B-4BA1-B8C4-B6C3C034A3F7}" destId="{10375E0B-1C4C-406B-8F7A-6AE02AE05443}" srcOrd="10" destOrd="0" presId="urn:microsoft.com/office/officeart/2009/3/layout/CircleRelationship"/>
    <dgm:cxn modelId="{88836224-D0C9-4B5C-AC3D-AC037E3F10C9}" type="presParOf" srcId="{07E21C8F-BE5B-4BA1-B8C4-B6C3C034A3F7}" destId="{91072877-DFD8-4574-B9CB-43B5D69CFB5D}" srcOrd="11" destOrd="0" presId="urn:microsoft.com/office/officeart/2009/3/layout/CircleRelationship"/>
    <dgm:cxn modelId="{F62C36F0-886E-43A7-A087-D6F4BCD8CF96}" type="presParOf" srcId="{91072877-DFD8-4574-B9CB-43B5D69CFB5D}" destId="{1AB0AFFF-DA46-49F8-B4CA-A08137370F62}" srcOrd="0" destOrd="0" presId="urn:microsoft.com/office/officeart/2009/3/layout/CircleRelationship"/>
    <dgm:cxn modelId="{6EC465A4-363C-4675-8635-DC97C128B7AA}" type="presParOf" srcId="{07E21C8F-BE5B-4BA1-B8C4-B6C3C034A3F7}" destId="{51B68A3E-9A24-4A9B-951C-7EC661BAA489}" srcOrd="12" destOrd="0" presId="urn:microsoft.com/office/officeart/2009/3/layout/CircleRelationship"/>
    <dgm:cxn modelId="{D1729D6D-9F99-46A6-8051-3461A68AF92D}" type="presParOf" srcId="{51B68A3E-9A24-4A9B-951C-7EC661BAA489}" destId="{D67AA5B6-A9FF-4CB1-984E-BA390F348FC0}" srcOrd="0" destOrd="0" presId="urn:microsoft.com/office/officeart/2009/3/layout/CircleRelationship"/>
    <dgm:cxn modelId="{3EB5EC40-C148-4993-8E8C-A5443BB518E3}" type="presParOf" srcId="{07E21C8F-BE5B-4BA1-B8C4-B6C3C034A3F7}" destId="{576DDA85-CB87-4C87-9BFD-AF8FF6DBD404}" srcOrd="13" destOrd="0" presId="urn:microsoft.com/office/officeart/2009/3/layout/CircleRelationship"/>
    <dgm:cxn modelId="{B56E4DDF-DBF7-401B-9161-7D4A0187A333}" type="presParOf" srcId="{576DDA85-CB87-4C87-9BFD-AF8FF6DBD404}" destId="{51BB3FAB-3A84-42B3-AE52-3A90E534736D}" srcOrd="0" destOrd="0" presId="urn:microsoft.com/office/officeart/2009/3/layout/CircleRelationship"/>
    <dgm:cxn modelId="{DFDCE647-68CD-488F-9460-301470B92DA3}" type="presParOf" srcId="{07E21C8F-BE5B-4BA1-B8C4-B6C3C034A3F7}" destId="{C0549960-568C-41BA-BA3D-702D50EF3451}" srcOrd="14" destOrd="0" presId="urn:microsoft.com/office/officeart/2009/3/layout/CircleRelationship"/>
    <dgm:cxn modelId="{2236E9C6-F38A-4007-BA53-18BD52D9684E}" type="presParOf" srcId="{07E21C8F-BE5B-4BA1-B8C4-B6C3C034A3F7}" destId="{D666FFA7-403C-4459-B306-6CD8AE23C5EA}" srcOrd="15" destOrd="0" presId="urn:microsoft.com/office/officeart/2009/3/layout/CircleRelationship"/>
    <dgm:cxn modelId="{DB3DF2D8-A4DF-44DC-B95E-FB91F282474C}" type="presParOf" srcId="{D666FFA7-403C-4459-B306-6CD8AE23C5EA}" destId="{BDF37B7B-B3BC-4BB8-A91B-97D64C2AD739}" srcOrd="0" destOrd="0" presId="urn:microsoft.com/office/officeart/2009/3/layout/CircleRelationship"/>
    <dgm:cxn modelId="{727BC78D-E032-4E04-A78C-3E0D029240BD}" type="presParOf" srcId="{07E21C8F-BE5B-4BA1-B8C4-B6C3C034A3F7}" destId="{8C17295A-F0F5-4243-B1C0-1DD707E2FAF2}" srcOrd="16" destOrd="0" presId="urn:microsoft.com/office/officeart/2009/3/layout/CircleRelationship"/>
    <dgm:cxn modelId="{6F94F212-BB30-4FE6-8D76-901FC8BA7644}" type="presParOf" srcId="{07E21C8F-BE5B-4BA1-B8C4-B6C3C034A3F7}" destId="{772993F1-186A-4C85-B60F-9ADE2A47BC7B}" srcOrd="17" destOrd="0" presId="urn:microsoft.com/office/officeart/2009/3/layout/CircleRelationship"/>
    <dgm:cxn modelId="{CDC80DBD-DEF4-451A-81F2-D57462601875}" type="presParOf" srcId="{772993F1-186A-4C85-B60F-9ADE2A47BC7B}" destId="{6CD04226-500C-4077-9BB8-7C8ADE10F340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287912B-4A9B-4D6D-B8C7-24583DA8F159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rtl="1"/>
          <a:endParaRPr lang="fa-IR"/>
        </a:p>
      </dgm:t>
    </dgm:pt>
    <dgm:pt modelId="{C0D928B8-35D2-4094-B5A4-905666DB8735}">
      <dgm:prSet custT="1"/>
      <dgm:spPr/>
      <dgm:t>
        <a:bodyPr/>
        <a:lstStyle/>
        <a:p>
          <a:pPr rtl="1"/>
          <a:r>
            <a:rPr lang="fa-IR" sz="1600" dirty="0" smtClean="0"/>
            <a:t>گسترش دامنه بازیگران</a:t>
          </a:r>
          <a:endParaRPr lang="en-US" sz="1600" dirty="0"/>
        </a:p>
      </dgm:t>
    </dgm:pt>
    <dgm:pt modelId="{89F0D4A0-969B-4972-BF18-F82DE7BEB523}" type="parTrans" cxnId="{20483402-F1C9-4DFF-997F-BC7C78710356}">
      <dgm:prSet/>
      <dgm:spPr/>
      <dgm:t>
        <a:bodyPr/>
        <a:lstStyle/>
        <a:p>
          <a:pPr rtl="1"/>
          <a:endParaRPr lang="fa-IR" sz="2400"/>
        </a:p>
      </dgm:t>
    </dgm:pt>
    <dgm:pt modelId="{9935E727-7BBA-47B5-A326-6297550D51DA}" type="sibTrans" cxnId="{20483402-F1C9-4DFF-997F-BC7C78710356}">
      <dgm:prSet/>
      <dgm:spPr/>
      <dgm:t>
        <a:bodyPr/>
        <a:lstStyle/>
        <a:p>
          <a:pPr rtl="1"/>
          <a:endParaRPr lang="fa-IR" sz="2400"/>
        </a:p>
      </dgm:t>
    </dgm:pt>
    <dgm:pt modelId="{FAD00637-D33C-4C68-8177-4D42980CDA11}">
      <dgm:prSet custT="1"/>
      <dgm:spPr/>
      <dgm:t>
        <a:bodyPr/>
        <a:lstStyle/>
        <a:p>
          <a:pPr rtl="1"/>
          <a:r>
            <a:rPr lang="fa-IR" sz="1600" dirty="0" smtClean="0"/>
            <a:t>ایجاد شبکه های ذی نفع</a:t>
          </a:r>
          <a:endParaRPr lang="en-US" sz="1600" dirty="0"/>
        </a:p>
      </dgm:t>
    </dgm:pt>
    <dgm:pt modelId="{27A5065B-252B-4FF0-BBD1-AB450BB53678}" type="parTrans" cxnId="{2D783680-906E-4ED8-B41E-1177143A6266}">
      <dgm:prSet/>
      <dgm:spPr/>
      <dgm:t>
        <a:bodyPr/>
        <a:lstStyle/>
        <a:p>
          <a:pPr rtl="1"/>
          <a:endParaRPr lang="fa-IR" sz="2400"/>
        </a:p>
      </dgm:t>
    </dgm:pt>
    <dgm:pt modelId="{3B5103F1-2984-4044-A779-7FBF6B64F74F}" type="sibTrans" cxnId="{2D783680-906E-4ED8-B41E-1177143A6266}">
      <dgm:prSet/>
      <dgm:spPr/>
      <dgm:t>
        <a:bodyPr/>
        <a:lstStyle/>
        <a:p>
          <a:pPr rtl="1"/>
          <a:endParaRPr lang="fa-IR" sz="2400"/>
        </a:p>
      </dgm:t>
    </dgm:pt>
    <dgm:pt modelId="{C50F5624-8BC2-41BB-9FA0-CE07599F8CEA}">
      <dgm:prSet custT="1"/>
      <dgm:spPr/>
      <dgm:t>
        <a:bodyPr/>
        <a:lstStyle/>
        <a:p>
          <a:pPr rtl="1"/>
          <a:r>
            <a:rPr lang="fa-IR" sz="1600" smtClean="0"/>
            <a:t>سیاستگذاری بهتر و افزایش شفافیت</a:t>
          </a:r>
          <a:endParaRPr lang="en-US" sz="1600"/>
        </a:p>
      </dgm:t>
    </dgm:pt>
    <dgm:pt modelId="{8B730C42-6D83-435D-B380-D612350272C1}" type="parTrans" cxnId="{53ADBD5A-FFC4-4C3D-A362-B1DB2E546BED}">
      <dgm:prSet/>
      <dgm:spPr/>
      <dgm:t>
        <a:bodyPr/>
        <a:lstStyle/>
        <a:p>
          <a:pPr rtl="1"/>
          <a:endParaRPr lang="fa-IR" sz="2400"/>
        </a:p>
      </dgm:t>
    </dgm:pt>
    <dgm:pt modelId="{746CA7CF-D528-4141-9134-1E15EFE499BA}" type="sibTrans" cxnId="{53ADBD5A-FFC4-4C3D-A362-B1DB2E546BED}">
      <dgm:prSet/>
      <dgm:spPr/>
      <dgm:t>
        <a:bodyPr/>
        <a:lstStyle/>
        <a:p>
          <a:pPr rtl="1"/>
          <a:endParaRPr lang="fa-IR" sz="2400"/>
        </a:p>
      </dgm:t>
    </dgm:pt>
    <dgm:pt modelId="{FFC7F6C7-B3FC-46B0-A2E6-91E66DF4C925}">
      <dgm:prSet custT="1"/>
      <dgm:spPr/>
      <dgm:t>
        <a:bodyPr/>
        <a:lstStyle/>
        <a:p>
          <a:pPr rtl="1"/>
          <a:r>
            <a:rPr lang="fa-IR" sz="1600" dirty="0" smtClean="0"/>
            <a:t>افزایش سطح قانونمندی </a:t>
          </a:r>
          <a:endParaRPr lang="en-US" sz="1600" dirty="0"/>
        </a:p>
      </dgm:t>
    </dgm:pt>
    <dgm:pt modelId="{BF375804-B4A7-46E1-9246-676EE51E60E7}" type="parTrans" cxnId="{5877A0D8-BFA9-4744-9593-CF51BD55D9A5}">
      <dgm:prSet/>
      <dgm:spPr/>
      <dgm:t>
        <a:bodyPr/>
        <a:lstStyle/>
        <a:p>
          <a:pPr rtl="1"/>
          <a:endParaRPr lang="fa-IR" sz="2400"/>
        </a:p>
      </dgm:t>
    </dgm:pt>
    <dgm:pt modelId="{C2CC0874-D151-461F-B5C5-15F444A5438B}" type="sibTrans" cxnId="{5877A0D8-BFA9-4744-9593-CF51BD55D9A5}">
      <dgm:prSet/>
      <dgm:spPr/>
      <dgm:t>
        <a:bodyPr/>
        <a:lstStyle/>
        <a:p>
          <a:pPr rtl="1"/>
          <a:endParaRPr lang="fa-IR" sz="2400"/>
        </a:p>
      </dgm:t>
    </dgm:pt>
    <dgm:pt modelId="{FF7A574B-F99F-4987-91CF-EAF665A2D08A}">
      <dgm:prSet custT="1"/>
      <dgm:spPr/>
      <dgm:t>
        <a:bodyPr/>
        <a:lstStyle/>
        <a:p>
          <a:pPr rtl="1"/>
          <a:r>
            <a:rPr lang="fa-IR" sz="1600" dirty="0" smtClean="0"/>
            <a:t>هماهنگی و همگرایی </a:t>
          </a:r>
          <a:endParaRPr lang="en-US" sz="1600" dirty="0"/>
        </a:p>
      </dgm:t>
    </dgm:pt>
    <dgm:pt modelId="{1E7550F3-3A92-4ECE-BB09-8FD197410562}" type="parTrans" cxnId="{EB18CD6F-2A91-4F4B-98B6-67D0E34D9D6D}">
      <dgm:prSet/>
      <dgm:spPr/>
      <dgm:t>
        <a:bodyPr/>
        <a:lstStyle/>
        <a:p>
          <a:pPr rtl="1"/>
          <a:endParaRPr lang="fa-IR" sz="2400"/>
        </a:p>
      </dgm:t>
    </dgm:pt>
    <dgm:pt modelId="{D3922E97-3B99-43EF-8433-9B0201EAD3E9}" type="sibTrans" cxnId="{EB18CD6F-2A91-4F4B-98B6-67D0E34D9D6D}">
      <dgm:prSet/>
      <dgm:spPr/>
      <dgm:t>
        <a:bodyPr/>
        <a:lstStyle/>
        <a:p>
          <a:pPr rtl="1"/>
          <a:endParaRPr lang="fa-IR" sz="2400"/>
        </a:p>
      </dgm:t>
    </dgm:pt>
    <dgm:pt modelId="{90ABA954-CEFC-462C-B0AB-F314F3CB913D}">
      <dgm:prSet custT="1"/>
      <dgm:spPr/>
      <dgm:t>
        <a:bodyPr/>
        <a:lstStyle/>
        <a:p>
          <a:pPr rtl="1"/>
          <a:r>
            <a:rPr lang="fa-IR" sz="1600" dirty="0" smtClean="0"/>
            <a:t>تعهد به اجرا</a:t>
          </a:r>
          <a:endParaRPr lang="en-US" sz="1600" dirty="0"/>
        </a:p>
      </dgm:t>
    </dgm:pt>
    <dgm:pt modelId="{41A7300E-DC64-4350-9C48-213030FACC8C}" type="parTrans" cxnId="{0DE4E5DC-8E98-4089-9209-4372BC887B8B}">
      <dgm:prSet/>
      <dgm:spPr/>
      <dgm:t>
        <a:bodyPr/>
        <a:lstStyle/>
        <a:p>
          <a:pPr rtl="1"/>
          <a:endParaRPr lang="fa-IR" sz="2400"/>
        </a:p>
      </dgm:t>
    </dgm:pt>
    <dgm:pt modelId="{E4B756F2-B495-49A2-8817-87DCDE52E79D}" type="sibTrans" cxnId="{0DE4E5DC-8E98-4089-9209-4372BC887B8B}">
      <dgm:prSet/>
      <dgm:spPr/>
      <dgm:t>
        <a:bodyPr/>
        <a:lstStyle/>
        <a:p>
          <a:pPr rtl="1"/>
          <a:endParaRPr lang="fa-IR" sz="2400"/>
        </a:p>
      </dgm:t>
    </dgm:pt>
    <dgm:pt modelId="{4FB012FC-C2A8-403D-B2F0-7BC7881219DC}">
      <dgm:prSet custT="1"/>
      <dgm:spPr/>
      <dgm:t>
        <a:bodyPr/>
        <a:lstStyle/>
        <a:p>
          <a:pPr rtl="1"/>
          <a:r>
            <a:rPr lang="fa-IR" sz="1600" smtClean="0"/>
            <a:t>توانمندسازی و گسترش مهارت ها در حلقه های وسیع تر</a:t>
          </a:r>
          <a:endParaRPr lang="en-US" sz="1600"/>
        </a:p>
      </dgm:t>
    </dgm:pt>
    <dgm:pt modelId="{411CF218-F771-4BAB-854D-B8D641C1EDD0}" type="parTrans" cxnId="{3C53BFDD-D78B-4507-B383-1E703B5F6D54}">
      <dgm:prSet/>
      <dgm:spPr/>
      <dgm:t>
        <a:bodyPr/>
        <a:lstStyle/>
        <a:p>
          <a:pPr rtl="1"/>
          <a:endParaRPr lang="fa-IR" sz="2400"/>
        </a:p>
      </dgm:t>
    </dgm:pt>
    <dgm:pt modelId="{68ED49ED-6B0A-432D-9D47-26F2334F01D2}" type="sibTrans" cxnId="{3C53BFDD-D78B-4507-B383-1E703B5F6D54}">
      <dgm:prSet/>
      <dgm:spPr/>
      <dgm:t>
        <a:bodyPr/>
        <a:lstStyle/>
        <a:p>
          <a:pPr rtl="1"/>
          <a:endParaRPr lang="fa-IR" sz="2400"/>
        </a:p>
      </dgm:t>
    </dgm:pt>
    <dgm:pt modelId="{21CAA9F1-AEC6-4AC1-89C9-41A31530DC95}">
      <dgm:prSet custT="1"/>
      <dgm:spPr/>
      <dgm:t>
        <a:bodyPr/>
        <a:lstStyle/>
        <a:p>
          <a:pPr rtl="1"/>
          <a:r>
            <a:rPr lang="fa-IR" sz="1600" dirty="0" smtClean="0"/>
            <a:t>افزایش شناخت محدوده موضوع</a:t>
          </a:r>
          <a:endParaRPr lang="en-US" sz="1600" dirty="0"/>
        </a:p>
      </dgm:t>
    </dgm:pt>
    <dgm:pt modelId="{9233012F-38A2-46AD-8927-CFAF3DC0E8C6}" type="parTrans" cxnId="{42490B9F-4240-43E4-9936-8B8BB4216398}">
      <dgm:prSet/>
      <dgm:spPr/>
      <dgm:t>
        <a:bodyPr/>
        <a:lstStyle/>
        <a:p>
          <a:pPr rtl="1"/>
          <a:endParaRPr lang="fa-IR" sz="2400"/>
        </a:p>
      </dgm:t>
    </dgm:pt>
    <dgm:pt modelId="{12D408A0-65CC-45BA-B5CA-F4EC10077675}" type="sibTrans" cxnId="{42490B9F-4240-43E4-9936-8B8BB4216398}">
      <dgm:prSet/>
      <dgm:spPr/>
      <dgm:t>
        <a:bodyPr/>
        <a:lstStyle/>
        <a:p>
          <a:pPr rtl="1"/>
          <a:endParaRPr lang="fa-IR" sz="2400"/>
        </a:p>
      </dgm:t>
    </dgm:pt>
    <dgm:pt modelId="{F1E0646A-4486-4B2E-8C7B-F0EAE576D023}">
      <dgm:prSet custT="1"/>
      <dgm:spPr/>
      <dgm:t>
        <a:bodyPr/>
        <a:lstStyle/>
        <a:p>
          <a:pPr rtl="1"/>
          <a:r>
            <a:rPr lang="fa-IR" sz="1200" dirty="0" smtClean="0"/>
            <a:t>یادگیری شخصی: آگاهی از گزینه های علم، فناوری و نوآوری میان بازیگران، ایجاد بحث</a:t>
          </a:r>
          <a:endParaRPr lang="en-US" sz="1200" dirty="0"/>
        </a:p>
      </dgm:t>
    </dgm:pt>
    <dgm:pt modelId="{268E3637-AC15-465D-8012-149DF1679AB0}" type="parTrans" cxnId="{A5FDFC49-F0D4-4C3F-92B8-910463A4923A}">
      <dgm:prSet/>
      <dgm:spPr/>
      <dgm:t>
        <a:bodyPr/>
        <a:lstStyle/>
        <a:p>
          <a:pPr rtl="1"/>
          <a:endParaRPr lang="fa-IR" sz="2400"/>
        </a:p>
      </dgm:t>
    </dgm:pt>
    <dgm:pt modelId="{87BEC265-1D4C-4D0F-8DDA-D17DB6229893}" type="sibTrans" cxnId="{A5FDFC49-F0D4-4C3F-92B8-910463A4923A}">
      <dgm:prSet/>
      <dgm:spPr/>
      <dgm:t>
        <a:bodyPr/>
        <a:lstStyle/>
        <a:p>
          <a:pPr rtl="1"/>
          <a:endParaRPr lang="fa-IR" sz="2400"/>
        </a:p>
      </dgm:t>
    </dgm:pt>
    <dgm:pt modelId="{04EC47E0-024A-47BB-8156-A9901A6F2552}">
      <dgm:prSet custT="1"/>
      <dgm:spPr/>
      <dgm:t>
        <a:bodyPr/>
        <a:lstStyle/>
        <a:p>
          <a:pPr rtl="1"/>
          <a:r>
            <a:rPr lang="fa-IR" sz="1600" smtClean="0"/>
            <a:t>شفاف تر شدن زمینه و نظرات دیگر ذی نفعان</a:t>
          </a:r>
          <a:endParaRPr lang="en-US" sz="1600"/>
        </a:p>
      </dgm:t>
    </dgm:pt>
    <dgm:pt modelId="{D8990F84-9489-4B62-9418-B0C7BE2AC614}" type="parTrans" cxnId="{048FCA82-2DC6-4563-A802-89DC05122D7B}">
      <dgm:prSet/>
      <dgm:spPr/>
      <dgm:t>
        <a:bodyPr/>
        <a:lstStyle/>
        <a:p>
          <a:pPr rtl="1"/>
          <a:endParaRPr lang="fa-IR" sz="2400"/>
        </a:p>
      </dgm:t>
    </dgm:pt>
    <dgm:pt modelId="{409C28B9-C63E-4CF0-9F5D-8C378BF4917A}" type="sibTrans" cxnId="{048FCA82-2DC6-4563-A802-89DC05122D7B}">
      <dgm:prSet/>
      <dgm:spPr/>
      <dgm:t>
        <a:bodyPr/>
        <a:lstStyle/>
        <a:p>
          <a:pPr rtl="1"/>
          <a:endParaRPr lang="fa-IR" sz="2400"/>
        </a:p>
      </dgm:t>
    </dgm:pt>
    <dgm:pt modelId="{633E3524-3372-466B-A426-AB3092A2B74B}">
      <dgm:prSet custT="1"/>
      <dgm:spPr/>
      <dgm:t>
        <a:bodyPr/>
        <a:lstStyle/>
        <a:p>
          <a:pPr rtl="1"/>
          <a:r>
            <a:rPr lang="fa-IR" sz="1600" smtClean="0"/>
            <a:t>آشکار کردن برنامه ها و اهداف پنهان</a:t>
          </a:r>
          <a:endParaRPr lang="en-US" sz="1600"/>
        </a:p>
      </dgm:t>
    </dgm:pt>
    <dgm:pt modelId="{00C0193A-5D29-4BA7-9714-38A7438D5374}" type="parTrans" cxnId="{C6008D39-9574-4E6A-A591-9A54C574F459}">
      <dgm:prSet/>
      <dgm:spPr/>
      <dgm:t>
        <a:bodyPr/>
        <a:lstStyle/>
        <a:p>
          <a:pPr rtl="1"/>
          <a:endParaRPr lang="fa-IR" sz="2400"/>
        </a:p>
      </dgm:t>
    </dgm:pt>
    <dgm:pt modelId="{18577371-3C72-4BF3-BF18-5B7401AC5556}" type="sibTrans" cxnId="{C6008D39-9574-4E6A-A591-9A54C574F459}">
      <dgm:prSet/>
      <dgm:spPr/>
      <dgm:t>
        <a:bodyPr/>
        <a:lstStyle/>
        <a:p>
          <a:pPr rtl="1"/>
          <a:endParaRPr lang="fa-IR" sz="2400"/>
        </a:p>
      </dgm:t>
    </dgm:pt>
    <dgm:pt modelId="{4CCD5D0E-2CD7-4ED3-8F9A-87AB54D00377}">
      <dgm:prSet custT="1"/>
      <dgm:spPr/>
      <dgm:t>
        <a:bodyPr/>
        <a:lstStyle/>
        <a:p>
          <a:pPr rtl="1"/>
          <a:r>
            <a:rPr lang="fa-IR" sz="1600" dirty="0" smtClean="0"/>
            <a:t>فعال کردن و حمایت از فرایندهای یادگیری و عدم یادگیری سریع</a:t>
          </a:r>
          <a:endParaRPr lang="en-US" sz="1600" dirty="0"/>
        </a:p>
      </dgm:t>
    </dgm:pt>
    <dgm:pt modelId="{4B675678-201E-4440-80D1-BA6E303B3C78}" type="parTrans" cxnId="{7ECF4F11-EEA6-42B8-B5FD-484725EB1CDC}">
      <dgm:prSet/>
      <dgm:spPr/>
      <dgm:t>
        <a:bodyPr/>
        <a:lstStyle/>
        <a:p>
          <a:pPr rtl="1"/>
          <a:endParaRPr lang="fa-IR" sz="2400"/>
        </a:p>
      </dgm:t>
    </dgm:pt>
    <dgm:pt modelId="{F2100FF0-DDD3-4736-B9F6-B5E0C69B5085}" type="sibTrans" cxnId="{7ECF4F11-EEA6-42B8-B5FD-484725EB1CDC}">
      <dgm:prSet/>
      <dgm:spPr/>
      <dgm:t>
        <a:bodyPr/>
        <a:lstStyle/>
        <a:p>
          <a:pPr rtl="1"/>
          <a:endParaRPr lang="fa-IR" sz="2400"/>
        </a:p>
      </dgm:t>
    </dgm:pt>
    <dgm:pt modelId="{60D9713E-F85D-46DD-ABC4-AAD85A0DDF98}">
      <dgm:prSet custT="1"/>
      <dgm:spPr/>
      <dgm:t>
        <a:bodyPr/>
        <a:lstStyle/>
        <a:p>
          <a:pPr rtl="1"/>
          <a:r>
            <a:rPr lang="fa-IR" sz="1200" dirty="0" smtClean="0"/>
            <a:t>شناسایی موانع پنهانی برای معرفی فرایندهای مشارکتی آگاهانه، شفاف و باز به حکمرانی</a:t>
          </a:r>
          <a:endParaRPr lang="en-US" sz="1200" dirty="0"/>
        </a:p>
      </dgm:t>
    </dgm:pt>
    <dgm:pt modelId="{6B338181-C5F0-4099-B4B1-EE97E4B20A50}" type="parTrans" cxnId="{7F683469-60EE-4651-BB39-9E852D35F69B}">
      <dgm:prSet/>
      <dgm:spPr/>
      <dgm:t>
        <a:bodyPr/>
        <a:lstStyle/>
        <a:p>
          <a:pPr rtl="1"/>
          <a:endParaRPr lang="fa-IR" sz="2400"/>
        </a:p>
      </dgm:t>
    </dgm:pt>
    <dgm:pt modelId="{85226484-CD93-4EBF-B535-E0191466AD4A}" type="sibTrans" cxnId="{7F683469-60EE-4651-BB39-9E852D35F69B}">
      <dgm:prSet/>
      <dgm:spPr/>
      <dgm:t>
        <a:bodyPr/>
        <a:lstStyle/>
        <a:p>
          <a:pPr rtl="1"/>
          <a:endParaRPr lang="fa-IR" sz="2400"/>
        </a:p>
      </dgm:t>
    </dgm:pt>
    <dgm:pt modelId="{D3E1BDB0-1AB8-4074-8280-CA3C2913D8F5}">
      <dgm:prSet custT="1"/>
      <dgm:spPr/>
      <dgm:t>
        <a:bodyPr/>
        <a:lstStyle/>
        <a:p>
          <a:pPr rtl="1"/>
          <a:r>
            <a:rPr lang="fa-IR" sz="1200" dirty="0" smtClean="0"/>
            <a:t>تفسیر چشم اندازهای مشترک آینده، ایجاد دیدگاه های بلند مدت</a:t>
          </a:r>
          <a:endParaRPr lang="fa-IR" sz="1200" dirty="0"/>
        </a:p>
      </dgm:t>
    </dgm:pt>
    <dgm:pt modelId="{C77D703A-6377-49EF-A413-A68BE0B97BE3}" type="parTrans" cxnId="{13857FE9-2ECD-471E-9114-54EE97DBB297}">
      <dgm:prSet/>
      <dgm:spPr/>
      <dgm:t>
        <a:bodyPr/>
        <a:lstStyle/>
        <a:p>
          <a:pPr rtl="1"/>
          <a:endParaRPr lang="fa-IR" sz="2400"/>
        </a:p>
      </dgm:t>
    </dgm:pt>
    <dgm:pt modelId="{039DF6D2-3C7E-4067-98B8-8FC116C46A5A}" type="sibTrans" cxnId="{13857FE9-2ECD-471E-9114-54EE97DBB297}">
      <dgm:prSet/>
      <dgm:spPr/>
      <dgm:t>
        <a:bodyPr/>
        <a:lstStyle/>
        <a:p>
          <a:pPr rtl="1"/>
          <a:endParaRPr lang="fa-IR" sz="2400"/>
        </a:p>
      </dgm:t>
    </dgm:pt>
    <dgm:pt modelId="{91620790-1E0D-44CE-93EF-23D1CCBFFFA8}" type="pres">
      <dgm:prSet presAssocID="{6287912B-4A9B-4D6D-B8C7-24583DA8F1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EA61EC84-6531-4145-B9A6-4D052D83C9BA}" type="pres">
      <dgm:prSet presAssocID="{C0D928B8-35D2-4094-B5A4-905666DB8735}" presName="node" presStyleLbl="node1" presStyleIdx="0" presStyleCnt="1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2F7C263-4890-451B-8CB7-C0965632B7DA}" type="pres">
      <dgm:prSet presAssocID="{9935E727-7BBA-47B5-A326-6297550D51DA}" presName="sibTrans" presStyleCnt="0"/>
      <dgm:spPr/>
    </dgm:pt>
    <dgm:pt modelId="{D12507D9-36CC-4B83-9D8F-A54291825ABA}" type="pres">
      <dgm:prSet presAssocID="{FAD00637-D33C-4C68-8177-4D42980CDA11}" presName="node" presStyleLbl="node1" presStyleIdx="1" presStyleCnt="1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324D367-D63F-4C73-8F2C-C46D51D7A250}" type="pres">
      <dgm:prSet presAssocID="{3B5103F1-2984-4044-A779-7FBF6B64F74F}" presName="sibTrans" presStyleCnt="0"/>
      <dgm:spPr/>
    </dgm:pt>
    <dgm:pt modelId="{F25B6D14-6386-4342-83AB-5840EFC29E9D}" type="pres">
      <dgm:prSet presAssocID="{C50F5624-8BC2-41BB-9FA0-CE07599F8CEA}" presName="node" presStyleLbl="node1" presStyleIdx="2" presStyleCnt="1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022471A-5D24-440B-AC43-FC376F657BE7}" type="pres">
      <dgm:prSet presAssocID="{746CA7CF-D528-4141-9134-1E15EFE499BA}" presName="sibTrans" presStyleCnt="0"/>
      <dgm:spPr/>
    </dgm:pt>
    <dgm:pt modelId="{236E5EEC-1420-4A3B-BE4B-F88249654DC9}" type="pres">
      <dgm:prSet presAssocID="{FFC7F6C7-B3FC-46B0-A2E6-91E66DF4C925}" presName="node" presStyleLbl="node1" presStyleIdx="3" presStyleCnt="1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64C10F5-BC45-4739-AC3C-BCD8A210F3AE}" type="pres">
      <dgm:prSet presAssocID="{C2CC0874-D151-461F-B5C5-15F444A5438B}" presName="sibTrans" presStyleCnt="0"/>
      <dgm:spPr/>
    </dgm:pt>
    <dgm:pt modelId="{C015DCAB-9442-4A8C-9370-9676476A3281}" type="pres">
      <dgm:prSet presAssocID="{FF7A574B-F99F-4987-91CF-EAF665A2D08A}" presName="node" presStyleLbl="node1" presStyleIdx="4" presStyleCnt="1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2DC1C7C-A9FD-4A7B-A02A-A51A2940210A}" type="pres">
      <dgm:prSet presAssocID="{D3922E97-3B99-43EF-8433-9B0201EAD3E9}" presName="sibTrans" presStyleCnt="0"/>
      <dgm:spPr/>
    </dgm:pt>
    <dgm:pt modelId="{B4D1AFB0-0CFD-439B-9FFB-C926BC2B79EC}" type="pres">
      <dgm:prSet presAssocID="{90ABA954-CEFC-462C-B0AB-F314F3CB913D}" presName="node" presStyleLbl="node1" presStyleIdx="5" presStyleCnt="1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0BC473A-5570-4035-B0F6-67B6F0AF75EC}" type="pres">
      <dgm:prSet presAssocID="{E4B756F2-B495-49A2-8817-87DCDE52E79D}" presName="sibTrans" presStyleCnt="0"/>
      <dgm:spPr/>
    </dgm:pt>
    <dgm:pt modelId="{6AA7BA29-D282-4C5A-9008-6A765946213F}" type="pres">
      <dgm:prSet presAssocID="{4FB012FC-C2A8-403D-B2F0-7BC7881219DC}" presName="node" presStyleLbl="node1" presStyleIdx="6" presStyleCnt="1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74410A2-3251-4447-8C64-D5C4DFF4F951}" type="pres">
      <dgm:prSet presAssocID="{68ED49ED-6B0A-432D-9D47-26F2334F01D2}" presName="sibTrans" presStyleCnt="0"/>
      <dgm:spPr/>
    </dgm:pt>
    <dgm:pt modelId="{C8B74E5B-2B2B-4A7C-A821-97AEDD7A99D0}" type="pres">
      <dgm:prSet presAssocID="{21CAA9F1-AEC6-4AC1-89C9-41A31530DC95}" presName="node" presStyleLbl="node1" presStyleIdx="7" presStyleCnt="1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B1738C4-3E8B-4B68-B61F-5780B5A70342}" type="pres">
      <dgm:prSet presAssocID="{12D408A0-65CC-45BA-B5CA-F4EC10077675}" presName="sibTrans" presStyleCnt="0"/>
      <dgm:spPr/>
    </dgm:pt>
    <dgm:pt modelId="{E40357EF-74A2-4472-A5D9-EC56956C5355}" type="pres">
      <dgm:prSet presAssocID="{F1E0646A-4486-4B2E-8C7B-F0EAE576D023}" presName="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D7511BC-2B26-4A28-97BC-E8347E87E179}" type="pres">
      <dgm:prSet presAssocID="{87BEC265-1D4C-4D0F-8DDA-D17DB6229893}" presName="sibTrans" presStyleCnt="0"/>
      <dgm:spPr/>
    </dgm:pt>
    <dgm:pt modelId="{FE8D0BC6-CD46-4B5C-9382-DA752E2DD9FE}" type="pres">
      <dgm:prSet presAssocID="{04EC47E0-024A-47BB-8156-A9901A6F2552}" presName="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7F81C4C-875C-42AF-85A6-873FBDCCF6A9}" type="pres">
      <dgm:prSet presAssocID="{409C28B9-C63E-4CF0-9F5D-8C378BF4917A}" presName="sibTrans" presStyleCnt="0"/>
      <dgm:spPr/>
    </dgm:pt>
    <dgm:pt modelId="{BF1E9C20-A404-47A5-93C7-C79CB4446F23}" type="pres">
      <dgm:prSet presAssocID="{633E3524-3372-466B-A426-AB3092A2B74B}" presName="node" presStyleLbl="node1" presStyleIdx="10" presStyleCnt="1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7F13AAB-91DF-4078-9D34-D478AF733B0D}" type="pres">
      <dgm:prSet presAssocID="{18577371-3C72-4BF3-BF18-5B7401AC5556}" presName="sibTrans" presStyleCnt="0"/>
      <dgm:spPr/>
    </dgm:pt>
    <dgm:pt modelId="{21311231-BDBD-4C9E-AFBB-2419EE84260E}" type="pres">
      <dgm:prSet presAssocID="{4CCD5D0E-2CD7-4ED3-8F9A-87AB54D00377}" presName="node" presStyleLbl="node1" presStyleIdx="11" presStyleCnt="1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809C67B-A692-40B8-905F-8688F76F78EA}" type="pres">
      <dgm:prSet presAssocID="{F2100FF0-DDD3-4736-B9F6-B5E0C69B5085}" presName="sibTrans" presStyleCnt="0"/>
      <dgm:spPr/>
    </dgm:pt>
    <dgm:pt modelId="{F733F45A-1C35-4EFF-8314-303E61414543}" type="pres">
      <dgm:prSet presAssocID="{60D9713E-F85D-46DD-ABC4-AAD85A0DDF98}" presName="node" presStyleLbl="node1" presStyleIdx="12" presStyleCnt="1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C052962-9693-41EA-BAD3-F01CCBA74781}" type="pres">
      <dgm:prSet presAssocID="{85226484-CD93-4EBF-B535-E0191466AD4A}" presName="sibTrans" presStyleCnt="0"/>
      <dgm:spPr/>
    </dgm:pt>
    <dgm:pt modelId="{24FF911C-3427-498A-830F-D641FA3B2C7C}" type="pres">
      <dgm:prSet presAssocID="{D3E1BDB0-1AB8-4074-8280-CA3C2913D8F5}" presName="node" presStyleLbl="node1" presStyleIdx="13" presStyleCnt="1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FF69BE85-586B-4D5F-95E9-E7C90828D5D1}" type="presOf" srcId="{633E3524-3372-466B-A426-AB3092A2B74B}" destId="{BF1E9C20-A404-47A5-93C7-C79CB4446F23}" srcOrd="0" destOrd="0" presId="urn:microsoft.com/office/officeart/2005/8/layout/default"/>
    <dgm:cxn modelId="{F866DEC5-0BB3-4ED2-9E13-2A0391804A1C}" type="presOf" srcId="{D3E1BDB0-1AB8-4074-8280-CA3C2913D8F5}" destId="{24FF911C-3427-498A-830F-D641FA3B2C7C}" srcOrd="0" destOrd="0" presId="urn:microsoft.com/office/officeart/2005/8/layout/default"/>
    <dgm:cxn modelId="{381690E0-4A73-469C-9C1C-EB7F1841A0B3}" type="presOf" srcId="{4CCD5D0E-2CD7-4ED3-8F9A-87AB54D00377}" destId="{21311231-BDBD-4C9E-AFBB-2419EE84260E}" srcOrd="0" destOrd="0" presId="urn:microsoft.com/office/officeart/2005/8/layout/default"/>
    <dgm:cxn modelId="{8AC5FE63-E7E2-42AD-8FCC-66F845B68163}" type="presOf" srcId="{21CAA9F1-AEC6-4AC1-89C9-41A31530DC95}" destId="{C8B74E5B-2B2B-4A7C-A821-97AEDD7A99D0}" srcOrd="0" destOrd="0" presId="urn:microsoft.com/office/officeart/2005/8/layout/default"/>
    <dgm:cxn modelId="{D1992C76-F506-4223-8386-1C3119212835}" type="presOf" srcId="{90ABA954-CEFC-462C-B0AB-F314F3CB913D}" destId="{B4D1AFB0-0CFD-439B-9FFB-C926BC2B79EC}" srcOrd="0" destOrd="0" presId="urn:microsoft.com/office/officeart/2005/8/layout/default"/>
    <dgm:cxn modelId="{48E2ECC5-98B1-42F2-975E-B663C0ABD07F}" type="presOf" srcId="{FFC7F6C7-B3FC-46B0-A2E6-91E66DF4C925}" destId="{236E5EEC-1420-4A3B-BE4B-F88249654DC9}" srcOrd="0" destOrd="0" presId="urn:microsoft.com/office/officeart/2005/8/layout/default"/>
    <dgm:cxn modelId="{97AD6E4F-9C88-42B5-80D2-9D728B987AAD}" type="presOf" srcId="{FF7A574B-F99F-4987-91CF-EAF665A2D08A}" destId="{C015DCAB-9442-4A8C-9370-9676476A3281}" srcOrd="0" destOrd="0" presId="urn:microsoft.com/office/officeart/2005/8/layout/default"/>
    <dgm:cxn modelId="{E5138F82-AC5D-4392-A92C-0AA789AD3892}" type="presOf" srcId="{C50F5624-8BC2-41BB-9FA0-CE07599F8CEA}" destId="{F25B6D14-6386-4342-83AB-5840EFC29E9D}" srcOrd="0" destOrd="0" presId="urn:microsoft.com/office/officeart/2005/8/layout/default"/>
    <dgm:cxn modelId="{3C53BFDD-D78B-4507-B383-1E703B5F6D54}" srcId="{6287912B-4A9B-4D6D-B8C7-24583DA8F159}" destId="{4FB012FC-C2A8-403D-B2F0-7BC7881219DC}" srcOrd="6" destOrd="0" parTransId="{411CF218-F771-4BAB-854D-B8D641C1EDD0}" sibTransId="{68ED49ED-6B0A-432D-9D47-26F2334F01D2}"/>
    <dgm:cxn modelId="{5877A0D8-BFA9-4744-9593-CF51BD55D9A5}" srcId="{6287912B-4A9B-4D6D-B8C7-24583DA8F159}" destId="{FFC7F6C7-B3FC-46B0-A2E6-91E66DF4C925}" srcOrd="3" destOrd="0" parTransId="{BF375804-B4A7-46E1-9246-676EE51E60E7}" sibTransId="{C2CC0874-D151-461F-B5C5-15F444A5438B}"/>
    <dgm:cxn modelId="{A5FDFC49-F0D4-4C3F-92B8-910463A4923A}" srcId="{6287912B-4A9B-4D6D-B8C7-24583DA8F159}" destId="{F1E0646A-4486-4B2E-8C7B-F0EAE576D023}" srcOrd="8" destOrd="0" parTransId="{268E3637-AC15-465D-8012-149DF1679AB0}" sibTransId="{87BEC265-1D4C-4D0F-8DDA-D17DB6229893}"/>
    <dgm:cxn modelId="{53ADBD5A-FFC4-4C3D-A362-B1DB2E546BED}" srcId="{6287912B-4A9B-4D6D-B8C7-24583DA8F159}" destId="{C50F5624-8BC2-41BB-9FA0-CE07599F8CEA}" srcOrd="2" destOrd="0" parTransId="{8B730C42-6D83-435D-B380-D612350272C1}" sibTransId="{746CA7CF-D528-4141-9134-1E15EFE499BA}"/>
    <dgm:cxn modelId="{0DE4E5DC-8E98-4089-9209-4372BC887B8B}" srcId="{6287912B-4A9B-4D6D-B8C7-24583DA8F159}" destId="{90ABA954-CEFC-462C-B0AB-F314F3CB913D}" srcOrd="5" destOrd="0" parTransId="{41A7300E-DC64-4350-9C48-213030FACC8C}" sibTransId="{E4B756F2-B495-49A2-8817-87DCDE52E79D}"/>
    <dgm:cxn modelId="{3F16B216-9F27-4AB1-8B27-8DA6BADA7CC6}" type="presOf" srcId="{4FB012FC-C2A8-403D-B2F0-7BC7881219DC}" destId="{6AA7BA29-D282-4C5A-9008-6A765946213F}" srcOrd="0" destOrd="0" presId="urn:microsoft.com/office/officeart/2005/8/layout/default"/>
    <dgm:cxn modelId="{C6008D39-9574-4E6A-A591-9A54C574F459}" srcId="{6287912B-4A9B-4D6D-B8C7-24583DA8F159}" destId="{633E3524-3372-466B-A426-AB3092A2B74B}" srcOrd="10" destOrd="0" parTransId="{00C0193A-5D29-4BA7-9714-38A7438D5374}" sibTransId="{18577371-3C72-4BF3-BF18-5B7401AC5556}"/>
    <dgm:cxn modelId="{42490B9F-4240-43E4-9936-8B8BB4216398}" srcId="{6287912B-4A9B-4D6D-B8C7-24583DA8F159}" destId="{21CAA9F1-AEC6-4AC1-89C9-41A31530DC95}" srcOrd="7" destOrd="0" parTransId="{9233012F-38A2-46AD-8927-CFAF3DC0E8C6}" sibTransId="{12D408A0-65CC-45BA-B5CA-F4EC10077675}"/>
    <dgm:cxn modelId="{7F683469-60EE-4651-BB39-9E852D35F69B}" srcId="{6287912B-4A9B-4D6D-B8C7-24583DA8F159}" destId="{60D9713E-F85D-46DD-ABC4-AAD85A0DDF98}" srcOrd="12" destOrd="0" parTransId="{6B338181-C5F0-4099-B4B1-EE97E4B20A50}" sibTransId="{85226484-CD93-4EBF-B535-E0191466AD4A}"/>
    <dgm:cxn modelId="{4C62BB18-1BE0-448D-8FCE-C76320611D41}" type="presOf" srcId="{04EC47E0-024A-47BB-8156-A9901A6F2552}" destId="{FE8D0BC6-CD46-4B5C-9382-DA752E2DD9FE}" srcOrd="0" destOrd="0" presId="urn:microsoft.com/office/officeart/2005/8/layout/default"/>
    <dgm:cxn modelId="{1B599A89-4942-411B-94E9-6FB0CE0AF943}" type="presOf" srcId="{C0D928B8-35D2-4094-B5A4-905666DB8735}" destId="{EA61EC84-6531-4145-B9A6-4D052D83C9BA}" srcOrd="0" destOrd="0" presId="urn:microsoft.com/office/officeart/2005/8/layout/default"/>
    <dgm:cxn modelId="{84C27610-47A7-4302-AB5F-833EA8F45E60}" type="presOf" srcId="{6287912B-4A9B-4D6D-B8C7-24583DA8F159}" destId="{91620790-1E0D-44CE-93EF-23D1CCBFFFA8}" srcOrd="0" destOrd="0" presId="urn:microsoft.com/office/officeart/2005/8/layout/default"/>
    <dgm:cxn modelId="{96BCA752-9694-406B-9AE3-6E017FBDB908}" type="presOf" srcId="{60D9713E-F85D-46DD-ABC4-AAD85A0DDF98}" destId="{F733F45A-1C35-4EFF-8314-303E61414543}" srcOrd="0" destOrd="0" presId="urn:microsoft.com/office/officeart/2005/8/layout/default"/>
    <dgm:cxn modelId="{EB18CD6F-2A91-4F4B-98B6-67D0E34D9D6D}" srcId="{6287912B-4A9B-4D6D-B8C7-24583DA8F159}" destId="{FF7A574B-F99F-4987-91CF-EAF665A2D08A}" srcOrd="4" destOrd="0" parTransId="{1E7550F3-3A92-4ECE-BB09-8FD197410562}" sibTransId="{D3922E97-3B99-43EF-8433-9B0201EAD3E9}"/>
    <dgm:cxn modelId="{7ECF4F11-EEA6-42B8-B5FD-484725EB1CDC}" srcId="{6287912B-4A9B-4D6D-B8C7-24583DA8F159}" destId="{4CCD5D0E-2CD7-4ED3-8F9A-87AB54D00377}" srcOrd="11" destOrd="0" parTransId="{4B675678-201E-4440-80D1-BA6E303B3C78}" sibTransId="{F2100FF0-DDD3-4736-B9F6-B5E0C69B5085}"/>
    <dgm:cxn modelId="{20483402-F1C9-4DFF-997F-BC7C78710356}" srcId="{6287912B-4A9B-4D6D-B8C7-24583DA8F159}" destId="{C0D928B8-35D2-4094-B5A4-905666DB8735}" srcOrd="0" destOrd="0" parTransId="{89F0D4A0-969B-4972-BF18-F82DE7BEB523}" sibTransId="{9935E727-7BBA-47B5-A326-6297550D51DA}"/>
    <dgm:cxn modelId="{863AF70E-01DE-4399-BA88-F35A3A32E07E}" type="presOf" srcId="{FAD00637-D33C-4C68-8177-4D42980CDA11}" destId="{D12507D9-36CC-4B83-9D8F-A54291825ABA}" srcOrd="0" destOrd="0" presId="urn:microsoft.com/office/officeart/2005/8/layout/default"/>
    <dgm:cxn modelId="{13857FE9-2ECD-471E-9114-54EE97DBB297}" srcId="{6287912B-4A9B-4D6D-B8C7-24583DA8F159}" destId="{D3E1BDB0-1AB8-4074-8280-CA3C2913D8F5}" srcOrd="13" destOrd="0" parTransId="{C77D703A-6377-49EF-A413-A68BE0B97BE3}" sibTransId="{039DF6D2-3C7E-4067-98B8-8FC116C46A5A}"/>
    <dgm:cxn modelId="{048FCA82-2DC6-4563-A802-89DC05122D7B}" srcId="{6287912B-4A9B-4D6D-B8C7-24583DA8F159}" destId="{04EC47E0-024A-47BB-8156-A9901A6F2552}" srcOrd="9" destOrd="0" parTransId="{D8990F84-9489-4B62-9418-B0C7BE2AC614}" sibTransId="{409C28B9-C63E-4CF0-9F5D-8C378BF4917A}"/>
    <dgm:cxn modelId="{D1924D6A-AAED-4AA3-B844-B85155F9FDE3}" type="presOf" srcId="{F1E0646A-4486-4B2E-8C7B-F0EAE576D023}" destId="{E40357EF-74A2-4472-A5D9-EC56956C5355}" srcOrd="0" destOrd="0" presId="urn:microsoft.com/office/officeart/2005/8/layout/default"/>
    <dgm:cxn modelId="{2D783680-906E-4ED8-B41E-1177143A6266}" srcId="{6287912B-4A9B-4D6D-B8C7-24583DA8F159}" destId="{FAD00637-D33C-4C68-8177-4D42980CDA11}" srcOrd="1" destOrd="0" parTransId="{27A5065B-252B-4FF0-BBD1-AB450BB53678}" sibTransId="{3B5103F1-2984-4044-A779-7FBF6B64F74F}"/>
    <dgm:cxn modelId="{42931158-C5AF-4F72-A306-44E90E3123C5}" type="presParOf" srcId="{91620790-1E0D-44CE-93EF-23D1CCBFFFA8}" destId="{EA61EC84-6531-4145-B9A6-4D052D83C9BA}" srcOrd="0" destOrd="0" presId="urn:microsoft.com/office/officeart/2005/8/layout/default"/>
    <dgm:cxn modelId="{0CD66143-BFA1-4EDB-977B-5FD2BCA75D36}" type="presParOf" srcId="{91620790-1E0D-44CE-93EF-23D1CCBFFFA8}" destId="{32F7C263-4890-451B-8CB7-C0965632B7DA}" srcOrd="1" destOrd="0" presId="urn:microsoft.com/office/officeart/2005/8/layout/default"/>
    <dgm:cxn modelId="{AD8298F6-D943-4026-8FF6-3ABE2B8C613D}" type="presParOf" srcId="{91620790-1E0D-44CE-93EF-23D1CCBFFFA8}" destId="{D12507D9-36CC-4B83-9D8F-A54291825ABA}" srcOrd="2" destOrd="0" presId="urn:microsoft.com/office/officeart/2005/8/layout/default"/>
    <dgm:cxn modelId="{86B7014B-5FCD-43B0-8F4B-98D0D248E18C}" type="presParOf" srcId="{91620790-1E0D-44CE-93EF-23D1CCBFFFA8}" destId="{D324D367-D63F-4C73-8F2C-C46D51D7A250}" srcOrd="3" destOrd="0" presId="urn:microsoft.com/office/officeart/2005/8/layout/default"/>
    <dgm:cxn modelId="{01F81CA0-4FCE-4450-879F-79B881D3B8CE}" type="presParOf" srcId="{91620790-1E0D-44CE-93EF-23D1CCBFFFA8}" destId="{F25B6D14-6386-4342-83AB-5840EFC29E9D}" srcOrd="4" destOrd="0" presId="urn:microsoft.com/office/officeart/2005/8/layout/default"/>
    <dgm:cxn modelId="{14B4F91B-1B95-4CE2-A05B-ED2E2D329CFA}" type="presParOf" srcId="{91620790-1E0D-44CE-93EF-23D1CCBFFFA8}" destId="{7022471A-5D24-440B-AC43-FC376F657BE7}" srcOrd="5" destOrd="0" presId="urn:microsoft.com/office/officeart/2005/8/layout/default"/>
    <dgm:cxn modelId="{64EC436A-FFC6-4FE1-B00C-93D5728232F3}" type="presParOf" srcId="{91620790-1E0D-44CE-93EF-23D1CCBFFFA8}" destId="{236E5EEC-1420-4A3B-BE4B-F88249654DC9}" srcOrd="6" destOrd="0" presId="urn:microsoft.com/office/officeart/2005/8/layout/default"/>
    <dgm:cxn modelId="{C0AEBC6E-1370-4597-A08B-EDC84DBE5EED}" type="presParOf" srcId="{91620790-1E0D-44CE-93EF-23D1CCBFFFA8}" destId="{864C10F5-BC45-4739-AC3C-BCD8A210F3AE}" srcOrd="7" destOrd="0" presId="urn:microsoft.com/office/officeart/2005/8/layout/default"/>
    <dgm:cxn modelId="{C2CD1D53-9E4E-4288-B847-3950F8EC4068}" type="presParOf" srcId="{91620790-1E0D-44CE-93EF-23D1CCBFFFA8}" destId="{C015DCAB-9442-4A8C-9370-9676476A3281}" srcOrd="8" destOrd="0" presId="urn:microsoft.com/office/officeart/2005/8/layout/default"/>
    <dgm:cxn modelId="{56842A55-6A32-4955-B156-8A324A9AD48E}" type="presParOf" srcId="{91620790-1E0D-44CE-93EF-23D1CCBFFFA8}" destId="{B2DC1C7C-A9FD-4A7B-A02A-A51A2940210A}" srcOrd="9" destOrd="0" presId="urn:microsoft.com/office/officeart/2005/8/layout/default"/>
    <dgm:cxn modelId="{73865288-D1B2-47A4-80DA-CDC191C3A392}" type="presParOf" srcId="{91620790-1E0D-44CE-93EF-23D1CCBFFFA8}" destId="{B4D1AFB0-0CFD-439B-9FFB-C926BC2B79EC}" srcOrd="10" destOrd="0" presId="urn:microsoft.com/office/officeart/2005/8/layout/default"/>
    <dgm:cxn modelId="{9B6244BE-B174-4A62-8350-8EC64C84801A}" type="presParOf" srcId="{91620790-1E0D-44CE-93EF-23D1CCBFFFA8}" destId="{D0BC473A-5570-4035-B0F6-67B6F0AF75EC}" srcOrd="11" destOrd="0" presId="urn:microsoft.com/office/officeart/2005/8/layout/default"/>
    <dgm:cxn modelId="{200F69BC-1A1D-4408-9669-9A9B2ED9D0F4}" type="presParOf" srcId="{91620790-1E0D-44CE-93EF-23D1CCBFFFA8}" destId="{6AA7BA29-D282-4C5A-9008-6A765946213F}" srcOrd="12" destOrd="0" presId="urn:microsoft.com/office/officeart/2005/8/layout/default"/>
    <dgm:cxn modelId="{FC3B2737-D01A-47AD-917F-9971EEE6D23C}" type="presParOf" srcId="{91620790-1E0D-44CE-93EF-23D1CCBFFFA8}" destId="{374410A2-3251-4447-8C64-D5C4DFF4F951}" srcOrd="13" destOrd="0" presId="urn:microsoft.com/office/officeart/2005/8/layout/default"/>
    <dgm:cxn modelId="{BFD3A478-66A8-4281-8BDF-E49D9DA258EE}" type="presParOf" srcId="{91620790-1E0D-44CE-93EF-23D1CCBFFFA8}" destId="{C8B74E5B-2B2B-4A7C-A821-97AEDD7A99D0}" srcOrd="14" destOrd="0" presId="urn:microsoft.com/office/officeart/2005/8/layout/default"/>
    <dgm:cxn modelId="{0424EBE0-383D-45B2-A7A9-546064CCE6ED}" type="presParOf" srcId="{91620790-1E0D-44CE-93EF-23D1CCBFFFA8}" destId="{DB1738C4-3E8B-4B68-B61F-5780B5A70342}" srcOrd="15" destOrd="0" presId="urn:microsoft.com/office/officeart/2005/8/layout/default"/>
    <dgm:cxn modelId="{A90FD7FE-E9D8-49B2-9ABF-403C17F7E182}" type="presParOf" srcId="{91620790-1E0D-44CE-93EF-23D1CCBFFFA8}" destId="{E40357EF-74A2-4472-A5D9-EC56956C5355}" srcOrd="16" destOrd="0" presId="urn:microsoft.com/office/officeart/2005/8/layout/default"/>
    <dgm:cxn modelId="{C65E17B2-3BE7-4433-B24C-5A4F1C8C5C6D}" type="presParOf" srcId="{91620790-1E0D-44CE-93EF-23D1CCBFFFA8}" destId="{DD7511BC-2B26-4A28-97BC-E8347E87E179}" srcOrd="17" destOrd="0" presId="urn:microsoft.com/office/officeart/2005/8/layout/default"/>
    <dgm:cxn modelId="{67318C7B-9C48-4697-BEA5-2C503BB527A8}" type="presParOf" srcId="{91620790-1E0D-44CE-93EF-23D1CCBFFFA8}" destId="{FE8D0BC6-CD46-4B5C-9382-DA752E2DD9FE}" srcOrd="18" destOrd="0" presId="urn:microsoft.com/office/officeart/2005/8/layout/default"/>
    <dgm:cxn modelId="{F6A29D2F-D5D0-48F2-ADFF-42A355508523}" type="presParOf" srcId="{91620790-1E0D-44CE-93EF-23D1CCBFFFA8}" destId="{07F81C4C-875C-42AF-85A6-873FBDCCF6A9}" srcOrd="19" destOrd="0" presId="urn:microsoft.com/office/officeart/2005/8/layout/default"/>
    <dgm:cxn modelId="{6045939B-377A-48BE-8301-5CC4EBCA3F9E}" type="presParOf" srcId="{91620790-1E0D-44CE-93EF-23D1CCBFFFA8}" destId="{BF1E9C20-A404-47A5-93C7-C79CB4446F23}" srcOrd="20" destOrd="0" presId="urn:microsoft.com/office/officeart/2005/8/layout/default"/>
    <dgm:cxn modelId="{3087C8AC-8E23-43DD-B556-93A5BD37C951}" type="presParOf" srcId="{91620790-1E0D-44CE-93EF-23D1CCBFFFA8}" destId="{E7F13AAB-91DF-4078-9D34-D478AF733B0D}" srcOrd="21" destOrd="0" presId="urn:microsoft.com/office/officeart/2005/8/layout/default"/>
    <dgm:cxn modelId="{88EDB2FD-2EC1-42A9-AFA1-9D173FA1BEE0}" type="presParOf" srcId="{91620790-1E0D-44CE-93EF-23D1CCBFFFA8}" destId="{21311231-BDBD-4C9E-AFBB-2419EE84260E}" srcOrd="22" destOrd="0" presId="urn:microsoft.com/office/officeart/2005/8/layout/default"/>
    <dgm:cxn modelId="{4D1B0AED-A4DC-4F15-B033-5FBD0EC3EC40}" type="presParOf" srcId="{91620790-1E0D-44CE-93EF-23D1CCBFFFA8}" destId="{9809C67B-A692-40B8-905F-8688F76F78EA}" srcOrd="23" destOrd="0" presId="urn:microsoft.com/office/officeart/2005/8/layout/default"/>
    <dgm:cxn modelId="{F7601F26-58AD-44AF-89B7-08C5DEFAC901}" type="presParOf" srcId="{91620790-1E0D-44CE-93EF-23D1CCBFFFA8}" destId="{F733F45A-1C35-4EFF-8314-303E61414543}" srcOrd="24" destOrd="0" presId="urn:microsoft.com/office/officeart/2005/8/layout/default"/>
    <dgm:cxn modelId="{3A95E6E5-F8E3-49AA-BB91-8EE12957C931}" type="presParOf" srcId="{91620790-1E0D-44CE-93EF-23D1CCBFFFA8}" destId="{0C052962-9693-41EA-BAD3-F01CCBA74781}" srcOrd="25" destOrd="0" presId="urn:microsoft.com/office/officeart/2005/8/layout/default"/>
    <dgm:cxn modelId="{4DCCE265-27F8-4466-911A-970005D91E47}" type="presParOf" srcId="{91620790-1E0D-44CE-93EF-23D1CCBFFFA8}" destId="{24FF911C-3427-498A-830F-D641FA3B2C7C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287912B-4A9B-4D6D-B8C7-24583DA8F159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rtl="1"/>
          <a:endParaRPr lang="fa-IR"/>
        </a:p>
      </dgm:t>
    </dgm:pt>
    <dgm:pt modelId="{C0D928B8-35D2-4094-B5A4-905666DB8735}">
      <dgm:prSet custT="1"/>
      <dgm:spPr/>
      <dgm:t>
        <a:bodyPr/>
        <a:lstStyle/>
        <a:p>
          <a:pPr rtl="1"/>
          <a:r>
            <a:rPr lang="fa-IR" sz="1600" smtClean="0"/>
            <a:t>توانایی بهتر در درک و شکل دهی به آینده</a:t>
          </a:r>
          <a:endParaRPr lang="en-US" sz="1600" dirty="0"/>
        </a:p>
      </dgm:t>
    </dgm:pt>
    <dgm:pt modelId="{89F0D4A0-969B-4972-BF18-F82DE7BEB523}" type="parTrans" cxnId="{20483402-F1C9-4DFF-997F-BC7C78710356}">
      <dgm:prSet/>
      <dgm:spPr/>
      <dgm:t>
        <a:bodyPr/>
        <a:lstStyle/>
        <a:p>
          <a:pPr rtl="1"/>
          <a:endParaRPr lang="fa-IR" sz="3200"/>
        </a:p>
      </dgm:t>
    </dgm:pt>
    <dgm:pt modelId="{9935E727-7BBA-47B5-A326-6297550D51DA}" type="sibTrans" cxnId="{20483402-F1C9-4DFF-997F-BC7C78710356}">
      <dgm:prSet/>
      <dgm:spPr/>
      <dgm:t>
        <a:bodyPr/>
        <a:lstStyle/>
        <a:p>
          <a:pPr rtl="1"/>
          <a:endParaRPr lang="fa-IR" sz="3200"/>
        </a:p>
      </dgm:t>
    </dgm:pt>
    <dgm:pt modelId="{F8E68613-F03F-4D77-B533-752BF99EDAC3}">
      <dgm:prSet custT="1"/>
      <dgm:spPr/>
      <dgm:t>
        <a:bodyPr/>
        <a:lstStyle/>
        <a:p>
          <a:pPr rtl="1"/>
          <a:r>
            <a:rPr lang="fa-IR" sz="1600" dirty="0" smtClean="0"/>
            <a:t>افزایش سطح پذیرش و اعتبار</a:t>
          </a:r>
          <a:endParaRPr lang="en-US" sz="1600" dirty="0"/>
        </a:p>
      </dgm:t>
    </dgm:pt>
    <dgm:pt modelId="{DE6A255C-151F-42C6-A251-524F9AABC96F}" type="parTrans" cxnId="{14D81A86-A312-4289-99EC-0C2638FCA1C6}">
      <dgm:prSet/>
      <dgm:spPr/>
      <dgm:t>
        <a:bodyPr/>
        <a:lstStyle/>
        <a:p>
          <a:pPr rtl="1"/>
          <a:endParaRPr lang="fa-IR" sz="2400"/>
        </a:p>
      </dgm:t>
    </dgm:pt>
    <dgm:pt modelId="{5034E84C-98CA-4BAC-9B81-B42539DE9346}" type="sibTrans" cxnId="{14D81A86-A312-4289-99EC-0C2638FCA1C6}">
      <dgm:prSet/>
      <dgm:spPr/>
      <dgm:t>
        <a:bodyPr/>
        <a:lstStyle/>
        <a:p>
          <a:pPr rtl="1"/>
          <a:endParaRPr lang="fa-IR" sz="2400"/>
        </a:p>
      </dgm:t>
    </dgm:pt>
    <dgm:pt modelId="{C20567A6-D6AE-4A9E-8B33-00EB7D008C06}">
      <dgm:prSet custT="1"/>
      <dgm:spPr/>
      <dgm:t>
        <a:bodyPr/>
        <a:lstStyle/>
        <a:p>
          <a:pPr rtl="1"/>
          <a:r>
            <a:rPr lang="fa-IR" sz="1600" dirty="0" smtClean="0"/>
            <a:t>تغییر شکل سیستم سیاستی</a:t>
          </a:r>
          <a:endParaRPr lang="en-US" sz="1600" dirty="0"/>
        </a:p>
      </dgm:t>
    </dgm:pt>
    <dgm:pt modelId="{C5C3F5CA-4DED-4071-8E60-0E991FCBA56F}" type="parTrans" cxnId="{1C1F77BF-56E0-484B-970A-4A19D1897C84}">
      <dgm:prSet/>
      <dgm:spPr/>
      <dgm:t>
        <a:bodyPr/>
        <a:lstStyle/>
        <a:p>
          <a:pPr rtl="1"/>
          <a:endParaRPr lang="fa-IR" sz="2400"/>
        </a:p>
      </dgm:t>
    </dgm:pt>
    <dgm:pt modelId="{115FCC51-3C02-498C-807D-3405DCC2F5AF}" type="sibTrans" cxnId="{1C1F77BF-56E0-484B-970A-4A19D1897C84}">
      <dgm:prSet/>
      <dgm:spPr/>
      <dgm:t>
        <a:bodyPr/>
        <a:lstStyle/>
        <a:p>
          <a:pPr rtl="1"/>
          <a:endParaRPr lang="fa-IR" sz="2400"/>
        </a:p>
      </dgm:t>
    </dgm:pt>
    <dgm:pt modelId="{E9C4BFD2-9611-4614-93A4-9B9F11C5C463}">
      <dgm:prSet custT="1"/>
      <dgm:spPr/>
      <dgm:t>
        <a:bodyPr/>
        <a:lstStyle/>
        <a:p>
          <a:pPr rtl="1"/>
          <a:r>
            <a:rPr lang="fa-IR" sz="1600" smtClean="0"/>
            <a:t>ایجاد ظرفیت آینده‎نگاری</a:t>
          </a:r>
          <a:endParaRPr lang="en-US" sz="1600"/>
        </a:p>
      </dgm:t>
    </dgm:pt>
    <dgm:pt modelId="{083BABEC-B98A-4D9E-9BA4-1A4866F0051D}" type="parTrans" cxnId="{1A587760-5476-44CB-BB46-21CC1FCC7BB6}">
      <dgm:prSet/>
      <dgm:spPr/>
      <dgm:t>
        <a:bodyPr/>
        <a:lstStyle/>
        <a:p>
          <a:pPr rtl="1"/>
          <a:endParaRPr lang="fa-IR" sz="2400"/>
        </a:p>
      </dgm:t>
    </dgm:pt>
    <dgm:pt modelId="{4875DD76-CF97-40E5-BAF5-06B6012C0805}" type="sibTrans" cxnId="{1A587760-5476-44CB-BB46-21CC1FCC7BB6}">
      <dgm:prSet/>
      <dgm:spPr/>
      <dgm:t>
        <a:bodyPr/>
        <a:lstStyle/>
        <a:p>
          <a:pPr rtl="1"/>
          <a:endParaRPr lang="fa-IR" sz="2400"/>
        </a:p>
      </dgm:t>
    </dgm:pt>
    <dgm:pt modelId="{5BE8C972-343A-4BA8-BBA7-BB86A92A684C}">
      <dgm:prSet custT="1"/>
      <dgm:spPr/>
      <dgm:t>
        <a:bodyPr/>
        <a:lstStyle/>
        <a:p>
          <a:pPr rtl="1"/>
          <a:r>
            <a:rPr lang="fa-IR" sz="1600" smtClean="0"/>
            <a:t>ایجاد ساختار جدید اجتماعی و ارتباطاتی</a:t>
          </a:r>
          <a:endParaRPr lang="en-US" sz="1600"/>
        </a:p>
      </dgm:t>
    </dgm:pt>
    <dgm:pt modelId="{6EC18301-5A80-4783-8833-71F8469B1D53}" type="parTrans" cxnId="{62FED638-ED6C-44A4-8CA9-15D60A6AAA69}">
      <dgm:prSet/>
      <dgm:spPr/>
      <dgm:t>
        <a:bodyPr/>
        <a:lstStyle/>
        <a:p>
          <a:pPr rtl="1"/>
          <a:endParaRPr lang="fa-IR" sz="2400"/>
        </a:p>
      </dgm:t>
    </dgm:pt>
    <dgm:pt modelId="{1A877D17-B955-4815-9856-F1ACA53AE1B3}" type="sibTrans" cxnId="{62FED638-ED6C-44A4-8CA9-15D60A6AAA69}">
      <dgm:prSet/>
      <dgm:spPr/>
      <dgm:t>
        <a:bodyPr/>
        <a:lstStyle/>
        <a:p>
          <a:pPr rtl="1"/>
          <a:endParaRPr lang="fa-IR" sz="2400"/>
        </a:p>
      </dgm:t>
    </dgm:pt>
    <dgm:pt modelId="{E2EFBC6F-3950-48A8-8514-B7EE719B3796}">
      <dgm:prSet custT="1"/>
      <dgm:spPr/>
      <dgm:t>
        <a:bodyPr/>
        <a:lstStyle/>
        <a:p>
          <a:pPr rtl="1"/>
          <a:r>
            <a:rPr lang="fa-IR" sz="1600" smtClean="0"/>
            <a:t>ادراک و ادامه فهم مشترک موجود</a:t>
          </a:r>
          <a:endParaRPr lang="en-US" sz="1600"/>
        </a:p>
      </dgm:t>
    </dgm:pt>
    <dgm:pt modelId="{94CDBF35-0AB5-4092-8255-B3F37573CF0E}" type="parTrans" cxnId="{8108B87E-E8EA-4234-B906-FC18CA0F59C8}">
      <dgm:prSet/>
      <dgm:spPr/>
      <dgm:t>
        <a:bodyPr/>
        <a:lstStyle/>
        <a:p>
          <a:pPr rtl="1"/>
          <a:endParaRPr lang="fa-IR" sz="2400"/>
        </a:p>
      </dgm:t>
    </dgm:pt>
    <dgm:pt modelId="{EB19F572-E42D-439F-B174-D32F19A27A22}" type="sibTrans" cxnId="{8108B87E-E8EA-4234-B906-FC18CA0F59C8}">
      <dgm:prSet/>
      <dgm:spPr/>
      <dgm:t>
        <a:bodyPr/>
        <a:lstStyle/>
        <a:p>
          <a:pPr rtl="1"/>
          <a:endParaRPr lang="fa-IR" sz="2400"/>
        </a:p>
      </dgm:t>
    </dgm:pt>
    <dgm:pt modelId="{57AC9065-9B83-44C1-921B-3F4FB405DBA0}">
      <dgm:prSet custT="1"/>
      <dgm:spPr/>
      <dgm:t>
        <a:bodyPr/>
        <a:lstStyle/>
        <a:p>
          <a:pPr rtl="1"/>
          <a:r>
            <a:rPr lang="fa-IR" sz="1200" dirty="0" smtClean="0"/>
            <a:t>یکپارچه کردن بازیگران توانمند جدید و دیدگاه هایشان و وارد کردن این دیدگاه ها به جامعه ای که مساله ای جدید در آن شکل می گیرد</a:t>
          </a:r>
          <a:endParaRPr lang="en-US" sz="1200" dirty="0"/>
        </a:p>
      </dgm:t>
    </dgm:pt>
    <dgm:pt modelId="{3AD79BF9-EF6D-4F19-9555-7E596E0509C2}" type="parTrans" cxnId="{E5D2FC5B-00E8-4A0F-8432-5A8B46032976}">
      <dgm:prSet/>
      <dgm:spPr/>
      <dgm:t>
        <a:bodyPr/>
        <a:lstStyle/>
        <a:p>
          <a:pPr rtl="1"/>
          <a:endParaRPr lang="fa-IR" sz="2400"/>
        </a:p>
      </dgm:t>
    </dgm:pt>
    <dgm:pt modelId="{7494B32A-4444-49BB-9600-F3576739B8E8}" type="sibTrans" cxnId="{E5D2FC5B-00E8-4A0F-8432-5A8B46032976}">
      <dgm:prSet/>
      <dgm:spPr/>
      <dgm:t>
        <a:bodyPr/>
        <a:lstStyle/>
        <a:p>
          <a:pPr rtl="1"/>
          <a:endParaRPr lang="fa-IR" sz="2400"/>
        </a:p>
      </dgm:t>
    </dgm:pt>
    <dgm:pt modelId="{6B2505FF-38E9-431F-8A7E-FD5CBD49B016}">
      <dgm:prSet custT="1"/>
      <dgm:spPr/>
      <dgm:t>
        <a:bodyPr/>
        <a:lstStyle/>
        <a:p>
          <a:pPr rtl="1"/>
          <a:r>
            <a:rPr lang="fa-IR" sz="1600" dirty="0" smtClean="0"/>
            <a:t>فرمول بندی و اجرای سیاست های جدید</a:t>
          </a:r>
          <a:endParaRPr lang="en-US" sz="1600" dirty="0"/>
        </a:p>
      </dgm:t>
    </dgm:pt>
    <dgm:pt modelId="{B4E10088-7CEF-4BC2-8BF7-CACDCE7AE5B2}" type="parTrans" cxnId="{3BB296A6-EDFF-4B28-951A-24AF21781BCB}">
      <dgm:prSet/>
      <dgm:spPr/>
      <dgm:t>
        <a:bodyPr/>
        <a:lstStyle/>
        <a:p>
          <a:pPr rtl="1"/>
          <a:endParaRPr lang="fa-IR" sz="2400"/>
        </a:p>
      </dgm:t>
    </dgm:pt>
    <dgm:pt modelId="{DFE5D84A-FDB5-40F4-9B4B-A820E4118595}" type="sibTrans" cxnId="{3BB296A6-EDFF-4B28-951A-24AF21781BCB}">
      <dgm:prSet/>
      <dgm:spPr/>
      <dgm:t>
        <a:bodyPr/>
        <a:lstStyle/>
        <a:p>
          <a:pPr rtl="1"/>
          <a:endParaRPr lang="fa-IR" sz="2400"/>
        </a:p>
      </dgm:t>
    </dgm:pt>
    <dgm:pt modelId="{FD788CFB-F9CD-4CCE-914E-287D73FDC4B7}">
      <dgm:prSet custT="1"/>
      <dgm:spPr/>
      <dgm:t>
        <a:bodyPr/>
        <a:lstStyle/>
        <a:p>
          <a:pPr rtl="1"/>
          <a:r>
            <a:rPr lang="fa-IR" sz="1600" smtClean="0"/>
            <a:t>ترکیب عناصر آینده نگری در رویه های سیاستگذاری</a:t>
          </a:r>
          <a:endParaRPr lang="en-US" sz="1600"/>
        </a:p>
      </dgm:t>
    </dgm:pt>
    <dgm:pt modelId="{9667A8EF-2B8E-4E11-B828-EF7D6D79D36E}" type="parTrans" cxnId="{7E1CF356-0A27-4219-BEBB-DB3CF85973CF}">
      <dgm:prSet/>
      <dgm:spPr/>
      <dgm:t>
        <a:bodyPr/>
        <a:lstStyle/>
        <a:p>
          <a:pPr rtl="1"/>
          <a:endParaRPr lang="fa-IR" sz="2400"/>
        </a:p>
      </dgm:t>
    </dgm:pt>
    <dgm:pt modelId="{51FC16AC-7C48-4516-88D6-CA5E5D227E25}" type="sibTrans" cxnId="{7E1CF356-0A27-4219-BEBB-DB3CF85973CF}">
      <dgm:prSet/>
      <dgm:spPr/>
      <dgm:t>
        <a:bodyPr/>
        <a:lstStyle/>
        <a:p>
          <a:pPr rtl="1"/>
          <a:endParaRPr lang="fa-IR" sz="2400"/>
        </a:p>
      </dgm:t>
    </dgm:pt>
    <dgm:pt modelId="{DE3A399E-CF31-4C20-B0C9-0D2F4016160F}">
      <dgm:prSet custT="1"/>
      <dgm:spPr/>
      <dgm:t>
        <a:bodyPr/>
        <a:lstStyle/>
        <a:p>
          <a:pPr rtl="1"/>
          <a:r>
            <a:rPr lang="fa-IR" sz="1600" smtClean="0"/>
            <a:t>بهبود انسجام سیاست ها</a:t>
          </a:r>
          <a:endParaRPr lang="en-US" sz="1600"/>
        </a:p>
      </dgm:t>
    </dgm:pt>
    <dgm:pt modelId="{A9C814E8-964D-435E-8A2B-1F499113DA23}" type="parTrans" cxnId="{AB9299EC-1461-49AE-9711-7D242D55EABD}">
      <dgm:prSet/>
      <dgm:spPr/>
      <dgm:t>
        <a:bodyPr/>
        <a:lstStyle/>
        <a:p>
          <a:pPr rtl="1"/>
          <a:endParaRPr lang="fa-IR" sz="2400"/>
        </a:p>
      </dgm:t>
    </dgm:pt>
    <dgm:pt modelId="{94BF8E8B-D905-4B4A-ACA7-661B41952F6C}" type="sibTrans" cxnId="{AB9299EC-1461-49AE-9711-7D242D55EABD}">
      <dgm:prSet/>
      <dgm:spPr/>
      <dgm:t>
        <a:bodyPr/>
        <a:lstStyle/>
        <a:p>
          <a:pPr rtl="1"/>
          <a:endParaRPr lang="fa-IR" sz="2400"/>
        </a:p>
      </dgm:t>
    </dgm:pt>
    <dgm:pt modelId="{0F6E4060-42F5-4A42-AD13-787128352CC9}">
      <dgm:prSet custT="1"/>
      <dgm:spPr/>
      <dgm:t>
        <a:bodyPr/>
        <a:lstStyle/>
        <a:p>
          <a:pPr rtl="1"/>
          <a:r>
            <a:rPr lang="fa-IR" sz="1600" smtClean="0"/>
            <a:t>تغییرات فرهنگی تفکر سیستمی و شهودی بلندمدت</a:t>
          </a:r>
          <a:endParaRPr lang="fa-IR" sz="1600"/>
        </a:p>
      </dgm:t>
    </dgm:pt>
    <dgm:pt modelId="{C50EE922-0BAF-4655-A237-5FB4BA1F03B6}" type="parTrans" cxnId="{0F47AA54-3399-4D69-BD11-9A97A52D6BC8}">
      <dgm:prSet/>
      <dgm:spPr/>
      <dgm:t>
        <a:bodyPr/>
        <a:lstStyle/>
        <a:p>
          <a:pPr rtl="1"/>
          <a:endParaRPr lang="fa-IR" sz="2400"/>
        </a:p>
      </dgm:t>
    </dgm:pt>
    <dgm:pt modelId="{606C8795-D472-4478-A4AB-7651E5463910}" type="sibTrans" cxnId="{0F47AA54-3399-4D69-BD11-9A97A52D6BC8}">
      <dgm:prSet/>
      <dgm:spPr/>
      <dgm:t>
        <a:bodyPr/>
        <a:lstStyle/>
        <a:p>
          <a:pPr rtl="1"/>
          <a:endParaRPr lang="fa-IR" sz="2400"/>
        </a:p>
      </dgm:t>
    </dgm:pt>
    <dgm:pt modelId="{91620790-1E0D-44CE-93EF-23D1CCBFFFA8}" type="pres">
      <dgm:prSet presAssocID="{6287912B-4A9B-4D6D-B8C7-24583DA8F1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EA61EC84-6531-4145-B9A6-4D052D83C9BA}" type="pres">
      <dgm:prSet presAssocID="{C0D928B8-35D2-4094-B5A4-905666DB8735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2F7C263-4890-451B-8CB7-C0965632B7DA}" type="pres">
      <dgm:prSet presAssocID="{9935E727-7BBA-47B5-A326-6297550D51DA}" presName="sibTrans" presStyleCnt="0"/>
      <dgm:spPr/>
    </dgm:pt>
    <dgm:pt modelId="{4871BD73-C3E4-4179-8BBF-1A3BDFCD002D}" type="pres">
      <dgm:prSet presAssocID="{F8E68613-F03F-4D77-B533-752BF99EDAC3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9C3DF66-9CD3-4438-A3C2-4BDBBF12EBB5}" type="pres">
      <dgm:prSet presAssocID="{5034E84C-98CA-4BAC-9B81-B42539DE9346}" presName="sibTrans" presStyleCnt="0"/>
      <dgm:spPr/>
    </dgm:pt>
    <dgm:pt modelId="{0475994E-E1D1-433D-919B-89B733099CC0}" type="pres">
      <dgm:prSet presAssocID="{C20567A6-D6AE-4A9E-8B33-00EB7D008C06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5D44431-E38A-4C98-864B-23D64406599B}" type="pres">
      <dgm:prSet presAssocID="{115FCC51-3C02-498C-807D-3405DCC2F5AF}" presName="sibTrans" presStyleCnt="0"/>
      <dgm:spPr/>
    </dgm:pt>
    <dgm:pt modelId="{41E54647-E064-409D-9268-DEDBD25902F9}" type="pres">
      <dgm:prSet presAssocID="{E9C4BFD2-9611-4614-93A4-9B9F11C5C463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AE42D5D-08C2-4D7C-95F7-64507531BBE0}" type="pres">
      <dgm:prSet presAssocID="{4875DD76-CF97-40E5-BAF5-06B6012C0805}" presName="sibTrans" presStyleCnt="0"/>
      <dgm:spPr/>
    </dgm:pt>
    <dgm:pt modelId="{F05BFE7F-0357-4F00-B633-239AF37E7EF8}" type="pres">
      <dgm:prSet presAssocID="{5BE8C972-343A-4BA8-BBA7-BB86A92A684C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528D1C9-FE8A-4622-9BF9-2D1A61D17282}" type="pres">
      <dgm:prSet presAssocID="{1A877D17-B955-4815-9856-F1ACA53AE1B3}" presName="sibTrans" presStyleCnt="0"/>
      <dgm:spPr/>
    </dgm:pt>
    <dgm:pt modelId="{FFAE2729-5459-46FC-A9E5-BE749A50C216}" type="pres">
      <dgm:prSet presAssocID="{E2EFBC6F-3950-48A8-8514-B7EE719B3796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80FFB09-C21F-4098-AB5D-D3B26BE59F4E}" type="pres">
      <dgm:prSet presAssocID="{EB19F572-E42D-439F-B174-D32F19A27A22}" presName="sibTrans" presStyleCnt="0"/>
      <dgm:spPr/>
    </dgm:pt>
    <dgm:pt modelId="{F077EA55-0541-4186-A2B8-2A5B05DA1112}" type="pres">
      <dgm:prSet presAssocID="{57AC9065-9B83-44C1-921B-3F4FB405DBA0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D252C2E-9F83-42B8-96CA-2A044C9D4FA3}" type="pres">
      <dgm:prSet presAssocID="{7494B32A-4444-49BB-9600-F3576739B8E8}" presName="sibTrans" presStyleCnt="0"/>
      <dgm:spPr/>
    </dgm:pt>
    <dgm:pt modelId="{96414DDA-A5DB-4C9C-ACAD-53E492733785}" type="pres">
      <dgm:prSet presAssocID="{6B2505FF-38E9-431F-8A7E-FD5CBD49B016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67BCFC8-C7E1-42EF-9821-D3636D71A5EA}" type="pres">
      <dgm:prSet presAssocID="{DFE5D84A-FDB5-40F4-9B4B-A820E4118595}" presName="sibTrans" presStyleCnt="0"/>
      <dgm:spPr/>
    </dgm:pt>
    <dgm:pt modelId="{CF993729-6F4B-411A-AC4B-B366BCCE2737}" type="pres">
      <dgm:prSet presAssocID="{FD788CFB-F9CD-4CCE-914E-287D73FDC4B7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0AF1E2E-A96B-49C9-AB91-907A4508D346}" type="pres">
      <dgm:prSet presAssocID="{51FC16AC-7C48-4516-88D6-CA5E5D227E25}" presName="sibTrans" presStyleCnt="0"/>
      <dgm:spPr/>
    </dgm:pt>
    <dgm:pt modelId="{EAAF876E-FDF7-4FD6-BC33-796642C3601E}" type="pres">
      <dgm:prSet presAssocID="{DE3A399E-CF31-4C20-B0C9-0D2F4016160F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0245B83-6638-4F4E-9BDF-390F6C06A4D5}" type="pres">
      <dgm:prSet presAssocID="{94BF8E8B-D905-4B4A-ACA7-661B41952F6C}" presName="sibTrans" presStyleCnt="0"/>
      <dgm:spPr/>
    </dgm:pt>
    <dgm:pt modelId="{6ADD93B4-D0BC-4750-AACA-67BB618BA54A}" type="pres">
      <dgm:prSet presAssocID="{0F6E4060-42F5-4A42-AD13-787128352CC9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4378707D-95B6-4618-979F-1212B22CB90A}" type="presOf" srcId="{6287912B-4A9B-4D6D-B8C7-24583DA8F159}" destId="{91620790-1E0D-44CE-93EF-23D1CCBFFFA8}" srcOrd="0" destOrd="0" presId="urn:microsoft.com/office/officeart/2005/8/layout/default"/>
    <dgm:cxn modelId="{8E088672-F638-4E0A-9A3C-FE9200FE4B7B}" type="presOf" srcId="{C0D928B8-35D2-4094-B5A4-905666DB8735}" destId="{EA61EC84-6531-4145-B9A6-4D052D83C9BA}" srcOrd="0" destOrd="0" presId="urn:microsoft.com/office/officeart/2005/8/layout/default"/>
    <dgm:cxn modelId="{16C6FB43-E182-4101-B278-BBA6005963C3}" type="presOf" srcId="{6B2505FF-38E9-431F-8A7E-FD5CBD49B016}" destId="{96414DDA-A5DB-4C9C-ACAD-53E492733785}" srcOrd="0" destOrd="0" presId="urn:microsoft.com/office/officeart/2005/8/layout/default"/>
    <dgm:cxn modelId="{3BB296A6-EDFF-4B28-951A-24AF21781BCB}" srcId="{6287912B-4A9B-4D6D-B8C7-24583DA8F159}" destId="{6B2505FF-38E9-431F-8A7E-FD5CBD49B016}" srcOrd="7" destOrd="0" parTransId="{B4E10088-7CEF-4BC2-8BF7-CACDCE7AE5B2}" sibTransId="{DFE5D84A-FDB5-40F4-9B4B-A820E4118595}"/>
    <dgm:cxn modelId="{7E1CF356-0A27-4219-BEBB-DB3CF85973CF}" srcId="{6287912B-4A9B-4D6D-B8C7-24583DA8F159}" destId="{FD788CFB-F9CD-4CCE-914E-287D73FDC4B7}" srcOrd="8" destOrd="0" parTransId="{9667A8EF-2B8E-4E11-B828-EF7D6D79D36E}" sibTransId="{51FC16AC-7C48-4516-88D6-CA5E5D227E25}"/>
    <dgm:cxn modelId="{08D2B16F-C0D1-45E2-BC54-F4A1162F802B}" type="presOf" srcId="{0F6E4060-42F5-4A42-AD13-787128352CC9}" destId="{6ADD93B4-D0BC-4750-AACA-67BB618BA54A}" srcOrd="0" destOrd="0" presId="urn:microsoft.com/office/officeart/2005/8/layout/default"/>
    <dgm:cxn modelId="{D2E4CA4B-B97C-400A-ADB4-6EB62FB970CB}" type="presOf" srcId="{DE3A399E-CF31-4C20-B0C9-0D2F4016160F}" destId="{EAAF876E-FDF7-4FD6-BC33-796642C3601E}" srcOrd="0" destOrd="0" presId="urn:microsoft.com/office/officeart/2005/8/layout/default"/>
    <dgm:cxn modelId="{4160DD4A-4FB4-4B9E-A420-7C08D351A09D}" type="presOf" srcId="{E2EFBC6F-3950-48A8-8514-B7EE719B3796}" destId="{FFAE2729-5459-46FC-A9E5-BE749A50C216}" srcOrd="0" destOrd="0" presId="urn:microsoft.com/office/officeart/2005/8/layout/default"/>
    <dgm:cxn modelId="{C58CC1ED-4CD7-4FF9-BDD6-78C018F9E5AF}" type="presOf" srcId="{F8E68613-F03F-4D77-B533-752BF99EDAC3}" destId="{4871BD73-C3E4-4179-8BBF-1A3BDFCD002D}" srcOrd="0" destOrd="0" presId="urn:microsoft.com/office/officeart/2005/8/layout/default"/>
    <dgm:cxn modelId="{65BE6DDB-12EF-4620-8FD4-4F6D010A70AD}" type="presOf" srcId="{57AC9065-9B83-44C1-921B-3F4FB405DBA0}" destId="{F077EA55-0541-4186-A2B8-2A5B05DA1112}" srcOrd="0" destOrd="0" presId="urn:microsoft.com/office/officeart/2005/8/layout/default"/>
    <dgm:cxn modelId="{1A587760-5476-44CB-BB46-21CC1FCC7BB6}" srcId="{6287912B-4A9B-4D6D-B8C7-24583DA8F159}" destId="{E9C4BFD2-9611-4614-93A4-9B9F11C5C463}" srcOrd="3" destOrd="0" parTransId="{083BABEC-B98A-4D9E-9BA4-1A4866F0051D}" sibTransId="{4875DD76-CF97-40E5-BAF5-06B6012C0805}"/>
    <dgm:cxn modelId="{14D81A86-A312-4289-99EC-0C2638FCA1C6}" srcId="{6287912B-4A9B-4D6D-B8C7-24583DA8F159}" destId="{F8E68613-F03F-4D77-B533-752BF99EDAC3}" srcOrd="1" destOrd="0" parTransId="{DE6A255C-151F-42C6-A251-524F9AABC96F}" sibTransId="{5034E84C-98CA-4BAC-9B81-B42539DE9346}"/>
    <dgm:cxn modelId="{A8CF0E4A-63D9-4AFC-9624-33CE465033A7}" type="presOf" srcId="{FD788CFB-F9CD-4CCE-914E-287D73FDC4B7}" destId="{CF993729-6F4B-411A-AC4B-B366BCCE2737}" srcOrd="0" destOrd="0" presId="urn:microsoft.com/office/officeart/2005/8/layout/default"/>
    <dgm:cxn modelId="{62FED638-ED6C-44A4-8CA9-15D60A6AAA69}" srcId="{6287912B-4A9B-4D6D-B8C7-24583DA8F159}" destId="{5BE8C972-343A-4BA8-BBA7-BB86A92A684C}" srcOrd="4" destOrd="0" parTransId="{6EC18301-5A80-4783-8833-71F8469B1D53}" sibTransId="{1A877D17-B955-4815-9856-F1ACA53AE1B3}"/>
    <dgm:cxn modelId="{8108B87E-E8EA-4234-B906-FC18CA0F59C8}" srcId="{6287912B-4A9B-4D6D-B8C7-24583DA8F159}" destId="{E2EFBC6F-3950-48A8-8514-B7EE719B3796}" srcOrd="5" destOrd="0" parTransId="{94CDBF35-0AB5-4092-8255-B3F37573CF0E}" sibTransId="{EB19F572-E42D-439F-B174-D32F19A27A22}"/>
    <dgm:cxn modelId="{AB9299EC-1461-49AE-9711-7D242D55EABD}" srcId="{6287912B-4A9B-4D6D-B8C7-24583DA8F159}" destId="{DE3A399E-CF31-4C20-B0C9-0D2F4016160F}" srcOrd="9" destOrd="0" parTransId="{A9C814E8-964D-435E-8A2B-1F499113DA23}" sibTransId="{94BF8E8B-D905-4B4A-ACA7-661B41952F6C}"/>
    <dgm:cxn modelId="{1C1F77BF-56E0-484B-970A-4A19D1897C84}" srcId="{6287912B-4A9B-4D6D-B8C7-24583DA8F159}" destId="{C20567A6-D6AE-4A9E-8B33-00EB7D008C06}" srcOrd="2" destOrd="0" parTransId="{C5C3F5CA-4DED-4071-8E60-0E991FCBA56F}" sibTransId="{115FCC51-3C02-498C-807D-3405DCC2F5AF}"/>
    <dgm:cxn modelId="{0F47AA54-3399-4D69-BD11-9A97A52D6BC8}" srcId="{6287912B-4A9B-4D6D-B8C7-24583DA8F159}" destId="{0F6E4060-42F5-4A42-AD13-787128352CC9}" srcOrd="10" destOrd="0" parTransId="{C50EE922-0BAF-4655-A237-5FB4BA1F03B6}" sibTransId="{606C8795-D472-4478-A4AB-7651E5463910}"/>
    <dgm:cxn modelId="{E5D2FC5B-00E8-4A0F-8432-5A8B46032976}" srcId="{6287912B-4A9B-4D6D-B8C7-24583DA8F159}" destId="{57AC9065-9B83-44C1-921B-3F4FB405DBA0}" srcOrd="6" destOrd="0" parTransId="{3AD79BF9-EF6D-4F19-9555-7E596E0509C2}" sibTransId="{7494B32A-4444-49BB-9600-F3576739B8E8}"/>
    <dgm:cxn modelId="{20483402-F1C9-4DFF-997F-BC7C78710356}" srcId="{6287912B-4A9B-4D6D-B8C7-24583DA8F159}" destId="{C0D928B8-35D2-4094-B5A4-905666DB8735}" srcOrd="0" destOrd="0" parTransId="{89F0D4A0-969B-4972-BF18-F82DE7BEB523}" sibTransId="{9935E727-7BBA-47B5-A326-6297550D51DA}"/>
    <dgm:cxn modelId="{2A4E5B4F-9932-4B59-BF04-F6FF91CD226E}" type="presOf" srcId="{E9C4BFD2-9611-4614-93A4-9B9F11C5C463}" destId="{41E54647-E064-409D-9268-DEDBD25902F9}" srcOrd="0" destOrd="0" presId="urn:microsoft.com/office/officeart/2005/8/layout/default"/>
    <dgm:cxn modelId="{B7D7424D-7D7C-40E7-8ACF-1067299D01F4}" type="presOf" srcId="{C20567A6-D6AE-4A9E-8B33-00EB7D008C06}" destId="{0475994E-E1D1-433D-919B-89B733099CC0}" srcOrd="0" destOrd="0" presId="urn:microsoft.com/office/officeart/2005/8/layout/default"/>
    <dgm:cxn modelId="{E17FA854-9184-4E43-9567-EA50009147A8}" type="presOf" srcId="{5BE8C972-343A-4BA8-BBA7-BB86A92A684C}" destId="{F05BFE7F-0357-4F00-B633-239AF37E7EF8}" srcOrd="0" destOrd="0" presId="urn:microsoft.com/office/officeart/2005/8/layout/default"/>
    <dgm:cxn modelId="{27D9DA54-AC0A-4E77-BD80-26BBE73235A0}" type="presParOf" srcId="{91620790-1E0D-44CE-93EF-23D1CCBFFFA8}" destId="{EA61EC84-6531-4145-B9A6-4D052D83C9BA}" srcOrd="0" destOrd="0" presId="urn:microsoft.com/office/officeart/2005/8/layout/default"/>
    <dgm:cxn modelId="{1D0602CA-0313-482F-96B0-02A9963DA040}" type="presParOf" srcId="{91620790-1E0D-44CE-93EF-23D1CCBFFFA8}" destId="{32F7C263-4890-451B-8CB7-C0965632B7DA}" srcOrd="1" destOrd="0" presId="urn:microsoft.com/office/officeart/2005/8/layout/default"/>
    <dgm:cxn modelId="{C3408469-9488-487C-9301-8E8EE64B3C4E}" type="presParOf" srcId="{91620790-1E0D-44CE-93EF-23D1CCBFFFA8}" destId="{4871BD73-C3E4-4179-8BBF-1A3BDFCD002D}" srcOrd="2" destOrd="0" presId="urn:microsoft.com/office/officeart/2005/8/layout/default"/>
    <dgm:cxn modelId="{7AD1FC38-CEA8-4572-A8F4-81AF12DC15E1}" type="presParOf" srcId="{91620790-1E0D-44CE-93EF-23D1CCBFFFA8}" destId="{C9C3DF66-9CD3-4438-A3C2-4BDBBF12EBB5}" srcOrd="3" destOrd="0" presId="urn:microsoft.com/office/officeart/2005/8/layout/default"/>
    <dgm:cxn modelId="{34796812-2ED2-4C95-9ED7-01024951F574}" type="presParOf" srcId="{91620790-1E0D-44CE-93EF-23D1CCBFFFA8}" destId="{0475994E-E1D1-433D-919B-89B733099CC0}" srcOrd="4" destOrd="0" presId="urn:microsoft.com/office/officeart/2005/8/layout/default"/>
    <dgm:cxn modelId="{0F14688E-CB55-418A-AB9D-0AF1F7796C94}" type="presParOf" srcId="{91620790-1E0D-44CE-93EF-23D1CCBFFFA8}" destId="{75D44431-E38A-4C98-864B-23D64406599B}" srcOrd="5" destOrd="0" presId="urn:microsoft.com/office/officeart/2005/8/layout/default"/>
    <dgm:cxn modelId="{F3291DFE-3606-444E-A88F-817AAA30A8D8}" type="presParOf" srcId="{91620790-1E0D-44CE-93EF-23D1CCBFFFA8}" destId="{41E54647-E064-409D-9268-DEDBD25902F9}" srcOrd="6" destOrd="0" presId="urn:microsoft.com/office/officeart/2005/8/layout/default"/>
    <dgm:cxn modelId="{4CD68D64-E4C1-4609-A4DD-C1099D8BDEA3}" type="presParOf" srcId="{91620790-1E0D-44CE-93EF-23D1CCBFFFA8}" destId="{8AE42D5D-08C2-4D7C-95F7-64507531BBE0}" srcOrd="7" destOrd="0" presId="urn:microsoft.com/office/officeart/2005/8/layout/default"/>
    <dgm:cxn modelId="{25B6C3F6-4011-432D-8262-1D6C81F492B9}" type="presParOf" srcId="{91620790-1E0D-44CE-93EF-23D1CCBFFFA8}" destId="{F05BFE7F-0357-4F00-B633-239AF37E7EF8}" srcOrd="8" destOrd="0" presId="urn:microsoft.com/office/officeart/2005/8/layout/default"/>
    <dgm:cxn modelId="{A0A6E182-9399-4195-932C-4282A0DC5D7A}" type="presParOf" srcId="{91620790-1E0D-44CE-93EF-23D1CCBFFFA8}" destId="{8528D1C9-FE8A-4622-9BF9-2D1A61D17282}" srcOrd="9" destOrd="0" presId="urn:microsoft.com/office/officeart/2005/8/layout/default"/>
    <dgm:cxn modelId="{96FC928A-50F2-4658-905D-EB642C936240}" type="presParOf" srcId="{91620790-1E0D-44CE-93EF-23D1CCBFFFA8}" destId="{FFAE2729-5459-46FC-A9E5-BE749A50C216}" srcOrd="10" destOrd="0" presId="urn:microsoft.com/office/officeart/2005/8/layout/default"/>
    <dgm:cxn modelId="{4CF3370A-37D3-4ECB-9602-7E23668E6259}" type="presParOf" srcId="{91620790-1E0D-44CE-93EF-23D1CCBFFFA8}" destId="{680FFB09-C21F-4098-AB5D-D3B26BE59F4E}" srcOrd="11" destOrd="0" presId="urn:microsoft.com/office/officeart/2005/8/layout/default"/>
    <dgm:cxn modelId="{63DD9254-E2FD-469F-81FF-1A56C5BCBA4F}" type="presParOf" srcId="{91620790-1E0D-44CE-93EF-23D1CCBFFFA8}" destId="{F077EA55-0541-4186-A2B8-2A5B05DA1112}" srcOrd="12" destOrd="0" presId="urn:microsoft.com/office/officeart/2005/8/layout/default"/>
    <dgm:cxn modelId="{6E82E5DE-EC27-4805-935E-932101F1A439}" type="presParOf" srcId="{91620790-1E0D-44CE-93EF-23D1CCBFFFA8}" destId="{8D252C2E-9F83-42B8-96CA-2A044C9D4FA3}" srcOrd="13" destOrd="0" presId="urn:microsoft.com/office/officeart/2005/8/layout/default"/>
    <dgm:cxn modelId="{A9724385-A981-4A19-821F-454CDF21A862}" type="presParOf" srcId="{91620790-1E0D-44CE-93EF-23D1CCBFFFA8}" destId="{96414DDA-A5DB-4C9C-ACAD-53E492733785}" srcOrd="14" destOrd="0" presId="urn:microsoft.com/office/officeart/2005/8/layout/default"/>
    <dgm:cxn modelId="{676942D0-F7CC-407F-8F18-21CC0453A2A0}" type="presParOf" srcId="{91620790-1E0D-44CE-93EF-23D1CCBFFFA8}" destId="{267BCFC8-C7E1-42EF-9821-D3636D71A5EA}" srcOrd="15" destOrd="0" presId="urn:microsoft.com/office/officeart/2005/8/layout/default"/>
    <dgm:cxn modelId="{1CF15F2D-FCC9-4F83-874B-DCFDC0DC2C49}" type="presParOf" srcId="{91620790-1E0D-44CE-93EF-23D1CCBFFFA8}" destId="{CF993729-6F4B-411A-AC4B-B366BCCE2737}" srcOrd="16" destOrd="0" presId="urn:microsoft.com/office/officeart/2005/8/layout/default"/>
    <dgm:cxn modelId="{81D207BA-5750-4C2C-A69C-5492858B39B7}" type="presParOf" srcId="{91620790-1E0D-44CE-93EF-23D1CCBFFFA8}" destId="{90AF1E2E-A96B-49C9-AB91-907A4508D346}" srcOrd="17" destOrd="0" presId="urn:microsoft.com/office/officeart/2005/8/layout/default"/>
    <dgm:cxn modelId="{340C955E-E3ED-4A01-9BA7-8FB1591FFBAF}" type="presParOf" srcId="{91620790-1E0D-44CE-93EF-23D1CCBFFFA8}" destId="{EAAF876E-FDF7-4FD6-BC33-796642C3601E}" srcOrd="18" destOrd="0" presId="urn:microsoft.com/office/officeart/2005/8/layout/default"/>
    <dgm:cxn modelId="{7E6BF0CF-C13B-4022-B76B-F8FC7C580D55}" type="presParOf" srcId="{91620790-1E0D-44CE-93EF-23D1CCBFFFA8}" destId="{B0245B83-6638-4F4E-9BDF-390F6C06A4D5}" srcOrd="19" destOrd="0" presId="urn:microsoft.com/office/officeart/2005/8/layout/default"/>
    <dgm:cxn modelId="{E72B60D2-E29C-44BD-90EA-870BCF1443C9}" type="presParOf" srcId="{91620790-1E0D-44CE-93EF-23D1CCBFFFA8}" destId="{6ADD93B4-D0BC-4750-AACA-67BB618BA54A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4AAB7AA-55D1-4823-A5E8-72352DCA0963}" type="doc">
      <dgm:prSet loTypeId="urn:microsoft.com/office/officeart/2005/8/layout/cycle3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33BFBA9-9511-4251-A482-F38BAD1DCB5A}">
      <dgm:prSet phldrT="[Text]" custT="1"/>
      <dgm:spPr/>
      <dgm:t>
        <a:bodyPr/>
        <a:lstStyle/>
        <a:p>
          <a:r>
            <a:rPr lang="fa-IR" sz="1800" b="1" smtClean="0"/>
            <a:t>تعریف مساله</a:t>
          </a:r>
          <a:endParaRPr lang="en-US" sz="1800" b="1">
            <a:cs typeface="B Lotus" pitchFamily="2" charset="-78"/>
          </a:endParaRPr>
        </a:p>
      </dgm:t>
    </dgm:pt>
    <dgm:pt modelId="{8093B90F-50CC-4170-938E-9ACB2577CF50}" type="parTrans" cxnId="{CAFD21D0-38A0-4827-A41B-F4E2D820F29E}">
      <dgm:prSet/>
      <dgm:spPr/>
      <dgm:t>
        <a:bodyPr/>
        <a:lstStyle/>
        <a:p>
          <a:endParaRPr lang="en-US" sz="4000">
            <a:cs typeface="B Lotus" pitchFamily="2" charset="-78"/>
          </a:endParaRPr>
        </a:p>
      </dgm:t>
    </dgm:pt>
    <dgm:pt modelId="{8E31C2D2-78A8-48F5-90D0-A6047FCA6603}" type="sibTrans" cxnId="{CAFD21D0-38A0-4827-A41B-F4E2D820F29E}">
      <dgm:prSet/>
      <dgm:spPr/>
      <dgm:t>
        <a:bodyPr/>
        <a:lstStyle/>
        <a:p>
          <a:endParaRPr lang="en-US" sz="4000">
            <a:cs typeface="B Lotus" pitchFamily="2" charset="-78"/>
          </a:endParaRPr>
        </a:p>
      </dgm:t>
    </dgm:pt>
    <dgm:pt modelId="{F47AB715-E397-4F67-A009-12B4BD646513}">
      <dgm:prSet/>
      <dgm:spPr/>
      <dgm:t>
        <a:bodyPr/>
        <a:lstStyle/>
        <a:p>
          <a:pPr rtl="1"/>
          <a:r>
            <a:rPr lang="fa-IR" b="1" dirty="0" smtClean="0"/>
            <a:t>طراحی پاسخ­های بدیل</a:t>
          </a:r>
          <a:endParaRPr lang="en-US" dirty="0"/>
        </a:p>
      </dgm:t>
    </dgm:pt>
    <dgm:pt modelId="{01EFD791-951B-4C1F-8166-9C63C6CDC87A}" type="parTrans" cxnId="{46013D4E-B3F9-428D-8BBB-C14C9E6EECEC}">
      <dgm:prSet/>
      <dgm:spPr/>
      <dgm:t>
        <a:bodyPr/>
        <a:lstStyle/>
        <a:p>
          <a:pPr rtl="1"/>
          <a:endParaRPr lang="fa-IR"/>
        </a:p>
      </dgm:t>
    </dgm:pt>
    <dgm:pt modelId="{0FD23108-C24E-4E6F-AE3C-11F080EC0778}" type="sibTrans" cxnId="{46013D4E-B3F9-428D-8BBB-C14C9E6EECEC}">
      <dgm:prSet/>
      <dgm:spPr/>
      <dgm:t>
        <a:bodyPr/>
        <a:lstStyle/>
        <a:p>
          <a:pPr rtl="1"/>
          <a:endParaRPr lang="fa-IR"/>
        </a:p>
      </dgm:t>
    </dgm:pt>
    <dgm:pt modelId="{F314D76E-0061-4282-8D1A-ECED2C624120}">
      <dgm:prSet/>
      <dgm:spPr/>
      <dgm:t>
        <a:bodyPr/>
        <a:lstStyle/>
        <a:p>
          <a:pPr rtl="1"/>
          <a:r>
            <a:rPr lang="fa-IR" b="1" smtClean="0"/>
            <a:t>انتخاب گزینه­های مرجح</a:t>
          </a:r>
          <a:endParaRPr lang="en-US"/>
        </a:p>
      </dgm:t>
    </dgm:pt>
    <dgm:pt modelId="{62980A2D-6B5A-4A5B-9453-2B34C96434DF}" type="parTrans" cxnId="{EEAC81DB-F387-4F76-9060-F3F7024EE678}">
      <dgm:prSet/>
      <dgm:spPr/>
      <dgm:t>
        <a:bodyPr/>
        <a:lstStyle/>
        <a:p>
          <a:pPr rtl="1"/>
          <a:endParaRPr lang="fa-IR"/>
        </a:p>
      </dgm:t>
    </dgm:pt>
    <dgm:pt modelId="{135B17BE-B40E-4CB4-8E37-1B05A9E29CEA}" type="sibTrans" cxnId="{EEAC81DB-F387-4F76-9060-F3F7024EE678}">
      <dgm:prSet/>
      <dgm:spPr/>
      <dgm:t>
        <a:bodyPr/>
        <a:lstStyle/>
        <a:p>
          <a:pPr rtl="1"/>
          <a:endParaRPr lang="fa-IR"/>
        </a:p>
      </dgm:t>
    </dgm:pt>
    <dgm:pt modelId="{68DA9C36-4481-456A-A7C8-244C89EA419B}">
      <dgm:prSet/>
      <dgm:spPr/>
      <dgm:t>
        <a:bodyPr/>
        <a:lstStyle/>
        <a:p>
          <a:pPr rtl="1"/>
          <a:r>
            <a:rPr lang="fa-IR" b="1" smtClean="0"/>
            <a:t>اجرا</a:t>
          </a:r>
          <a:endParaRPr lang="en-US"/>
        </a:p>
      </dgm:t>
    </dgm:pt>
    <dgm:pt modelId="{9563F9F2-C588-484F-8973-AC428583D26C}" type="parTrans" cxnId="{A8745D50-ACC1-4943-852A-019C870EDA07}">
      <dgm:prSet/>
      <dgm:spPr/>
      <dgm:t>
        <a:bodyPr/>
        <a:lstStyle/>
        <a:p>
          <a:pPr rtl="1"/>
          <a:endParaRPr lang="fa-IR"/>
        </a:p>
      </dgm:t>
    </dgm:pt>
    <dgm:pt modelId="{2A20F0AF-09CA-450F-8D9B-EE349419C33A}" type="sibTrans" cxnId="{A8745D50-ACC1-4943-852A-019C870EDA07}">
      <dgm:prSet/>
      <dgm:spPr/>
      <dgm:t>
        <a:bodyPr/>
        <a:lstStyle/>
        <a:p>
          <a:pPr rtl="1"/>
          <a:endParaRPr lang="fa-IR"/>
        </a:p>
      </dgm:t>
    </dgm:pt>
    <dgm:pt modelId="{00DFF0C6-00CC-42F0-83A4-6C93F2F71BE5}">
      <dgm:prSet/>
      <dgm:spPr/>
      <dgm:t>
        <a:bodyPr/>
        <a:lstStyle/>
        <a:p>
          <a:pPr rtl="1"/>
          <a:r>
            <a:rPr lang="fa-IR" b="1" smtClean="0"/>
            <a:t>ارزیابی</a:t>
          </a:r>
          <a:endParaRPr lang="en-US"/>
        </a:p>
      </dgm:t>
    </dgm:pt>
    <dgm:pt modelId="{B7C80CF9-909E-44F9-843B-61E644829214}" type="parTrans" cxnId="{022B00C8-1C74-4334-85A5-BC759D047787}">
      <dgm:prSet/>
      <dgm:spPr/>
      <dgm:t>
        <a:bodyPr/>
        <a:lstStyle/>
        <a:p>
          <a:pPr rtl="1"/>
          <a:endParaRPr lang="fa-IR"/>
        </a:p>
      </dgm:t>
    </dgm:pt>
    <dgm:pt modelId="{CF7AB4E6-50B0-40E2-92B5-1E435106BD34}" type="sibTrans" cxnId="{022B00C8-1C74-4334-85A5-BC759D047787}">
      <dgm:prSet/>
      <dgm:spPr/>
      <dgm:t>
        <a:bodyPr/>
        <a:lstStyle/>
        <a:p>
          <a:pPr rtl="1"/>
          <a:endParaRPr lang="fa-IR"/>
        </a:p>
      </dgm:t>
    </dgm:pt>
    <dgm:pt modelId="{C7647434-DA27-4AE2-92F9-210268E7BB24}" type="pres">
      <dgm:prSet presAssocID="{34AAB7AA-55D1-4823-A5E8-72352DCA096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77339423-9C4B-4F10-8AF1-6D6E1F2FC531}" type="pres">
      <dgm:prSet presAssocID="{34AAB7AA-55D1-4823-A5E8-72352DCA0963}" presName="cycle" presStyleCnt="0"/>
      <dgm:spPr/>
    </dgm:pt>
    <dgm:pt modelId="{63781600-5E3C-46F7-9144-51C452A9B2F1}" type="pres">
      <dgm:prSet presAssocID="{733BFBA9-9511-4251-A482-F38BAD1DCB5A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4C61CAE-A4FF-4BA5-815F-08E531B80AAD}" type="pres">
      <dgm:prSet presAssocID="{8E31C2D2-78A8-48F5-90D0-A6047FCA6603}" presName="sibTransFirstNode" presStyleLbl="bgShp" presStyleIdx="0" presStyleCnt="1"/>
      <dgm:spPr/>
      <dgm:t>
        <a:bodyPr/>
        <a:lstStyle/>
        <a:p>
          <a:pPr rtl="1"/>
          <a:endParaRPr lang="fa-IR"/>
        </a:p>
      </dgm:t>
    </dgm:pt>
    <dgm:pt modelId="{4FCD0F1D-E55F-4E27-9AFE-55F8CC9D3E52}" type="pres">
      <dgm:prSet presAssocID="{F47AB715-E397-4F67-A009-12B4BD646513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D62021C-4340-44ED-8295-DA7C54F70A45}" type="pres">
      <dgm:prSet presAssocID="{F314D76E-0061-4282-8D1A-ECED2C624120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0A9F9C9-8495-437C-AA29-8104AE9AE019}" type="pres">
      <dgm:prSet presAssocID="{68DA9C36-4481-456A-A7C8-244C89EA419B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1E5343D-B71C-482D-88A6-8C47EAB30188}" type="pres">
      <dgm:prSet presAssocID="{00DFF0C6-00CC-42F0-83A4-6C93F2F71BE5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74942E10-335A-4095-AF3E-57DFBA23413B}" type="presOf" srcId="{733BFBA9-9511-4251-A482-F38BAD1DCB5A}" destId="{63781600-5E3C-46F7-9144-51C452A9B2F1}" srcOrd="0" destOrd="0" presId="urn:microsoft.com/office/officeart/2005/8/layout/cycle3"/>
    <dgm:cxn modelId="{B5A1BCE8-B83F-4B2C-88EF-71F005C6E17A}" type="presOf" srcId="{F47AB715-E397-4F67-A009-12B4BD646513}" destId="{4FCD0F1D-E55F-4E27-9AFE-55F8CC9D3E52}" srcOrd="0" destOrd="0" presId="urn:microsoft.com/office/officeart/2005/8/layout/cycle3"/>
    <dgm:cxn modelId="{46013D4E-B3F9-428D-8BBB-C14C9E6EECEC}" srcId="{34AAB7AA-55D1-4823-A5E8-72352DCA0963}" destId="{F47AB715-E397-4F67-A009-12B4BD646513}" srcOrd="1" destOrd="0" parTransId="{01EFD791-951B-4C1F-8166-9C63C6CDC87A}" sibTransId="{0FD23108-C24E-4E6F-AE3C-11F080EC0778}"/>
    <dgm:cxn modelId="{022B00C8-1C74-4334-85A5-BC759D047787}" srcId="{34AAB7AA-55D1-4823-A5E8-72352DCA0963}" destId="{00DFF0C6-00CC-42F0-83A4-6C93F2F71BE5}" srcOrd="4" destOrd="0" parTransId="{B7C80CF9-909E-44F9-843B-61E644829214}" sibTransId="{CF7AB4E6-50B0-40E2-92B5-1E435106BD34}"/>
    <dgm:cxn modelId="{132B544F-123C-4C59-B789-B6D7D20BF67B}" type="presOf" srcId="{68DA9C36-4481-456A-A7C8-244C89EA419B}" destId="{C0A9F9C9-8495-437C-AA29-8104AE9AE019}" srcOrd="0" destOrd="0" presId="urn:microsoft.com/office/officeart/2005/8/layout/cycle3"/>
    <dgm:cxn modelId="{A8745D50-ACC1-4943-852A-019C870EDA07}" srcId="{34AAB7AA-55D1-4823-A5E8-72352DCA0963}" destId="{68DA9C36-4481-456A-A7C8-244C89EA419B}" srcOrd="3" destOrd="0" parTransId="{9563F9F2-C588-484F-8973-AC428583D26C}" sibTransId="{2A20F0AF-09CA-450F-8D9B-EE349419C33A}"/>
    <dgm:cxn modelId="{F9FA75A0-F02C-4BBB-B63E-C72A46491515}" type="presOf" srcId="{34AAB7AA-55D1-4823-A5E8-72352DCA0963}" destId="{C7647434-DA27-4AE2-92F9-210268E7BB24}" srcOrd="0" destOrd="0" presId="urn:microsoft.com/office/officeart/2005/8/layout/cycle3"/>
    <dgm:cxn modelId="{EEAC81DB-F387-4F76-9060-F3F7024EE678}" srcId="{34AAB7AA-55D1-4823-A5E8-72352DCA0963}" destId="{F314D76E-0061-4282-8D1A-ECED2C624120}" srcOrd="2" destOrd="0" parTransId="{62980A2D-6B5A-4A5B-9453-2B34C96434DF}" sibTransId="{135B17BE-B40E-4CB4-8E37-1B05A9E29CEA}"/>
    <dgm:cxn modelId="{D8DC7D87-0141-4428-BDA8-056568F1A22D}" type="presOf" srcId="{00DFF0C6-00CC-42F0-83A4-6C93F2F71BE5}" destId="{41E5343D-B71C-482D-88A6-8C47EAB30188}" srcOrd="0" destOrd="0" presId="urn:microsoft.com/office/officeart/2005/8/layout/cycle3"/>
    <dgm:cxn modelId="{CAFD21D0-38A0-4827-A41B-F4E2D820F29E}" srcId="{34AAB7AA-55D1-4823-A5E8-72352DCA0963}" destId="{733BFBA9-9511-4251-A482-F38BAD1DCB5A}" srcOrd="0" destOrd="0" parTransId="{8093B90F-50CC-4170-938E-9ACB2577CF50}" sibTransId="{8E31C2D2-78A8-48F5-90D0-A6047FCA6603}"/>
    <dgm:cxn modelId="{1F3A90F2-05D8-4128-9E66-34C27FB23BAD}" type="presOf" srcId="{8E31C2D2-78A8-48F5-90D0-A6047FCA6603}" destId="{74C61CAE-A4FF-4BA5-815F-08E531B80AAD}" srcOrd="0" destOrd="0" presId="urn:microsoft.com/office/officeart/2005/8/layout/cycle3"/>
    <dgm:cxn modelId="{E4C2E678-45B0-48C6-9443-2098F4710CC2}" type="presOf" srcId="{F314D76E-0061-4282-8D1A-ECED2C624120}" destId="{3D62021C-4340-44ED-8295-DA7C54F70A45}" srcOrd="0" destOrd="0" presId="urn:microsoft.com/office/officeart/2005/8/layout/cycle3"/>
    <dgm:cxn modelId="{BAB4A3B5-E2C4-4D10-9507-7900342CF8B9}" type="presParOf" srcId="{C7647434-DA27-4AE2-92F9-210268E7BB24}" destId="{77339423-9C4B-4F10-8AF1-6D6E1F2FC531}" srcOrd="0" destOrd="0" presId="urn:microsoft.com/office/officeart/2005/8/layout/cycle3"/>
    <dgm:cxn modelId="{6F829590-8452-4D85-B486-A02320D98D53}" type="presParOf" srcId="{77339423-9C4B-4F10-8AF1-6D6E1F2FC531}" destId="{63781600-5E3C-46F7-9144-51C452A9B2F1}" srcOrd="0" destOrd="0" presId="urn:microsoft.com/office/officeart/2005/8/layout/cycle3"/>
    <dgm:cxn modelId="{4ECF2465-737C-4F46-8F09-609378D1CC17}" type="presParOf" srcId="{77339423-9C4B-4F10-8AF1-6D6E1F2FC531}" destId="{74C61CAE-A4FF-4BA5-815F-08E531B80AAD}" srcOrd="1" destOrd="0" presId="urn:microsoft.com/office/officeart/2005/8/layout/cycle3"/>
    <dgm:cxn modelId="{4AAF25F3-6A1D-4AF5-B1BD-139584702624}" type="presParOf" srcId="{77339423-9C4B-4F10-8AF1-6D6E1F2FC531}" destId="{4FCD0F1D-E55F-4E27-9AFE-55F8CC9D3E52}" srcOrd="2" destOrd="0" presId="urn:microsoft.com/office/officeart/2005/8/layout/cycle3"/>
    <dgm:cxn modelId="{E66E8175-0A8F-4EAD-B697-8375491EFD84}" type="presParOf" srcId="{77339423-9C4B-4F10-8AF1-6D6E1F2FC531}" destId="{3D62021C-4340-44ED-8295-DA7C54F70A45}" srcOrd="3" destOrd="0" presId="urn:microsoft.com/office/officeart/2005/8/layout/cycle3"/>
    <dgm:cxn modelId="{F221935C-5B4A-4787-84F0-7CE20A0BADF3}" type="presParOf" srcId="{77339423-9C4B-4F10-8AF1-6D6E1F2FC531}" destId="{C0A9F9C9-8495-437C-AA29-8104AE9AE019}" srcOrd="4" destOrd="0" presId="urn:microsoft.com/office/officeart/2005/8/layout/cycle3"/>
    <dgm:cxn modelId="{3343136E-AD88-4482-B278-FB1CAA67359B}" type="presParOf" srcId="{77339423-9C4B-4F10-8AF1-6D6E1F2FC531}" destId="{41E5343D-B71C-482D-88A6-8C47EAB30188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B36D0FC-2497-48D6-9C7F-CED2032ACF5C}" type="doc">
      <dgm:prSet loTypeId="urn:microsoft.com/office/officeart/2005/8/layout/default#9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rtl="1"/>
          <a:endParaRPr lang="fa-IR"/>
        </a:p>
      </dgm:t>
    </dgm:pt>
    <dgm:pt modelId="{08D8C042-8D7B-4F60-99BE-688922ED2EF4}">
      <dgm:prSet phldrT="[Text]"/>
      <dgm:spPr/>
      <dgm:t>
        <a:bodyPr/>
        <a:lstStyle/>
        <a:p>
          <a:pPr rtl="1"/>
          <a:r>
            <a:rPr lang="fa-IR" dirty="0" smtClean="0"/>
            <a:t>تشکیل تیم در موسسه آصف</a:t>
          </a:r>
          <a:endParaRPr lang="fa-IR" dirty="0"/>
        </a:p>
      </dgm:t>
    </dgm:pt>
    <dgm:pt modelId="{40D50D74-B68E-45B4-8117-88B18B244543}" type="parTrans" cxnId="{C34CCE80-9C8C-44C5-8977-BA9DA706E962}">
      <dgm:prSet/>
      <dgm:spPr/>
      <dgm:t>
        <a:bodyPr/>
        <a:lstStyle/>
        <a:p>
          <a:pPr rtl="1"/>
          <a:endParaRPr lang="fa-IR"/>
        </a:p>
      </dgm:t>
    </dgm:pt>
    <dgm:pt modelId="{F85D9DE9-9C59-41B6-9653-37F5AF2CFF71}" type="sibTrans" cxnId="{C34CCE80-9C8C-44C5-8977-BA9DA706E962}">
      <dgm:prSet/>
      <dgm:spPr/>
      <dgm:t>
        <a:bodyPr/>
        <a:lstStyle/>
        <a:p>
          <a:pPr rtl="1"/>
          <a:endParaRPr lang="fa-IR"/>
        </a:p>
      </dgm:t>
    </dgm:pt>
    <dgm:pt modelId="{0FB71032-DA03-496E-8099-9847FD52F83D}">
      <dgm:prSet phldrT="[Text]"/>
      <dgm:spPr/>
      <dgm:t>
        <a:bodyPr/>
        <a:lstStyle/>
        <a:p>
          <a:pPr rtl="1"/>
          <a:r>
            <a:rPr lang="fa-IR" dirty="0" smtClean="0"/>
            <a:t>مطالعه چارچوب‌های مختلف آینده‌نگاری</a:t>
          </a:r>
          <a:endParaRPr lang="fa-IR" dirty="0"/>
        </a:p>
      </dgm:t>
    </dgm:pt>
    <dgm:pt modelId="{C386FB7D-908B-4212-9EAD-D31BB7BC0DBC}" type="parTrans" cxnId="{C0FF4C63-94FB-41EE-8D70-47DBD0E0D60C}">
      <dgm:prSet/>
      <dgm:spPr/>
      <dgm:t>
        <a:bodyPr/>
        <a:lstStyle/>
        <a:p>
          <a:pPr rtl="1"/>
          <a:endParaRPr lang="fa-IR"/>
        </a:p>
      </dgm:t>
    </dgm:pt>
    <dgm:pt modelId="{409490BE-D5D8-4971-B683-0EA1162012A8}" type="sibTrans" cxnId="{C0FF4C63-94FB-41EE-8D70-47DBD0E0D60C}">
      <dgm:prSet/>
      <dgm:spPr/>
      <dgm:t>
        <a:bodyPr/>
        <a:lstStyle/>
        <a:p>
          <a:pPr rtl="1"/>
          <a:endParaRPr lang="fa-IR"/>
        </a:p>
      </dgm:t>
    </dgm:pt>
    <dgm:pt modelId="{C9608692-C7B1-4DD9-9474-575E645D107B}">
      <dgm:prSet phldrT="[Text]"/>
      <dgm:spPr/>
      <dgm:t>
        <a:bodyPr/>
        <a:lstStyle/>
        <a:p>
          <a:pPr rtl="1"/>
          <a:r>
            <a:rPr lang="fa-IR" dirty="0" smtClean="0"/>
            <a:t>تحلیل زمینه‌ای شامل مباحث نظری سیاسی در مطالعات علم و فناوری، تحلیل زمینه سیاسی آینده‌نگاری ملی فناوری در ایران</a:t>
          </a:r>
          <a:endParaRPr lang="fa-IR" dirty="0"/>
        </a:p>
      </dgm:t>
    </dgm:pt>
    <dgm:pt modelId="{5D214A6E-4DF2-4419-AAFD-5E5165B714FD}" type="parTrans" cxnId="{4DE29B4F-C5C9-4D60-AEBF-E51F2E44E88C}">
      <dgm:prSet/>
      <dgm:spPr/>
      <dgm:t>
        <a:bodyPr/>
        <a:lstStyle/>
        <a:p>
          <a:pPr rtl="1"/>
          <a:endParaRPr lang="fa-IR"/>
        </a:p>
      </dgm:t>
    </dgm:pt>
    <dgm:pt modelId="{BC2C3C0E-73E0-4FEB-AB8C-9D17260F5A61}" type="sibTrans" cxnId="{4DE29B4F-C5C9-4D60-AEBF-E51F2E44E88C}">
      <dgm:prSet/>
      <dgm:spPr/>
      <dgm:t>
        <a:bodyPr/>
        <a:lstStyle/>
        <a:p>
          <a:pPr rtl="1"/>
          <a:endParaRPr lang="fa-IR"/>
        </a:p>
      </dgm:t>
    </dgm:pt>
    <dgm:pt modelId="{5C98D887-25D5-46DB-A314-2DCB827F5124}">
      <dgm:prSet phldrT="[Text]"/>
      <dgm:spPr/>
      <dgm:t>
        <a:bodyPr/>
        <a:lstStyle/>
        <a:p>
          <a:pPr rtl="1"/>
          <a:r>
            <a:rPr lang="fa-IR" dirty="0" smtClean="0"/>
            <a:t>مباحث نظری اجتماعی در مطالعات علم و فناوری و بررسی جامعه­شناختی مسایل فضای علم و فناوری ایران</a:t>
          </a:r>
          <a:endParaRPr lang="fa-IR" dirty="0"/>
        </a:p>
      </dgm:t>
    </dgm:pt>
    <dgm:pt modelId="{51CD7213-49D4-4506-830E-B9C409CDCBD1}" type="parTrans" cxnId="{2CD41641-1CDC-44AC-8B03-6350A02F5C8B}">
      <dgm:prSet/>
      <dgm:spPr/>
      <dgm:t>
        <a:bodyPr/>
        <a:lstStyle/>
        <a:p>
          <a:pPr rtl="1"/>
          <a:endParaRPr lang="fa-IR"/>
        </a:p>
      </dgm:t>
    </dgm:pt>
    <dgm:pt modelId="{8D6E0279-74D0-4190-A82B-F4F87DF8DA6C}" type="sibTrans" cxnId="{2CD41641-1CDC-44AC-8B03-6350A02F5C8B}">
      <dgm:prSet/>
      <dgm:spPr/>
      <dgm:t>
        <a:bodyPr/>
        <a:lstStyle/>
        <a:p>
          <a:pPr rtl="1"/>
          <a:endParaRPr lang="fa-IR"/>
        </a:p>
      </dgm:t>
    </dgm:pt>
    <dgm:pt modelId="{0EFB0C93-FD89-426B-922D-FAC87FEDF6F5}">
      <dgm:prSet phldrT="[Text]"/>
      <dgm:spPr/>
      <dgm:t>
        <a:bodyPr/>
        <a:lstStyle/>
        <a:p>
          <a:pPr rtl="1"/>
          <a:r>
            <a:rPr lang="fa-IR" dirty="0" smtClean="0"/>
            <a:t>بررسی تجربیات آینده‌نگاری در کشورهای منتخب</a:t>
          </a:r>
          <a:endParaRPr lang="fa-IR" dirty="0"/>
        </a:p>
      </dgm:t>
    </dgm:pt>
    <dgm:pt modelId="{666D47A3-DAE4-439F-BE9C-14E28BF32927}" type="parTrans" cxnId="{B239FA32-BC74-4B52-8AEC-7D6D419F3366}">
      <dgm:prSet/>
      <dgm:spPr/>
      <dgm:t>
        <a:bodyPr/>
        <a:lstStyle/>
        <a:p>
          <a:pPr rtl="1"/>
          <a:endParaRPr lang="fa-IR"/>
        </a:p>
      </dgm:t>
    </dgm:pt>
    <dgm:pt modelId="{A91F586D-34D9-4A2F-8292-9631C0FDF5D9}" type="sibTrans" cxnId="{B239FA32-BC74-4B52-8AEC-7D6D419F3366}">
      <dgm:prSet/>
      <dgm:spPr/>
      <dgm:t>
        <a:bodyPr/>
        <a:lstStyle/>
        <a:p>
          <a:pPr rtl="1"/>
          <a:endParaRPr lang="fa-IR"/>
        </a:p>
      </dgm:t>
    </dgm:pt>
    <dgm:pt modelId="{004CCCCC-C089-4C55-9174-C640A4BACDDE}">
      <dgm:prSet phldrT="[Text]"/>
      <dgm:spPr/>
      <dgm:t>
        <a:bodyPr/>
        <a:lstStyle/>
        <a:p>
          <a:pPr rtl="1"/>
          <a:r>
            <a:rPr lang="fa-IR" dirty="0" smtClean="0"/>
            <a:t>بررسی تجربیات داخلی کشور مانند برنامه های آینده‎پژوهی پیشین و نیز اسناد ملی و بخشی</a:t>
          </a:r>
          <a:endParaRPr lang="fa-IR" dirty="0"/>
        </a:p>
      </dgm:t>
    </dgm:pt>
    <dgm:pt modelId="{C6541363-E06A-4B33-8846-FF71DC7A029C}" type="parTrans" cxnId="{470D10DC-6071-4E9C-8E0B-6BB54C1729E6}">
      <dgm:prSet/>
      <dgm:spPr/>
      <dgm:t>
        <a:bodyPr/>
        <a:lstStyle/>
        <a:p>
          <a:pPr rtl="1"/>
          <a:endParaRPr lang="fa-IR"/>
        </a:p>
      </dgm:t>
    </dgm:pt>
    <dgm:pt modelId="{8EB89982-6C44-4712-8F13-8EE845CD9BBD}" type="sibTrans" cxnId="{470D10DC-6071-4E9C-8E0B-6BB54C1729E6}">
      <dgm:prSet/>
      <dgm:spPr/>
      <dgm:t>
        <a:bodyPr/>
        <a:lstStyle/>
        <a:p>
          <a:pPr rtl="1"/>
          <a:endParaRPr lang="fa-IR"/>
        </a:p>
      </dgm:t>
    </dgm:pt>
    <dgm:pt modelId="{66879A01-502D-41EB-AA3A-FB76A6FD236C}">
      <dgm:prSet phldrT="[Text]"/>
      <dgm:spPr/>
      <dgm:t>
        <a:bodyPr/>
        <a:lstStyle/>
        <a:p>
          <a:pPr rtl="1"/>
          <a:r>
            <a:rPr lang="fa-IR" dirty="0" smtClean="0"/>
            <a:t>مشخص کردن قلمرو موضوع، منابع مورد نظر، تعیین سازمان اجرایی و شرح وظایف</a:t>
          </a:r>
          <a:endParaRPr lang="fa-IR" dirty="0"/>
        </a:p>
      </dgm:t>
    </dgm:pt>
    <dgm:pt modelId="{60E0CCB9-168E-4001-8A35-EE80E87604FA}" type="parTrans" cxnId="{5D5CE908-CEBF-4AAB-9406-40E7DF22513B}">
      <dgm:prSet/>
      <dgm:spPr/>
      <dgm:t>
        <a:bodyPr/>
        <a:lstStyle/>
        <a:p>
          <a:pPr rtl="1"/>
          <a:endParaRPr lang="fa-IR"/>
        </a:p>
      </dgm:t>
    </dgm:pt>
    <dgm:pt modelId="{86487BA5-BC41-4E70-B167-F549383C804E}" type="sibTrans" cxnId="{5D5CE908-CEBF-4AAB-9406-40E7DF22513B}">
      <dgm:prSet/>
      <dgm:spPr/>
      <dgm:t>
        <a:bodyPr/>
        <a:lstStyle/>
        <a:p>
          <a:pPr rtl="1"/>
          <a:endParaRPr lang="fa-IR"/>
        </a:p>
      </dgm:t>
    </dgm:pt>
    <dgm:pt modelId="{3AAB93E5-BC7F-452C-AB06-B09840ED1B27}">
      <dgm:prSet phldrT="[Text]"/>
      <dgm:spPr/>
      <dgm:t>
        <a:bodyPr/>
        <a:lstStyle/>
        <a:p>
          <a:pPr rtl="1"/>
          <a:r>
            <a:rPr lang="fa-IR" dirty="0" smtClean="0"/>
            <a:t>طراحی روش شناسی و تهیه کتابچه راهنما جهت اجرا به همراه فایل های پشتیبان ضروری</a:t>
          </a:r>
          <a:endParaRPr lang="fa-IR" dirty="0"/>
        </a:p>
      </dgm:t>
    </dgm:pt>
    <dgm:pt modelId="{DB7210F9-E178-4B72-9746-D647493855C8}" type="parTrans" cxnId="{8AFE5F3E-FBF2-4C38-A07E-6DAD531A57F7}">
      <dgm:prSet/>
      <dgm:spPr/>
      <dgm:t>
        <a:bodyPr/>
        <a:lstStyle/>
        <a:p>
          <a:pPr rtl="1"/>
          <a:endParaRPr lang="fa-IR"/>
        </a:p>
      </dgm:t>
    </dgm:pt>
    <dgm:pt modelId="{468AF781-A0AE-4C8A-8B65-2D5983E77D4A}" type="sibTrans" cxnId="{8AFE5F3E-FBF2-4C38-A07E-6DAD531A57F7}">
      <dgm:prSet/>
      <dgm:spPr/>
      <dgm:t>
        <a:bodyPr/>
        <a:lstStyle/>
        <a:p>
          <a:pPr rtl="1"/>
          <a:endParaRPr lang="fa-IR"/>
        </a:p>
      </dgm:t>
    </dgm:pt>
    <dgm:pt modelId="{DC19CFF4-5259-4570-96F2-8B294EA0BF9B}">
      <dgm:prSet phldrT="[Text]"/>
      <dgm:spPr/>
      <dgm:t>
        <a:bodyPr/>
        <a:lstStyle/>
        <a:p>
          <a:pPr rtl="1"/>
          <a:r>
            <a:rPr lang="fa-IR" smtClean="0"/>
            <a:t>استخراج </a:t>
          </a:r>
          <a:r>
            <a:rPr lang="fa-IR" dirty="0" smtClean="0"/>
            <a:t>مسایل ملی کشور</a:t>
          </a:r>
          <a:endParaRPr lang="fa-IR" dirty="0"/>
        </a:p>
      </dgm:t>
    </dgm:pt>
    <dgm:pt modelId="{ED47B59F-D3FA-4E8F-AE06-08AEE48B6C7A}" type="parTrans" cxnId="{86083A1C-AA05-450A-90EC-771E68D48A0F}">
      <dgm:prSet/>
      <dgm:spPr/>
      <dgm:t>
        <a:bodyPr/>
        <a:lstStyle/>
        <a:p>
          <a:pPr rtl="1"/>
          <a:endParaRPr lang="fa-IR"/>
        </a:p>
      </dgm:t>
    </dgm:pt>
    <dgm:pt modelId="{D48139E6-3FF4-4203-AD19-8B16FC815003}" type="sibTrans" cxnId="{86083A1C-AA05-450A-90EC-771E68D48A0F}">
      <dgm:prSet/>
      <dgm:spPr/>
      <dgm:t>
        <a:bodyPr/>
        <a:lstStyle/>
        <a:p>
          <a:pPr rtl="1"/>
          <a:endParaRPr lang="fa-IR"/>
        </a:p>
      </dgm:t>
    </dgm:pt>
    <dgm:pt modelId="{75998D56-7692-4EF8-8D5E-5552D8A534B5}" type="pres">
      <dgm:prSet presAssocID="{5B36D0FC-2497-48D6-9C7F-CED2032ACF5C}" presName="diagram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C99BAC-C94B-4691-A6CD-39D51E489971}" type="pres">
      <dgm:prSet presAssocID="{08D8C042-8D7B-4F60-99BE-688922ED2EF4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D98FA0-D5CB-4EC9-A09C-68E2D0D51682}" type="pres">
      <dgm:prSet presAssocID="{F85D9DE9-9C59-41B6-9653-37F5AF2CFF71}" presName="sibTrans" presStyleCnt="0"/>
      <dgm:spPr/>
    </dgm:pt>
    <dgm:pt modelId="{247C6465-8046-4880-A3F1-63A7AA4CAADE}" type="pres">
      <dgm:prSet presAssocID="{0FB71032-DA03-496E-8099-9847FD52F83D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7C8DE3-A640-4EBF-B9A1-1A2C96E20DFC}" type="pres">
      <dgm:prSet presAssocID="{409490BE-D5D8-4971-B683-0EA1162012A8}" presName="sibTrans" presStyleCnt="0"/>
      <dgm:spPr/>
    </dgm:pt>
    <dgm:pt modelId="{F21B4FA1-F981-48F5-8BBB-71725F97D3F0}" type="pres">
      <dgm:prSet presAssocID="{C9608692-C7B1-4DD9-9474-575E645D107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5943D-6A84-4506-8C84-9982DCDEF6C3}" type="pres">
      <dgm:prSet presAssocID="{BC2C3C0E-73E0-4FEB-AB8C-9D17260F5A61}" presName="sibTrans" presStyleCnt="0"/>
      <dgm:spPr/>
    </dgm:pt>
    <dgm:pt modelId="{C0374EEA-66D1-4031-BBF7-70A251DADCDE}" type="pres">
      <dgm:prSet presAssocID="{5C98D887-25D5-46DB-A314-2DCB827F512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0CD9DA-C75F-4FE4-9D11-4C8B9BAF3ACE}" type="pres">
      <dgm:prSet presAssocID="{8D6E0279-74D0-4190-A82B-F4F87DF8DA6C}" presName="sibTrans" presStyleCnt="0"/>
      <dgm:spPr/>
    </dgm:pt>
    <dgm:pt modelId="{D9242448-C9CC-4306-990F-3BCA2CE5A7B6}" type="pres">
      <dgm:prSet presAssocID="{0EFB0C93-FD89-426B-922D-FAC87FEDF6F5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64B20C-FA1B-46B4-B528-FED5DF057CF6}" type="pres">
      <dgm:prSet presAssocID="{A91F586D-34D9-4A2F-8292-9631C0FDF5D9}" presName="sibTrans" presStyleCnt="0"/>
      <dgm:spPr/>
    </dgm:pt>
    <dgm:pt modelId="{272C16DC-AAC8-4ECD-B26D-A5C9B097A9F8}" type="pres">
      <dgm:prSet presAssocID="{004CCCCC-C089-4C55-9174-C640A4BACDDE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BE18A49-E981-497A-B902-9529EA4A1E78}" type="pres">
      <dgm:prSet presAssocID="{8EB89982-6C44-4712-8F13-8EE845CD9BBD}" presName="sibTrans" presStyleCnt="0"/>
      <dgm:spPr/>
    </dgm:pt>
    <dgm:pt modelId="{2961830D-ECAE-4699-A91E-E7E63899DFF7}" type="pres">
      <dgm:prSet presAssocID="{66879A01-502D-41EB-AA3A-FB76A6FD236C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2E0BC60-17B7-4B41-9A49-8CE483C8D88E}" type="pres">
      <dgm:prSet presAssocID="{86487BA5-BC41-4E70-B167-F549383C804E}" presName="sibTrans" presStyleCnt="0"/>
      <dgm:spPr/>
    </dgm:pt>
    <dgm:pt modelId="{E683E31E-D7BF-4F0F-A612-2448725B6765}" type="pres">
      <dgm:prSet presAssocID="{3AAB93E5-BC7F-452C-AB06-B09840ED1B27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BD6F49B-6575-43E8-936D-197B9690B9EE}" type="pres">
      <dgm:prSet presAssocID="{468AF781-A0AE-4C8A-8B65-2D5983E77D4A}" presName="sibTrans" presStyleCnt="0"/>
      <dgm:spPr/>
    </dgm:pt>
    <dgm:pt modelId="{806969A7-BEFF-454F-B732-81E87FEA0AD1}" type="pres">
      <dgm:prSet presAssocID="{DC19CFF4-5259-4570-96F2-8B294EA0BF9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5CE908-CEBF-4AAB-9406-40E7DF22513B}" srcId="{5B36D0FC-2497-48D6-9C7F-CED2032ACF5C}" destId="{66879A01-502D-41EB-AA3A-FB76A6FD236C}" srcOrd="6" destOrd="0" parTransId="{60E0CCB9-168E-4001-8A35-EE80E87604FA}" sibTransId="{86487BA5-BC41-4E70-B167-F549383C804E}"/>
    <dgm:cxn modelId="{0E9C68CC-5DEB-4B78-AC23-1B97F770D98F}" type="presOf" srcId="{0FB71032-DA03-496E-8099-9847FD52F83D}" destId="{247C6465-8046-4880-A3F1-63A7AA4CAADE}" srcOrd="0" destOrd="0" presId="urn:microsoft.com/office/officeart/2005/8/layout/default#9"/>
    <dgm:cxn modelId="{8AFE5F3E-FBF2-4C38-A07E-6DAD531A57F7}" srcId="{5B36D0FC-2497-48D6-9C7F-CED2032ACF5C}" destId="{3AAB93E5-BC7F-452C-AB06-B09840ED1B27}" srcOrd="7" destOrd="0" parTransId="{DB7210F9-E178-4B72-9746-D647493855C8}" sibTransId="{468AF781-A0AE-4C8A-8B65-2D5983E77D4A}"/>
    <dgm:cxn modelId="{B239FA32-BC74-4B52-8AEC-7D6D419F3366}" srcId="{5B36D0FC-2497-48D6-9C7F-CED2032ACF5C}" destId="{0EFB0C93-FD89-426B-922D-FAC87FEDF6F5}" srcOrd="4" destOrd="0" parTransId="{666D47A3-DAE4-439F-BE9C-14E28BF32927}" sibTransId="{A91F586D-34D9-4A2F-8292-9631C0FDF5D9}"/>
    <dgm:cxn modelId="{E31C8338-1E45-40FE-BFE8-A2CF1CD61B8F}" type="presOf" srcId="{66879A01-502D-41EB-AA3A-FB76A6FD236C}" destId="{2961830D-ECAE-4699-A91E-E7E63899DFF7}" srcOrd="0" destOrd="0" presId="urn:microsoft.com/office/officeart/2005/8/layout/default#9"/>
    <dgm:cxn modelId="{2CD41641-1CDC-44AC-8B03-6350A02F5C8B}" srcId="{5B36D0FC-2497-48D6-9C7F-CED2032ACF5C}" destId="{5C98D887-25D5-46DB-A314-2DCB827F5124}" srcOrd="3" destOrd="0" parTransId="{51CD7213-49D4-4506-830E-B9C409CDCBD1}" sibTransId="{8D6E0279-74D0-4190-A82B-F4F87DF8DA6C}"/>
    <dgm:cxn modelId="{41E0745E-F2D0-42CE-A963-0DA448E49128}" type="presOf" srcId="{5B36D0FC-2497-48D6-9C7F-CED2032ACF5C}" destId="{75998D56-7692-4EF8-8D5E-5552D8A534B5}" srcOrd="0" destOrd="0" presId="urn:microsoft.com/office/officeart/2005/8/layout/default#9"/>
    <dgm:cxn modelId="{F93FB771-91D1-410F-AB9F-F293B86AD0BC}" type="presOf" srcId="{DC19CFF4-5259-4570-96F2-8B294EA0BF9B}" destId="{806969A7-BEFF-454F-B732-81E87FEA0AD1}" srcOrd="0" destOrd="0" presId="urn:microsoft.com/office/officeart/2005/8/layout/default#9"/>
    <dgm:cxn modelId="{C34CCE80-9C8C-44C5-8977-BA9DA706E962}" srcId="{5B36D0FC-2497-48D6-9C7F-CED2032ACF5C}" destId="{08D8C042-8D7B-4F60-99BE-688922ED2EF4}" srcOrd="0" destOrd="0" parTransId="{40D50D74-B68E-45B4-8117-88B18B244543}" sibTransId="{F85D9DE9-9C59-41B6-9653-37F5AF2CFF71}"/>
    <dgm:cxn modelId="{4361E37A-A4B5-4D04-9B56-3A43A3B33B76}" type="presOf" srcId="{C9608692-C7B1-4DD9-9474-575E645D107B}" destId="{F21B4FA1-F981-48F5-8BBB-71725F97D3F0}" srcOrd="0" destOrd="0" presId="urn:microsoft.com/office/officeart/2005/8/layout/default#9"/>
    <dgm:cxn modelId="{4DE29B4F-C5C9-4D60-AEBF-E51F2E44E88C}" srcId="{5B36D0FC-2497-48D6-9C7F-CED2032ACF5C}" destId="{C9608692-C7B1-4DD9-9474-575E645D107B}" srcOrd="2" destOrd="0" parTransId="{5D214A6E-4DF2-4419-AAFD-5E5165B714FD}" sibTransId="{BC2C3C0E-73E0-4FEB-AB8C-9D17260F5A61}"/>
    <dgm:cxn modelId="{5DE23CBD-083D-4621-94E0-40CF817875DB}" type="presOf" srcId="{3AAB93E5-BC7F-452C-AB06-B09840ED1B27}" destId="{E683E31E-D7BF-4F0F-A612-2448725B6765}" srcOrd="0" destOrd="0" presId="urn:microsoft.com/office/officeart/2005/8/layout/default#9"/>
    <dgm:cxn modelId="{8A0DB76D-6431-4843-AA11-7680E8B86530}" type="presOf" srcId="{08D8C042-8D7B-4F60-99BE-688922ED2EF4}" destId="{9DC99BAC-C94B-4691-A6CD-39D51E489971}" srcOrd="0" destOrd="0" presId="urn:microsoft.com/office/officeart/2005/8/layout/default#9"/>
    <dgm:cxn modelId="{470D10DC-6071-4E9C-8E0B-6BB54C1729E6}" srcId="{5B36D0FC-2497-48D6-9C7F-CED2032ACF5C}" destId="{004CCCCC-C089-4C55-9174-C640A4BACDDE}" srcOrd="5" destOrd="0" parTransId="{C6541363-E06A-4B33-8846-FF71DC7A029C}" sibTransId="{8EB89982-6C44-4712-8F13-8EE845CD9BBD}"/>
    <dgm:cxn modelId="{86083A1C-AA05-450A-90EC-771E68D48A0F}" srcId="{5B36D0FC-2497-48D6-9C7F-CED2032ACF5C}" destId="{DC19CFF4-5259-4570-96F2-8B294EA0BF9B}" srcOrd="8" destOrd="0" parTransId="{ED47B59F-D3FA-4E8F-AE06-08AEE48B6C7A}" sibTransId="{D48139E6-3FF4-4203-AD19-8B16FC815003}"/>
    <dgm:cxn modelId="{071E45D0-D4E8-41CD-85C6-3E3F9EA6F443}" type="presOf" srcId="{0EFB0C93-FD89-426B-922D-FAC87FEDF6F5}" destId="{D9242448-C9CC-4306-990F-3BCA2CE5A7B6}" srcOrd="0" destOrd="0" presId="urn:microsoft.com/office/officeart/2005/8/layout/default#9"/>
    <dgm:cxn modelId="{C0FF4C63-94FB-41EE-8D70-47DBD0E0D60C}" srcId="{5B36D0FC-2497-48D6-9C7F-CED2032ACF5C}" destId="{0FB71032-DA03-496E-8099-9847FD52F83D}" srcOrd="1" destOrd="0" parTransId="{C386FB7D-908B-4212-9EAD-D31BB7BC0DBC}" sibTransId="{409490BE-D5D8-4971-B683-0EA1162012A8}"/>
    <dgm:cxn modelId="{B2963283-A9A0-4383-ADD2-72B709C45B59}" type="presOf" srcId="{5C98D887-25D5-46DB-A314-2DCB827F5124}" destId="{C0374EEA-66D1-4031-BBF7-70A251DADCDE}" srcOrd="0" destOrd="0" presId="urn:microsoft.com/office/officeart/2005/8/layout/default#9"/>
    <dgm:cxn modelId="{F9BF1626-B27C-4E9B-AC4D-4D4810E1DB77}" type="presOf" srcId="{004CCCCC-C089-4C55-9174-C640A4BACDDE}" destId="{272C16DC-AAC8-4ECD-B26D-A5C9B097A9F8}" srcOrd="0" destOrd="0" presId="urn:microsoft.com/office/officeart/2005/8/layout/default#9"/>
    <dgm:cxn modelId="{5B39EEB1-A8AE-4EFC-90CB-E1CEA58F17D1}" type="presParOf" srcId="{75998D56-7692-4EF8-8D5E-5552D8A534B5}" destId="{9DC99BAC-C94B-4691-A6CD-39D51E489971}" srcOrd="0" destOrd="0" presId="urn:microsoft.com/office/officeart/2005/8/layout/default#9"/>
    <dgm:cxn modelId="{BDC2AAED-3747-4C77-A183-1DD20F81FE56}" type="presParOf" srcId="{75998D56-7692-4EF8-8D5E-5552D8A534B5}" destId="{35D98FA0-D5CB-4EC9-A09C-68E2D0D51682}" srcOrd="1" destOrd="0" presId="urn:microsoft.com/office/officeart/2005/8/layout/default#9"/>
    <dgm:cxn modelId="{41CACB38-9DA7-4AFE-90BB-5771F381D2D7}" type="presParOf" srcId="{75998D56-7692-4EF8-8D5E-5552D8A534B5}" destId="{247C6465-8046-4880-A3F1-63A7AA4CAADE}" srcOrd="2" destOrd="0" presId="urn:microsoft.com/office/officeart/2005/8/layout/default#9"/>
    <dgm:cxn modelId="{AFED2246-C1E4-4EE1-83D8-0C1BA774C346}" type="presParOf" srcId="{75998D56-7692-4EF8-8D5E-5552D8A534B5}" destId="{8A7C8DE3-A640-4EBF-B9A1-1A2C96E20DFC}" srcOrd="3" destOrd="0" presId="urn:microsoft.com/office/officeart/2005/8/layout/default#9"/>
    <dgm:cxn modelId="{6B9303C9-4E82-431D-9BE4-716AFC846EFE}" type="presParOf" srcId="{75998D56-7692-4EF8-8D5E-5552D8A534B5}" destId="{F21B4FA1-F981-48F5-8BBB-71725F97D3F0}" srcOrd="4" destOrd="0" presId="urn:microsoft.com/office/officeart/2005/8/layout/default#9"/>
    <dgm:cxn modelId="{EC61B8A4-B4CC-408D-BCBA-74B0478850EA}" type="presParOf" srcId="{75998D56-7692-4EF8-8D5E-5552D8A534B5}" destId="{6705943D-6A84-4506-8C84-9982DCDEF6C3}" srcOrd="5" destOrd="0" presId="urn:microsoft.com/office/officeart/2005/8/layout/default#9"/>
    <dgm:cxn modelId="{BA80B5C1-B9FD-489F-BD61-6408DFDF35B2}" type="presParOf" srcId="{75998D56-7692-4EF8-8D5E-5552D8A534B5}" destId="{C0374EEA-66D1-4031-BBF7-70A251DADCDE}" srcOrd="6" destOrd="0" presId="urn:microsoft.com/office/officeart/2005/8/layout/default#9"/>
    <dgm:cxn modelId="{7FB82EEC-7E27-4EB5-8752-8868F7BFBCBD}" type="presParOf" srcId="{75998D56-7692-4EF8-8D5E-5552D8A534B5}" destId="{890CD9DA-C75F-4FE4-9D11-4C8B9BAF3ACE}" srcOrd="7" destOrd="0" presId="urn:microsoft.com/office/officeart/2005/8/layout/default#9"/>
    <dgm:cxn modelId="{8CD0DC21-7AE9-4181-9181-B649ED3F4914}" type="presParOf" srcId="{75998D56-7692-4EF8-8D5E-5552D8A534B5}" destId="{D9242448-C9CC-4306-990F-3BCA2CE5A7B6}" srcOrd="8" destOrd="0" presId="urn:microsoft.com/office/officeart/2005/8/layout/default#9"/>
    <dgm:cxn modelId="{F3B8AC5C-6A35-4E42-B560-21ED5B0F5B73}" type="presParOf" srcId="{75998D56-7692-4EF8-8D5E-5552D8A534B5}" destId="{EE64B20C-FA1B-46B4-B528-FED5DF057CF6}" srcOrd="9" destOrd="0" presId="urn:microsoft.com/office/officeart/2005/8/layout/default#9"/>
    <dgm:cxn modelId="{76D8DCE5-D71A-4BF1-BF22-BF8193CC4E15}" type="presParOf" srcId="{75998D56-7692-4EF8-8D5E-5552D8A534B5}" destId="{272C16DC-AAC8-4ECD-B26D-A5C9B097A9F8}" srcOrd="10" destOrd="0" presId="urn:microsoft.com/office/officeart/2005/8/layout/default#9"/>
    <dgm:cxn modelId="{9063E0B7-CECD-46F2-A8B7-C1A661D24215}" type="presParOf" srcId="{75998D56-7692-4EF8-8D5E-5552D8A534B5}" destId="{BBE18A49-E981-497A-B902-9529EA4A1E78}" srcOrd="11" destOrd="0" presId="urn:microsoft.com/office/officeart/2005/8/layout/default#9"/>
    <dgm:cxn modelId="{03B38EDF-2328-431D-81A3-A190EC6B4391}" type="presParOf" srcId="{75998D56-7692-4EF8-8D5E-5552D8A534B5}" destId="{2961830D-ECAE-4699-A91E-E7E63899DFF7}" srcOrd="12" destOrd="0" presId="urn:microsoft.com/office/officeart/2005/8/layout/default#9"/>
    <dgm:cxn modelId="{BA295CC4-FDBD-4691-BC39-03F9A082A937}" type="presParOf" srcId="{75998D56-7692-4EF8-8D5E-5552D8A534B5}" destId="{52E0BC60-17B7-4B41-9A49-8CE483C8D88E}" srcOrd="13" destOrd="0" presId="urn:microsoft.com/office/officeart/2005/8/layout/default#9"/>
    <dgm:cxn modelId="{072E984F-0B93-4F33-97A6-5549A8E7FB9C}" type="presParOf" srcId="{75998D56-7692-4EF8-8D5E-5552D8A534B5}" destId="{E683E31E-D7BF-4F0F-A612-2448725B6765}" srcOrd="14" destOrd="0" presId="urn:microsoft.com/office/officeart/2005/8/layout/default#9"/>
    <dgm:cxn modelId="{F51B8EA8-C0FA-46A7-902B-64849DDA01DB}" type="presParOf" srcId="{75998D56-7692-4EF8-8D5E-5552D8A534B5}" destId="{9BD6F49B-6575-43E8-936D-197B9690B9EE}" srcOrd="15" destOrd="0" presId="urn:microsoft.com/office/officeart/2005/8/layout/default#9"/>
    <dgm:cxn modelId="{B3784F7C-44C7-4FBE-8A75-C958CD60BB85}" type="presParOf" srcId="{75998D56-7692-4EF8-8D5E-5552D8A534B5}" destId="{806969A7-BEFF-454F-B732-81E87FEA0AD1}" srcOrd="16" destOrd="0" presId="urn:microsoft.com/office/officeart/2005/8/layout/default#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ADB41B4-8711-4FED-9518-4615FD55D55D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02BC6774-43DE-4989-87BD-78DFB35DE227}">
      <dgm:prSet phldrT="[Text]"/>
      <dgm:spPr/>
      <dgm:t>
        <a:bodyPr/>
        <a:lstStyle/>
        <a:p>
          <a:pPr rtl="1"/>
          <a:r>
            <a:rPr lang="fa-IR" smtClean="0"/>
            <a:t>چالش آب با تمرکز بر فناوری نانو</a:t>
          </a:r>
          <a:endParaRPr lang="fa-IR" dirty="0"/>
        </a:p>
      </dgm:t>
    </dgm:pt>
    <dgm:pt modelId="{AF8FC81E-2020-46C3-97A5-6AABCE9657B4}" type="parTrans" cxnId="{B69AAD7B-E443-4B5A-8465-C4805C21DF8B}">
      <dgm:prSet/>
      <dgm:spPr/>
      <dgm:t>
        <a:bodyPr/>
        <a:lstStyle/>
        <a:p>
          <a:pPr rtl="1"/>
          <a:endParaRPr lang="fa-IR"/>
        </a:p>
      </dgm:t>
    </dgm:pt>
    <dgm:pt modelId="{B30951F4-1777-490C-8933-533CE2175BBE}" type="sibTrans" cxnId="{B69AAD7B-E443-4B5A-8465-C4805C21DF8B}">
      <dgm:prSet/>
      <dgm:spPr/>
      <dgm:t>
        <a:bodyPr/>
        <a:lstStyle/>
        <a:p>
          <a:pPr rtl="1"/>
          <a:endParaRPr lang="fa-IR"/>
        </a:p>
      </dgm:t>
    </dgm:pt>
    <dgm:pt modelId="{59B35431-CBDC-4070-BBA4-3D867A0AA494}">
      <dgm:prSet/>
      <dgm:spPr/>
      <dgm:t>
        <a:bodyPr/>
        <a:lstStyle/>
        <a:p>
          <a:pPr rtl="1"/>
          <a:r>
            <a:rPr lang="fa-IR" smtClean="0"/>
            <a:t>صنایع بالغ (کاشی و سرامیک)</a:t>
          </a:r>
          <a:endParaRPr lang="fa-IR" dirty="0" smtClean="0"/>
        </a:p>
      </dgm:t>
    </dgm:pt>
    <dgm:pt modelId="{79D03656-9D88-4F6F-8DE1-5EEE9CFA1B12}" type="parTrans" cxnId="{3118F3BE-B240-48BD-AC64-5F7E5A931B47}">
      <dgm:prSet/>
      <dgm:spPr/>
      <dgm:t>
        <a:bodyPr/>
        <a:lstStyle/>
        <a:p>
          <a:pPr rtl="1"/>
          <a:endParaRPr lang="fa-IR"/>
        </a:p>
      </dgm:t>
    </dgm:pt>
    <dgm:pt modelId="{F6AF1E1D-66FA-4216-94DE-B5F2D78AA50A}" type="sibTrans" cxnId="{3118F3BE-B240-48BD-AC64-5F7E5A931B47}">
      <dgm:prSet/>
      <dgm:spPr/>
      <dgm:t>
        <a:bodyPr/>
        <a:lstStyle/>
        <a:p>
          <a:pPr rtl="1"/>
          <a:endParaRPr lang="fa-IR"/>
        </a:p>
      </dgm:t>
    </dgm:pt>
    <dgm:pt modelId="{1F1FA4C3-DA91-4AAD-A188-2C20F80A3F52}">
      <dgm:prSet/>
      <dgm:spPr/>
      <dgm:t>
        <a:bodyPr/>
        <a:lstStyle/>
        <a:p>
          <a:pPr rtl="1"/>
          <a:r>
            <a:rPr lang="fa-IR" smtClean="0"/>
            <a:t>امنیت و ایمنی غذایی</a:t>
          </a:r>
          <a:endParaRPr lang="fa-IR" dirty="0" smtClean="0"/>
        </a:p>
      </dgm:t>
    </dgm:pt>
    <dgm:pt modelId="{C1F8D78C-777D-40B2-AAF8-772EB1D655F2}" type="parTrans" cxnId="{3F0DB302-32CB-4CD4-8F35-60C3C0313EB4}">
      <dgm:prSet/>
      <dgm:spPr/>
      <dgm:t>
        <a:bodyPr/>
        <a:lstStyle/>
        <a:p>
          <a:pPr rtl="1"/>
          <a:endParaRPr lang="fa-IR"/>
        </a:p>
      </dgm:t>
    </dgm:pt>
    <dgm:pt modelId="{EC564D59-61D2-4F65-937D-CED2E8E298C7}" type="sibTrans" cxnId="{3F0DB302-32CB-4CD4-8F35-60C3C0313EB4}">
      <dgm:prSet/>
      <dgm:spPr/>
      <dgm:t>
        <a:bodyPr/>
        <a:lstStyle/>
        <a:p>
          <a:pPr rtl="1"/>
          <a:endParaRPr lang="fa-IR"/>
        </a:p>
      </dgm:t>
    </dgm:pt>
    <dgm:pt modelId="{219C5762-441C-4468-A2F4-DCEE2CEA5079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mtClean="0"/>
            <a:t>حوزه انرژی با محوریت بهینه‌سازی مصرف</a:t>
          </a:r>
          <a:endParaRPr lang="fa-IR" dirty="0" smtClean="0"/>
        </a:p>
      </dgm:t>
    </dgm:pt>
    <dgm:pt modelId="{51DDB7F1-8CD7-48A4-9D47-45B616753B08}" type="parTrans" cxnId="{826FB130-A2B6-40F7-9C4F-04FC9D326871}">
      <dgm:prSet/>
      <dgm:spPr/>
      <dgm:t>
        <a:bodyPr/>
        <a:lstStyle/>
        <a:p>
          <a:pPr rtl="1"/>
          <a:endParaRPr lang="fa-IR"/>
        </a:p>
      </dgm:t>
    </dgm:pt>
    <dgm:pt modelId="{57DAF8A1-C94A-4B9B-97BE-E189B01DE45A}" type="sibTrans" cxnId="{826FB130-A2B6-40F7-9C4F-04FC9D326871}">
      <dgm:prSet/>
      <dgm:spPr/>
      <dgm:t>
        <a:bodyPr/>
        <a:lstStyle/>
        <a:p>
          <a:pPr rtl="1"/>
          <a:endParaRPr lang="fa-IR"/>
        </a:p>
      </dgm:t>
    </dgm:pt>
    <dgm:pt modelId="{01951174-934D-4F64-BC61-EA84D424C834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mtClean="0"/>
            <a:t>حوزه سلامت با محوریت حوزه سلامت دیجیتال</a:t>
          </a:r>
          <a:endParaRPr lang="fa-IR" dirty="0" smtClean="0"/>
        </a:p>
      </dgm:t>
    </dgm:pt>
    <dgm:pt modelId="{9C42791E-5483-43AF-A0A6-B2114EBC9D64}" type="parTrans" cxnId="{DCABD29E-B00B-4FE9-8F32-F339E81C6E5D}">
      <dgm:prSet/>
      <dgm:spPr/>
      <dgm:t>
        <a:bodyPr/>
        <a:lstStyle/>
        <a:p>
          <a:pPr rtl="1"/>
          <a:endParaRPr lang="fa-IR"/>
        </a:p>
      </dgm:t>
    </dgm:pt>
    <dgm:pt modelId="{430CF895-8650-488B-BF31-DBB446EB9921}" type="sibTrans" cxnId="{DCABD29E-B00B-4FE9-8F32-F339E81C6E5D}">
      <dgm:prSet/>
      <dgm:spPr/>
      <dgm:t>
        <a:bodyPr/>
        <a:lstStyle/>
        <a:p>
          <a:pPr rtl="1"/>
          <a:endParaRPr lang="fa-IR"/>
        </a:p>
      </dgm:t>
    </dgm:pt>
    <dgm:pt modelId="{B1AC6F36-33C7-4EEE-99E7-B95461DA9321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mtClean="0"/>
            <a:t>حوزه حمل‌ونقل با محوریت حوزه خودرو آینده</a:t>
          </a:r>
          <a:endParaRPr lang="fa-IR" dirty="0" smtClean="0"/>
        </a:p>
      </dgm:t>
    </dgm:pt>
    <dgm:pt modelId="{AECDE785-17D6-4B32-AEEA-5221DC595009}" type="parTrans" cxnId="{374CAA33-64AE-461F-909A-7BC616113E66}">
      <dgm:prSet/>
      <dgm:spPr/>
      <dgm:t>
        <a:bodyPr/>
        <a:lstStyle/>
        <a:p>
          <a:pPr rtl="1"/>
          <a:endParaRPr lang="fa-IR"/>
        </a:p>
      </dgm:t>
    </dgm:pt>
    <dgm:pt modelId="{99DC236A-B6C1-447C-B384-EBE51D401F2D}" type="sibTrans" cxnId="{374CAA33-64AE-461F-909A-7BC616113E66}">
      <dgm:prSet/>
      <dgm:spPr/>
      <dgm:t>
        <a:bodyPr/>
        <a:lstStyle/>
        <a:p>
          <a:pPr rtl="1"/>
          <a:endParaRPr lang="fa-IR"/>
        </a:p>
      </dgm:t>
    </dgm:pt>
    <dgm:pt modelId="{00744A51-B95F-4264-A719-5DD60B687F23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dirty="0" smtClean="0"/>
            <a:t>حوزه فناوری اطلاعات و ارتباطات و آينده جامعه</a:t>
          </a:r>
        </a:p>
      </dgm:t>
    </dgm:pt>
    <dgm:pt modelId="{D476773F-6978-4F4A-BA8A-C350A43C27E0}" type="parTrans" cxnId="{7789DE3B-92E2-4F57-AC01-A86E9F28258C}">
      <dgm:prSet/>
      <dgm:spPr/>
      <dgm:t>
        <a:bodyPr/>
        <a:lstStyle/>
        <a:p>
          <a:pPr rtl="1"/>
          <a:endParaRPr lang="fa-IR"/>
        </a:p>
      </dgm:t>
    </dgm:pt>
    <dgm:pt modelId="{5573E683-525C-4094-A989-458AB3AD5BB1}" type="sibTrans" cxnId="{7789DE3B-92E2-4F57-AC01-A86E9F28258C}">
      <dgm:prSet/>
      <dgm:spPr/>
      <dgm:t>
        <a:bodyPr/>
        <a:lstStyle/>
        <a:p>
          <a:pPr rtl="1"/>
          <a:endParaRPr lang="fa-IR"/>
        </a:p>
      </dgm:t>
    </dgm:pt>
    <dgm:pt modelId="{EEF56C51-4030-4EDD-855D-BCF524376F21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dirty="0" smtClean="0"/>
            <a:t>اضافه شدن موضوع فرا حوزه ای«مطالعه کلان روندهای اثرگذار بر حوزه علم و فناوری» </a:t>
          </a:r>
        </a:p>
      </dgm:t>
    </dgm:pt>
    <dgm:pt modelId="{C8C9CD55-4973-4399-BD9D-441131B89168}" type="parTrans" cxnId="{1E86937D-89C8-4D23-AF47-A3115B4F4894}">
      <dgm:prSet/>
      <dgm:spPr/>
      <dgm:t>
        <a:bodyPr/>
        <a:lstStyle/>
        <a:p>
          <a:pPr rtl="1"/>
          <a:endParaRPr lang="fa-IR"/>
        </a:p>
      </dgm:t>
    </dgm:pt>
    <dgm:pt modelId="{5B3431F9-FE63-4BB4-93AE-0F917CF7B0F4}" type="sibTrans" cxnId="{1E86937D-89C8-4D23-AF47-A3115B4F4894}">
      <dgm:prSet/>
      <dgm:spPr/>
      <dgm:t>
        <a:bodyPr/>
        <a:lstStyle/>
        <a:p>
          <a:pPr rtl="1"/>
          <a:endParaRPr lang="fa-IR"/>
        </a:p>
      </dgm:t>
    </dgm:pt>
    <dgm:pt modelId="{5B169DD1-B402-41F5-AA57-76E27F08807C}" type="pres">
      <dgm:prSet presAssocID="{5ADB41B4-8711-4FED-9518-4615FD55D5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68EF1B-09E5-4885-9D08-5FD96252BADE}" type="pres">
      <dgm:prSet presAssocID="{02BC6774-43DE-4989-87BD-78DFB35DE227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718A4C5-2082-402B-AC86-58EF36986651}" type="pres">
      <dgm:prSet presAssocID="{B30951F4-1777-490C-8933-533CE2175BBE}" presName="spacer" presStyleCnt="0"/>
      <dgm:spPr/>
    </dgm:pt>
    <dgm:pt modelId="{EE8AB176-A3A1-4561-8029-847045C3556D}" type="pres">
      <dgm:prSet presAssocID="{59B35431-CBDC-4070-BBA4-3D867A0AA494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09E4FF-3273-41D4-B6C0-3540972EC885}" type="pres">
      <dgm:prSet presAssocID="{F6AF1E1D-66FA-4216-94DE-B5F2D78AA50A}" presName="spacer" presStyleCnt="0"/>
      <dgm:spPr/>
    </dgm:pt>
    <dgm:pt modelId="{5C75EEF2-B5B1-43B8-971A-D1E492B969AD}" type="pres">
      <dgm:prSet presAssocID="{1F1FA4C3-DA91-4AAD-A188-2C20F80A3F52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15862C-9A95-4408-96BB-275210E2FB58}" type="pres">
      <dgm:prSet presAssocID="{EC564D59-61D2-4F65-937D-CED2E8E298C7}" presName="spacer" presStyleCnt="0"/>
      <dgm:spPr/>
    </dgm:pt>
    <dgm:pt modelId="{70AED9E8-CAC4-4F30-A7AC-646B0D74902E}" type="pres">
      <dgm:prSet presAssocID="{219C5762-441C-4468-A2F4-DCEE2CEA5079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06DC47-96FD-4A4F-B9E8-DAFA3A93BE6E}" type="pres">
      <dgm:prSet presAssocID="{57DAF8A1-C94A-4B9B-97BE-E189B01DE45A}" presName="spacer" presStyleCnt="0"/>
      <dgm:spPr/>
    </dgm:pt>
    <dgm:pt modelId="{CA357B19-7520-4105-A146-2DFDAEFD7CB3}" type="pres">
      <dgm:prSet presAssocID="{01951174-934D-4F64-BC61-EA84D424C834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E83E48-5847-4A4C-8CEE-02DA6F785C93}" type="pres">
      <dgm:prSet presAssocID="{430CF895-8650-488B-BF31-DBB446EB9921}" presName="spacer" presStyleCnt="0"/>
      <dgm:spPr/>
    </dgm:pt>
    <dgm:pt modelId="{1C13F48A-380F-48EC-8E56-CE98423D8A7D}" type="pres">
      <dgm:prSet presAssocID="{B1AC6F36-33C7-4EEE-99E7-B95461DA9321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85FCAE-1742-4722-8F0D-DF729A1DD864}" type="pres">
      <dgm:prSet presAssocID="{99DC236A-B6C1-447C-B384-EBE51D401F2D}" presName="spacer" presStyleCnt="0"/>
      <dgm:spPr/>
    </dgm:pt>
    <dgm:pt modelId="{FDC6012D-E2C9-41F9-81E5-1376A61DC577}" type="pres">
      <dgm:prSet presAssocID="{00744A51-B95F-4264-A719-5DD60B687F23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91EA4D-AE58-4373-B8FC-A4A1B4F71245}" type="pres">
      <dgm:prSet presAssocID="{5573E683-525C-4094-A989-458AB3AD5BB1}" presName="spacer" presStyleCnt="0"/>
      <dgm:spPr/>
    </dgm:pt>
    <dgm:pt modelId="{395026CB-DA65-4293-B72A-9475B4AEEBCB}" type="pres">
      <dgm:prSet presAssocID="{EEF56C51-4030-4EDD-855D-BCF524376F21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26FB130-A2B6-40F7-9C4F-04FC9D326871}" srcId="{5ADB41B4-8711-4FED-9518-4615FD55D55D}" destId="{219C5762-441C-4468-A2F4-DCEE2CEA5079}" srcOrd="3" destOrd="0" parTransId="{51DDB7F1-8CD7-48A4-9D47-45B616753B08}" sibTransId="{57DAF8A1-C94A-4B9B-97BE-E189B01DE45A}"/>
    <dgm:cxn modelId="{D7A34DED-8843-4AEF-A740-35C16EAD2592}" type="presOf" srcId="{5ADB41B4-8711-4FED-9518-4615FD55D55D}" destId="{5B169DD1-B402-41F5-AA57-76E27F08807C}" srcOrd="0" destOrd="0" presId="urn:microsoft.com/office/officeart/2005/8/layout/vList2"/>
    <dgm:cxn modelId="{374CAA33-64AE-461F-909A-7BC616113E66}" srcId="{5ADB41B4-8711-4FED-9518-4615FD55D55D}" destId="{B1AC6F36-33C7-4EEE-99E7-B95461DA9321}" srcOrd="5" destOrd="0" parTransId="{AECDE785-17D6-4B32-AEEA-5221DC595009}" sibTransId="{99DC236A-B6C1-447C-B384-EBE51D401F2D}"/>
    <dgm:cxn modelId="{3F0DB302-32CB-4CD4-8F35-60C3C0313EB4}" srcId="{5ADB41B4-8711-4FED-9518-4615FD55D55D}" destId="{1F1FA4C3-DA91-4AAD-A188-2C20F80A3F52}" srcOrd="2" destOrd="0" parTransId="{C1F8D78C-777D-40B2-AAF8-772EB1D655F2}" sibTransId="{EC564D59-61D2-4F65-937D-CED2E8E298C7}"/>
    <dgm:cxn modelId="{3118F3BE-B240-48BD-AC64-5F7E5A931B47}" srcId="{5ADB41B4-8711-4FED-9518-4615FD55D55D}" destId="{59B35431-CBDC-4070-BBA4-3D867A0AA494}" srcOrd="1" destOrd="0" parTransId="{79D03656-9D88-4F6F-8DE1-5EEE9CFA1B12}" sibTransId="{F6AF1E1D-66FA-4216-94DE-B5F2D78AA50A}"/>
    <dgm:cxn modelId="{B78ADDA1-6540-439E-817E-155FA4B210A4}" type="presOf" srcId="{02BC6774-43DE-4989-87BD-78DFB35DE227}" destId="{DE68EF1B-09E5-4885-9D08-5FD96252BADE}" srcOrd="0" destOrd="0" presId="urn:microsoft.com/office/officeart/2005/8/layout/vList2"/>
    <dgm:cxn modelId="{B69AAD7B-E443-4B5A-8465-C4805C21DF8B}" srcId="{5ADB41B4-8711-4FED-9518-4615FD55D55D}" destId="{02BC6774-43DE-4989-87BD-78DFB35DE227}" srcOrd="0" destOrd="0" parTransId="{AF8FC81E-2020-46C3-97A5-6AABCE9657B4}" sibTransId="{B30951F4-1777-490C-8933-533CE2175BBE}"/>
    <dgm:cxn modelId="{97E508EB-09BF-4E37-93FF-6F43F6BC5E49}" type="presOf" srcId="{59B35431-CBDC-4070-BBA4-3D867A0AA494}" destId="{EE8AB176-A3A1-4561-8029-847045C3556D}" srcOrd="0" destOrd="0" presId="urn:microsoft.com/office/officeart/2005/8/layout/vList2"/>
    <dgm:cxn modelId="{5D24275A-3C4D-4185-B2E4-32248433440A}" type="presOf" srcId="{1F1FA4C3-DA91-4AAD-A188-2C20F80A3F52}" destId="{5C75EEF2-B5B1-43B8-971A-D1E492B969AD}" srcOrd="0" destOrd="0" presId="urn:microsoft.com/office/officeart/2005/8/layout/vList2"/>
    <dgm:cxn modelId="{007066F4-34C9-40E4-B3B6-7692EA015024}" type="presOf" srcId="{EEF56C51-4030-4EDD-855D-BCF524376F21}" destId="{395026CB-DA65-4293-B72A-9475B4AEEBCB}" srcOrd="0" destOrd="0" presId="urn:microsoft.com/office/officeart/2005/8/layout/vList2"/>
    <dgm:cxn modelId="{A8786990-63D9-46BD-AC6A-A62BC7A418A8}" type="presOf" srcId="{B1AC6F36-33C7-4EEE-99E7-B95461DA9321}" destId="{1C13F48A-380F-48EC-8E56-CE98423D8A7D}" srcOrd="0" destOrd="0" presId="urn:microsoft.com/office/officeart/2005/8/layout/vList2"/>
    <dgm:cxn modelId="{0F3C0324-4ED4-4608-B6EF-B680AE8EA418}" type="presOf" srcId="{01951174-934D-4F64-BC61-EA84D424C834}" destId="{CA357B19-7520-4105-A146-2DFDAEFD7CB3}" srcOrd="0" destOrd="0" presId="urn:microsoft.com/office/officeart/2005/8/layout/vList2"/>
    <dgm:cxn modelId="{7789DE3B-92E2-4F57-AC01-A86E9F28258C}" srcId="{5ADB41B4-8711-4FED-9518-4615FD55D55D}" destId="{00744A51-B95F-4264-A719-5DD60B687F23}" srcOrd="6" destOrd="0" parTransId="{D476773F-6978-4F4A-BA8A-C350A43C27E0}" sibTransId="{5573E683-525C-4094-A989-458AB3AD5BB1}"/>
    <dgm:cxn modelId="{8B05DCE5-7399-42AF-B1ED-8BBC98ECFABB}" type="presOf" srcId="{00744A51-B95F-4264-A719-5DD60B687F23}" destId="{FDC6012D-E2C9-41F9-81E5-1376A61DC577}" srcOrd="0" destOrd="0" presId="urn:microsoft.com/office/officeart/2005/8/layout/vList2"/>
    <dgm:cxn modelId="{6A0A1DA9-E24C-4FD6-898E-616F3FE7DC78}" type="presOf" srcId="{219C5762-441C-4468-A2F4-DCEE2CEA5079}" destId="{70AED9E8-CAC4-4F30-A7AC-646B0D74902E}" srcOrd="0" destOrd="0" presId="urn:microsoft.com/office/officeart/2005/8/layout/vList2"/>
    <dgm:cxn modelId="{DCABD29E-B00B-4FE9-8F32-F339E81C6E5D}" srcId="{5ADB41B4-8711-4FED-9518-4615FD55D55D}" destId="{01951174-934D-4F64-BC61-EA84D424C834}" srcOrd="4" destOrd="0" parTransId="{9C42791E-5483-43AF-A0A6-B2114EBC9D64}" sibTransId="{430CF895-8650-488B-BF31-DBB446EB9921}"/>
    <dgm:cxn modelId="{1E86937D-89C8-4D23-AF47-A3115B4F4894}" srcId="{5ADB41B4-8711-4FED-9518-4615FD55D55D}" destId="{EEF56C51-4030-4EDD-855D-BCF524376F21}" srcOrd="7" destOrd="0" parTransId="{C8C9CD55-4973-4399-BD9D-441131B89168}" sibTransId="{5B3431F9-FE63-4BB4-93AE-0F917CF7B0F4}"/>
    <dgm:cxn modelId="{3D4C5744-E845-448F-9249-BBA7937963C8}" type="presParOf" srcId="{5B169DD1-B402-41F5-AA57-76E27F08807C}" destId="{DE68EF1B-09E5-4885-9D08-5FD96252BADE}" srcOrd="0" destOrd="0" presId="urn:microsoft.com/office/officeart/2005/8/layout/vList2"/>
    <dgm:cxn modelId="{EF8B025C-CE1F-48F7-B9CB-56B1ED126967}" type="presParOf" srcId="{5B169DD1-B402-41F5-AA57-76E27F08807C}" destId="{0718A4C5-2082-402B-AC86-58EF36986651}" srcOrd="1" destOrd="0" presId="urn:microsoft.com/office/officeart/2005/8/layout/vList2"/>
    <dgm:cxn modelId="{728E84A7-56E7-4959-A257-FE0B7EB9E901}" type="presParOf" srcId="{5B169DD1-B402-41F5-AA57-76E27F08807C}" destId="{EE8AB176-A3A1-4561-8029-847045C3556D}" srcOrd="2" destOrd="0" presId="urn:microsoft.com/office/officeart/2005/8/layout/vList2"/>
    <dgm:cxn modelId="{EA17F6C1-63E8-4E14-B6EB-3EC4944682BF}" type="presParOf" srcId="{5B169DD1-B402-41F5-AA57-76E27F08807C}" destId="{4509E4FF-3273-41D4-B6C0-3540972EC885}" srcOrd="3" destOrd="0" presId="urn:microsoft.com/office/officeart/2005/8/layout/vList2"/>
    <dgm:cxn modelId="{8F1AC3B9-96E2-43CA-9D02-403250280C00}" type="presParOf" srcId="{5B169DD1-B402-41F5-AA57-76E27F08807C}" destId="{5C75EEF2-B5B1-43B8-971A-D1E492B969AD}" srcOrd="4" destOrd="0" presId="urn:microsoft.com/office/officeart/2005/8/layout/vList2"/>
    <dgm:cxn modelId="{B484C832-2876-4509-9FDC-E0828D3715F3}" type="presParOf" srcId="{5B169DD1-B402-41F5-AA57-76E27F08807C}" destId="{4C15862C-9A95-4408-96BB-275210E2FB58}" srcOrd="5" destOrd="0" presId="urn:microsoft.com/office/officeart/2005/8/layout/vList2"/>
    <dgm:cxn modelId="{F9E5B793-8ADB-4FB1-8CB2-51512C6D8205}" type="presParOf" srcId="{5B169DD1-B402-41F5-AA57-76E27F08807C}" destId="{70AED9E8-CAC4-4F30-A7AC-646B0D74902E}" srcOrd="6" destOrd="0" presId="urn:microsoft.com/office/officeart/2005/8/layout/vList2"/>
    <dgm:cxn modelId="{04E950C4-D9B9-449C-9967-60B27CE5ACF1}" type="presParOf" srcId="{5B169DD1-B402-41F5-AA57-76E27F08807C}" destId="{BB06DC47-96FD-4A4F-B9E8-DAFA3A93BE6E}" srcOrd="7" destOrd="0" presId="urn:microsoft.com/office/officeart/2005/8/layout/vList2"/>
    <dgm:cxn modelId="{25CCEBE3-6E69-4E77-A98A-2687B210E562}" type="presParOf" srcId="{5B169DD1-B402-41F5-AA57-76E27F08807C}" destId="{CA357B19-7520-4105-A146-2DFDAEFD7CB3}" srcOrd="8" destOrd="0" presId="urn:microsoft.com/office/officeart/2005/8/layout/vList2"/>
    <dgm:cxn modelId="{4F098044-3957-4B8D-98DD-966ED50F6C5A}" type="presParOf" srcId="{5B169DD1-B402-41F5-AA57-76E27F08807C}" destId="{43E83E48-5847-4A4C-8CEE-02DA6F785C93}" srcOrd="9" destOrd="0" presId="urn:microsoft.com/office/officeart/2005/8/layout/vList2"/>
    <dgm:cxn modelId="{EC614DBF-B103-451F-814D-DDBCBE08810A}" type="presParOf" srcId="{5B169DD1-B402-41F5-AA57-76E27F08807C}" destId="{1C13F48A-380F-48EC-8E56-CE98423D8A7D}" srcOrd="10" destOrd="0" presId="urn:microsoft.com/office/officeart/2005/8/layout/vList2"/>
    <dgm:cxn modelId="{FC50BEC5-3E4E-4F62-849A-91D2B8FBBB7E}" type="presParOf" srcId="{5B169DD1-B402-41F5-AA57-76E27F08807C}" destId="{6A85FCAE-1742-4722-8F0D-DF729A1DD864}" srcOrd="11" destOrd="0" presId="urn:microsoft.com/office/officeart/2005/8/layout/vList2"/>
    <dgm:cxn modelId="{4216CB98-B43F-4956-890D-92AABC912ADD}" type="presParOf" srcId="{5B169DD1-B402-41F5-AA57-76E27F08807C}" destId="{FDC6012D-E2C9-41F9-81E5-1376A61DC577}" srcOrd="12" destOrd="0" presId="urn:microsoft.com/office/officeart/2005/8/layout/vList2"/>
    <dgm:cxn modelId="{2A5EED18-C7A1-49A9-846C-12EA10573A87}" type="presParOf" srcId="{5B169DD1-B402-41F5-AA57-76E27F08807C}" destId="{DC91EA4D-AE58-4373-B8FC-A4A1B4F71245}" srcOrd="13" destOrd="0" presId="urn:microsoft.com/office/officeart/2005/8/layout/vList2"/>
    <dgm:cxn modelId="{FB8EBBF8-E6BA-4E64-A6E5-9BA8BB78F1BA}" type="presParOf" srcId="{5B169DD1-B402-41F5-AA57-76E27F08807C}" destId="{395026CB-DA65-4293-B72A-9475B4AEEBCB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1E93311-2AE5-4CA3-A89F-129785DE62C8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rtl="1"/>
          <a:endParaRPr lang="fa-IR"/>
        </a:p>
      </dgm:t>
    </dgm:pt>
    <dgm:pt modelId="{81B5B838-9F96-4A4B-8873-8D97CAEB3FAF}">
      <dgm:prSet phldrT="[Text]" custT="1"/>
      <dgm:spPr/>
      <dgm:t>
        <a:bodyPr/>
        <a:lstStyle/>
        <a:p>
          <a:pPr rtl="1"/>
          <a:r>
            <a:rPr lang="fa-IR" sz="1800" b="1" dirty="0" smtClean="0"/>
            <a:t>تشکیل دبیرخانه ملی</a:t>
          </a:r>
          <a:endParaRPr lang="fa-IR" sz="1800" b="1" dirty="0"/>
        </a:p>
      </dgm:t>
    </dgm:pt>
    <dgm:pt modelId="{1DA9B787-061A-41FC-A297-62D09F7B8416}" type="parTrans" cxnId="{5152D731-4373-44DD-A97F-075DB9D01BCD}">
      <dgm:prSet/>
      <dgm:spPr/>
      <dgm:t>
        <a:bodyPr/>
        <a:lstStyle/>
        <a:p>
          <a:pPr rtl="1"/>
          <a:endParaRPr lang="fa-IR" sz="1800" b="1"/>
        </a:p>
      </dgm:t>
    </dgm:pt>
    <dgm:pt modelId="{1962A0D0-F01C-4C9A-AE75-05B15FAD00A8}" type="sibTrans" cxnId="{5152D731-4373-44DD-A97F-075DB9D01BCD}">
      <dgm:prSet custT="1"/>
      <dgm:spPr/>
      <dgm:t>
        <a:bodyPr/>
        <a:lstStyle/>
        <a:p>
          <a:pPr rtl="1"/>
          <a:endParaRPr lang="fa-IR" sz="1800" b="1"/>
        </a:p>
      </dgm:t>
    </dgm:pt>
    <dgm:pt modelId="{7CB598C5-0DAD-4085-A265-BE24D2F363B5}">
      <dgm:prSet phldrT="[Text]" custT="1"/>
      <dgm:spPr/>
      <dgm:t>
        <a:bodyPr/>
        <a:lstStyle/>
        <a:p>
          <a:pPr rtl="1"/>
          <a:r>
            <a:rPr lang="fa-IR" sz="1800" b="1" dirty="0" smtClean="0"/>
            <a:t>تصویب برنامه در هیات وزیران در سال 1393 </a:t>
          </a:r>
          <a:endParaRPr lang="fa-IR" sz="1800" b="1" dirty="0"/>
        </a:p>
      </dgm:t>
    </dgm:pt>
    <dgm:pt modelId="{184E30E6-A1E1-4EBE-AAAC-FE60FAFBBA9B}" type="parTrans" cxnId="{AA20D795-7F95-4665-A97A-7B0E2EF2E67E}">
      <dgm:prSet/>
      <dgm:spPr/>
      <dgm:t>
        <a:bodyPr/>
        <a:lstStyle/>
        <a:p>
          <a:pPr rtl="1"/>
          <a:endParaRPr lang="fa-IR" sz="1800" b="1"/>
        </a:p>
      </dgm:t>
    </dgm:pt>
    <dgm:pt modelId="{E7DAE491-9550-4CD4-95FC-D698948E1E08}" type="sibTrans" cxnId="{AA20D795-7F95-4665-A97A-7B0E2EF2E67E}">
      <dgm:prSet custT="1"/>
      <dgm:spPr/>
      <dgm:t>
        <a:bodyPr/>
        <a:lstStyle/>
        <a:p>
          <a:pPr rtl="1"/>
          <a:endParaRPr lang="fa-IR" sz="1800" b="1"/>
        </a:p>
      </dgm:t>
    </dgm:pt>
    <dgm:pt modelId="{7F19637B-1955-459D-AC39-D1ED828065F5}">
      <dgm:prSet phldrT="[Text]" custT="1"/>
      <dgm:spPr/>
      <dgm:t>
        <a:bodyPr/>
        <a:lstStyle/>
        <a:p>
          <a:pPr rtl="1"/>
          <a:r>
            <a:rPr lang="fa-IR" sz="1800" b="1" dirty="0" smtClean="0"/>
            <a:t>تصویب آیین نامه اجرایی در شورای عالی عتف</a:t>
          </a:r>
          <a:endParaRPr lang="fa-IR" sz="1800" b="1" dirty="0"/>
        </a:p>
      </dgm:t>
    </dgm:pt>
    <dgm:pt modelId="{7698DEEB-8A2C-4EF5-8E63-804372E16651}" type="parTrans" cxnId="{F19CB040-DF61-475D-8FCC-40D967A35F85}">
      <dgm:prSet/>
      <dgm:spPr/>
      <dgm:t>
        <a:bodyPr/>
        <a:lstStyle/>
        <a:p>
          <a:pPr rtl="1"/>
          <a:endParaRPr lang="fa-IR" sz="1800" b="1"/>
        </a:p>
      </dgm:t>
    </dgm:pt>
    <dgm:pt modelId="{D75211CF-C0B1-4F00-8FB9-F5828B3F4A4D}" type="sibTrans" cxnId="{F19CB040-DF61-475D-8FCC-40D967A35F85}">
      <dgm:prSet/>
      <dgm:spPr/>
      <dgm:t>
        <a:bodyPr/>
        <a:lstStyle/>
        <a:p>
          <a:pPr rtl="1"/>
          <a:endParaRPr lang="fa-IR" sz="1800" b="1"/>
        </a:p>
      </dgm:t>
    </dgm:pt>
    <dgm:pt modelId="{011DB53D-C167-464F-9CC0-0BC292731FEB}" type="pres">
      <dgm:prSet presAssocID="{61E93311-2AE5-4CA3-A89F-129785DE62C8}" presName="outerComposite" presStyleCnt="0">
        <dgm:presLayoutVars>
          <dgm:chMax val="5"/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99C0A3-0C7E-4408-A038-8DA7839009D8}" type="pres">
      <dgm:prSet presAssocID="{61E93311-2AE5-4CA3-A89F-129785DE62C8}" presName="dummyMaxCanvas" presStyleCnt="0">
        <dgm:presLayoutVars/>
      </dgm:prSet>
      <dgm:spPr/>
    </dgm:pt>
    <dgm:pt modelId="{BBB114ED-840E-4ED8-961C-FF37DA1E9E64}" type="pres">
      <dgm:prSet presAssocID="{61E93311-2AE5-4CA3-A89F-129785DE62C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65241-BB84-419C-8667-778A3A1018A6}" type="pres">
      <dgm:prSet presAssocID="{61E93311-2AE5-4CA3-A89F-129785DE62C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D0AAE3B-BDF3-4966-86E3-955F2870F23F}" type="pres">
      <dgm:prSet presAssocID="{61E93311-2AE5-4CA3-A89F-129785DE62C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EAF0F2-1661-4CF2-96F3-8C72A9A6F295}" type="pres">
      <dgm:prSet presAssocID="{61E93311-2AE5-4CA3-A89F-129785DE62C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4C5B52-219E-4F87-A968-46406D7616C7}" type="pres">
      <dgm:prSet presAssocID="{61E93311-2AE5-4CA3-A89F-129785DE62C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F0AF1D-3168-4F62-920E-DFA7FBC63564}" type="pres">
      <dgm:prSet presAssocID="{61E93311-2AE5-4CA3-A89F-129785DE62C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DE95FE-EA4A-4FA7-BAE9-51FEBD2A185A}" type="pres">
      <dgm:prSet presAssocID="{61E93311-2AE5-4CA3-A89F-129785DE62C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4BA3840-A536-401C-A5D3-F3301BB75172}" type="pres">
      <dgm:prSet presAssocID="{61E93311-2AE5-4CA3-A89F-129785DE62C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BD4548-1D65-4651-8912-CDBD4E756B69}" type="presOf" srcId="{7CB598C5-0DAD-4085-A265-BE24D2F363B5}" destId="{E0965241-BB84-419C-8667-778A3A1018A6}" srcOrd="0" destOrd="0" presId="urn:microsoft.com/office/officeart/2005/8/layout/vProcess5"/>
    <dgm:cxn modelId="{E932266F-E94F-42B8-966F-06A383913ECE}" type="presOf" srcId="{7F19637B-1955-459D-AC39-D1ED828065F5}" destId="{AD0AAE3B-BDF3-4966-86E3-955F2870F23F}" srcOrd="0" destOrd="0" presId="urn:microsoft.com/office/officeart/2005/8/layout/vProcess5"/>
    <dgm:cxn modelId="{FDCB50B6-0CD0-4EA7-B7B7-ECEAB5C9E71C}" type="presOf" srcId="{7CB598C5-0DAD-4085-A265-BE24D2F363B5}" destId="{7BDE95FE-EA4A-4FA7-BAE9-51FEBD2A185A}" srcOrd="1" destOrd="0" presId="urn:microsoft.com/office/officeart/2005/8/layout/vProcess5"/>
    <dgm:cxn modelId="{B0A87C38-C326-4DE4-A445-E3904A6DA31B}" type="presOf" srcId="{61E93311-2AE5-4CA3-A89F-129785DE62C8}" destId="{011DB53D-C167-464F-9CC0-0BC292731FEB}" srcOrd="0" destOrd="0" presId="urn:microsoft.com/office/officeart/2005/8/layout/vProcess5"/>
    <dgm:cxn modelId="{29FFC5CA-7DB1-4C6E-B78D-498E8589D5C6}" type="presOf" srcId="{1962A0D0-F01C-4C9A-AE75-05B15FAD00A8}" destId="{C0EAF0F2-1661-4CF2-96F3-8C72A9A6F295}" srcOrd="0" destOrd="0" presId="urn:microsoft.com/office/officeart/2005/8/layout/vProcess5"/>
    <dgm:cxn modelId="{2A49574B-040B-4BF4-AB3F-791E0FC329CF}" type="presOf" srcId="{E7DAE491-9550-4CD4-95FC-D698948E1E08}" destId="{264C5B52-219E-4F87-A968-46406D7616C7}" srcOrd="0" destOrd="0" presId="urn:microsoft.com/office/officeart/2005/8/layout/vProcess5"/>
    <dgm:cxn modelId="{5152D731-4373-44DD-A97F-075DB9D01BCD}" srcId="{61E93311-2AE5-4CA3-A89F-129785DE62C8}" destId="{81B5B838-9F96-4A4B-8873-8D97CAEB3FAF}" srcOrd="0" destOrd="0" parTransId="{1DA9B787-061A-41FC-A297-62D09F7B8416}" sibTransId="{1962A0D0-F01C-4C9A-AE75-05B15FAD00A8}"/>
    <dgm:cxn modelId="{AA20D795-7F95-4665-A97A-7B0E2EF2E67E}" srcId="{61E93311-2AE5-4CA3-A89F-129785DE62C8}" destId="{7CB598C5-0DAD-4085-A265-BE24D2F363B5}" srcOrd="1" destOrd="0" parTransId="{184E30E6-A1E1-4EBE-AAAC-FE60FAFBBA9B}" sibTransId="{E7DAE491-9550-4CD4-95FC-D698948E1E08}"/>
    <dgm:cxn modelId="{BB710D4E-2E97-46B1-A2D3-1FC63DF23430}" type="presOf" srcId="{81B5B838-9F96-4A4B-8873-8D97CAEB3FAF}" destId="{BBB114ED-840E-4ED8-961C-FF37DA1E9E64}" srcOrd="0" destOrd="0" presId="urn:microsoft.com/office/officeart/2005/8/layout/vProcess5"/>
    <dgm:cxn modelId="{D2289F4A-56BD-48DA-97F9-C64DF7C2BB07}" type="presOf" srcId="{7F19637B-1955-459D-AC39-D1ED828065F5}" destId="{34BA3840-A536-401C-A5D3-F3301BB75172}" srcOrd="1" destOrd="0" presId="urn:microsoft.com/office/officeart/2005/8/layout/vProcess5"/>
    <dgm:cxn modelId="{0CAD4131-97E4-425A-81A3-241AB927918A}" type="presOf" srcId="{81B5B838-9F96-4A4B-8873-8D97CAEB3FAF}" destId="{E3F0AF1D-3168-4F62-920E-DFA7FBC63564}" srcOrd="1" destOrd="0" presId="urn:microsoft.com/office/officeart/2005/8/layout/vProcess5"/>
    <dgm:cxn modelId="{F19CB040-DF61-475D-8FCC-40D967A35F85}" srcId="{61E93311-2AE5-4CA3-A89F-129785DE62C8}" destId="{7F19637B-1955-459D-AC39-D1ED828065F5}" srcOrd="2" destOrd="0" parTransId="{7698DEEB-8A2C-4EF5-8E63-804372E16651}" sibTransId="{D75211CF-C0B1-4F00-8FB9-F5828B3F4A4D}"/>
    <dgm:cxn modelId="{29D669EE-1BC8-481E-9A13-5D5F6478BC20}" type="presParOf" srcId="{011DB53D-C167-464F-9CC0-0BC292731FEB}" destId="{6599C0A3-0C7E-4408-A038-8DA7839009D8}" srcOrd="0" destOrd="0" presId="urn:microsoft.com/office/officeart/2005/8/layout/vProcess5"/>
    <dgm:cxn modelId="{AC1F7469-4051-460F-AB2E-D3C74F4BD40F}" type="presParOf" srcId="{011DB53D-C167-464F-9CC0-0BC292731FEB}" destId="{BBB114ED-840E-4ED8-961C-FF37DA1E9E64}" srcOrd="1" destOrd="0" presId="urn:microsoft.com/office/officeart/2005/8/layout/vProcess5"/>
    <dgm:cxn modelId="{7B9C33F2-ADFB-4F72-8F1C-632E0A84A231}" type="presParOf" srcId="{011DB53D-C167-464F-9CC0-0BC292731FEB}" destId="{E0965241-BB84-419C-8667-778A3A1018A6}" srcOrd="2" destOrd="0" presId="urn:microsoft.com/office/officeart/2005/8/layout/vProcess5"/>
    <dgm:cxn modelId="{ACAE063D-1238-41A9-98B2-694ED4F72321}" type="presParOf" srcId="{011DB53D-C167-464F-9CC0-0BC292731FEB}" destId="{AD0AAE3B-BDF3-4966-86E3-955F2870F23F}" srcOrd="3" destOrd="0" presId="urn:microsoft.com/office/officeart/2005/8/layout/vProcess5"/>
    <dgm:cxn modelId="{1746E2BC-9BA0-43C3-B0D0-1903868D5248}" type="presParOf" srcId="{011DB53D-C167-464F-9CC0-0BC292731FEB}" destId="{C0EAF0F2-1661-4CF2-96F3-8C72A9A6F295}" srcOrd="4" destOrd="0" presId="urn:microsoft.com/office/officeart/2005/8/layout/vProcess5"/>
    <dgm:cxn modelId="{83A48489-E7FE-4B97-8E8F-982DBC4D166B}" type="presParOf" srcId="{011DB53D-C167-464F-9CC0-0BC292731FEB}" destId="{264C5B52-219E-4F87-A968-46406D7616C7}" srcOrd="5" destOrd="0" presId="urn:microsoft.com/office/officeart/2005/8/layout/vProcess5"/>
    <dgm:cxn modelId="{CBA3782B-A474-4868-A9B8-418B30DCC0D8}" type="presParOf" srcId="{011DB53D-C167-464F-9CC0-0BC292731FEB}" destId="{E3F0AF1D-3168-4F62-920E-DFA7FBC63564}" srcOrd="6" destOrd="0" presId="urn:microsoft.com/office/officeart/2005/8/layout/vProcess5"/>
    <dgm:cxn modelId="{BE2143B2-8662-48D4-8DF6-085A8DA36445}" type="presParOf" srcId="{011DB53D-C167-464F-9CC0-0BC292731FEB}" destId="{7BDE95FE-EA4A-4FA7-BAE9-51FEBD2A185A}" srcOrd="7" destOrd="0" presId="urn:microsoft.com/office/officeart/2005/8/layout/vProcess5"/>
    <dgm:cxn modelId="{97EB39DF-C895-4966-9116-A3A7F2D2846D}" type="presParOf" srcId="{011DB53D-C167-464F-9CC0-0BC292731FEB}" destId="{34BA3840-A536-401C-A5D3-F3301BB7517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B7D0C04-1EDC-40D2-A343-53CBEE756B1C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pPr rtl="1"/>
          <a:endParaRPr lang="fa-IR"/>
        </a:p>
      </dgm:t>
    </dgm:pt>
    <dgm:pt modelId="{CC3540FF-69AB-475E-BACA-CE1C3AA51C1D}">
      <dgm:prSet phldrT="[Text]"/>
      <dgm:spPr/>
      <dgm:t>
        <a:bodyPr/>
        <a:lstStyle/>
        <a:p>
          <a:pPr rtl="1"/>
          <a:r>
            <a:rPr lang="fa-IR" b="1" dirty="0" smtClean="0"/>
            <a:t>سرفصل فعالیت‌های دبیرخانه</a:t>
          </a:r>
          <a:endParaRPr lang="fa-IR" b="1" dirty="0"/>
        </a:p>
      </dgm:t>
    </dgm:pt>
    <dgm:pt modelId="{CA595194-70F4-4ACE-932E-3CB0A100FCC2}" type="parTrans" cxnId="{1619CEC3-52C8-419C-9DA6-5E044224358B}">
      <dgm:prSet/>
      <dgm:spPr/>
      <dgm:t>
        <a:bodyPr/>
        <a:lstStyle/>
        <a:p>
          <a:pPr rtl="1"/>
          <a:endParaRPr lang="fa-IR"/>
        </a:p>
      </dgm:t>
    </dgm:pt>
    <dgm:pt modelId="{F7A70FC0-6807-491A-80B5-A9498541991E}" type="sibTrans" cxnId="{1619CEC3-52C8-419C-9DA6-5E044224358B}">
      <dgm:prSet/>
      <dgm:spPr/>
      <dgm:t>
        <a:bodyPr/>
        <a:lstStyle/>
        <a:p>
          <a:pPr rtl="1"/>
          <a:endParaRPr lang="fa-IR"/>
        </a:p>
      </dgm:t>
    </dgm:pt>
    <dgm:pt modelId="{D0699BD2-16A9-4211-A04E-9E133AF8D83F}">
      <dgm:prSet phldrT="[Text]"/>
      <dgm:spPr/>
      <dgm:t>
        <a:bodyPr/>
        <a:lstStyle/>
        <a:p>
          <a:pPr rtl="1"/>
          <a:r>
            <a:rPr lang="fa-IR" dirty="0" smtClean="0"/>
            <a:t>توسعه زیرساخت اطلاعاتی آینده‌نگاری را به کمک تاسیس وب سایت</a:t>
          </a:r>
          <a:endParaRPr lang="fa-IR" dirty="0"/>
        </a:p>
      </dgm:t>
    </dgm:pt>
    <dgm:pt modelId="{18B84AB7-3DA0-4889-BE1D-C9781F453676}" type="parTrans" cxnId="{6CBF0D34-0506-4BC4-BE57-B385B7207EA3}">
      <dgm:prSet/>
      <dgm:spPr/>
      <dgm:t>
        <a:bodyPr/>
        <a:lstStyle/>
        <a:p>
          <a:pPr rtl="1"/>
          <a:endParaRPr lang="fa-IR"/>
        </a:p>
      </dgm:t>
    </dgm:pt>
    <dgm:pt modelId="{602DC910-1609-4D80-A215-FD669BA7A463}" type="sibTrans" cxnId="{6CBF0D34-0506-4BC4-BE57-B385B7207EA3}">
      <dgm:prSet/>
      <dgm:spPr/>
      <dgm:t>
        <a:bodyPr/>
        <a:lstStyle/>
        <a:p>
          <a:pPr rtl="1"/>
          <a:endParaRPr lang="fa-IR"/>
        </a:p>
      </dgm:t>
    </dgm:pt>
    <dgm:pt modelId="{0357EDD5-6532-447B-837C-9FFF22E9D587}">
      <dgm:prSet phldrT="[Text]"/>
      <dgm:spPr/>
      <dgm:t>
        <a:bodyPr/>
        <a:lstStyle/>
        <a:p>
          <a:pPr rtl="1"/>
          <a:r>
            <a:rPr lang="fa-IR" dirty="0" smtClean="0"/>
            <a:t>ایجاد شبکه ملی مطالعات آینده نگاری به منظور پوشش مطالب غیررسمی و گزارشات تحلیلی در زمینه آینده‌نگاری</a:t>
          </a:r>
          <a:endParaRPr lang="fa-IR" dirty="0"/>
        </a:p>
      </dgm:t>
    </dgm:pt>
    <dgm:pt modelId="{B934FEC7-6FB6-4A21-8A90-1D76B131BE2A}" type="parTrans" cxnId="{2B56ED02-3222-40E4-A7AA-B4079909B23C}">
      <dgm:prSet/>
      <dgm:spPr/>
      <dgm:t>
        <a:bodyPr/>
        <a:lstStyle/>
        <a:p>
          <a:pPr rtl="1"/>
          <a:endParaRPr lang="fa-IR"/>
        </a:p>
      </dgm:t>
    </dgm:pt>
    <dgm:pt modelId="{24064376-8BFA-4BA6-99F8-EE79A8B7A4A8}" type="sibTrans" cxnId="{2B56ED02-3222-40E4-A7AA-B4079909B23C}">
      <dgm:prSet/>
      <dgm:spPr/>
      <dgm:t>
        <a:bodyPr/>
        <a:lstStyle/>
        <a:p>
          <a:pPr rtl="1"/>
          <a:endParaRPr lang="fa-IR"/>
        </a:p>
      </dgm:t>
    </dgm:pt>
    <dgm:pt modelId="{36AB4F98-DA8A-4DD7-98EF-837CF4A4B6C8}">
      <dgm:prSet phldrT="[Text]"/>
      <dgm:spPr/>
      <dgm:t>
        <a:bodyPr/>
        <a:lstStyle/>
        <a:p>
          <a:pPr rtl="1"/>
          <a:r>
            <a:rPr lang="fa-IR" dirty="0" smtClean="0"/>
            <a:t>تاسیس سامانه‌ای به عنوان بستری برای انجام پیمایش‌ها و به طور خاص انجام مطالعات دلفی، ارایه داده‌ها و روندهای فناورانه، تحلیل داده‌ها و استخراج نمودارهای تحلیلی،‌ در دسترس قرار دادن تفسیرها و گزارش‌های کیفی از نهادهای داخلی و خارجی و ارایه محتوای دیجیتال</a:t>
          </a:r>
          <a:endParaRPr lang="fa-IR" dirty="0"/>
        </a:p>
      </dgm:t>
    </dgm:pt>
    <dgm:pt modelId="{C136EEC3-B591-4392-82BD-383C4ECC6BE4}" type="parTrans" cxnId="{09AF7F83-0BBB-489D-B5D2-D5DD971E9352}">
      <dgm:prSet/>
      <dgm:spPr/>
      <dgm:t>
        <a:bodyPr/>
        <a:lstStyle/>
        <a:p>
          <a:pPr rtl="1"/>
          <a:endParaRPr lang="fa-IR"/>
        </a:p>
      </dgm:t>
    </dgm:pt>
    <dgm:pt modelId="{4282C959-E5D6-4F18-9D2E-11BAEC614C54}" type="sibTrans" cxnId="{09AF7F83-0BBB-489D-B5D2-D5DD971E9352}">
      <dgm:prSet/>
      <dgm:spPr/>
      <dgm:t>
        <a:bodyPr/>
        <a:lstStyle/>
        <a:p>
          <a:pPr rtl="1"/>
          <a:endParaRPr lang="fa-IR"/>
        </a:p>
      </dgm:t>
    </dgm:pt>
    <dgm:pt modelId="{2E3B1826-D844-4F41-817F-4A85F39EE93D}">
      <dgm:prSet phldrT="[Text]"/>
      <dgm:spPr/>
      <dgm:t>
        <a:bodyPr/>
        <a:lstStyle/>
        <a:p>
          <a:pPr rtl="1"/>
          <a:r>
            <a:rPr lang="fa-IR" b="1" dirty="0" smtClean="0"/>
            <a:t>سرفصل فعالیت‌های طرح های ملی</a:t>
          </a:r>
          <a:endParaRPr lang="fa-IR" b="1" dirty="0"/>
        </a:p>
      </dgm:t>
    </dgm:pt>
    <dgm:pt modelId="{D2555D05-5582-4E1E-AE60-0F15CAB48BAC}" type="parTrans" cxnId="{BB2A3D5F-115E-4115-8E1A-85D768968BEF}">
      <dgm:prSet/>
      <dgm:spPr/>
      <dgm:t>
        <a:bodyPr/>
        <a:lstStyle/>
        <a:p>
          <a:pPr rtl="1"/>
          <a:endParaRPr lang="fa-IR"/>
        </a:p>
      </dgm:t>
    </dgm:pt>
    <dgm:pt modelId="{718499DC-C801-410E-AB86-091B5111ADF5}" type="sibTrans" cxnId="{BB2A3D5F-115E-4115-8E1A-85D768968BEF}">
      <dgm:prSet/>
      <dgm:spPr/>
      <dgm:t>
        <a:bodyPr/>
        <a:lstStyle/>
        <a:p>
          <a:pPr rtl="1"/>
          <a:endParaRPr lang="fa-IR"/>
        </a:p>
      </dgm:t>
    </dgm:pt>
    <dgm:pt modelId="{0C1C0BBA-A38C-459D-A2B0-F0747B8198E7}">
      <dgm:prSet phldrT="[Text]"/>
      <dgm:spPr/>
      <dgm:t>
        <a:bodyPr/>
        <a:lstStyle/>
        <a:p>
          <a:pPr rtl="1"/>
          <a:r>
            <a:rPr lang="fa-IR" dirty="0" smtClean="0"/>
            <a:t>تحلیل 10 گزارش برتر در خصوص روندهای آتی حوزه‌های تخصصی و ارایه نتایج آن</a:t>
          </a:r>
          <a:endParaRPr lang="fa-IR" dirty="0"/>
        </a:p>
      </dgm:t>
    </dgm:pt>
    <dgm:pt modelId="{8D2A0795-CC9C-4125-882F-470FF82B1E6B}" type="parTrans" cxnId="{6394905B-0E65-42BB-99C6-CC7548930B2C}">
      <dgm:prSet/>
      <dgm:spPr/>
      <dgm:t>
        <a:bodyPr/>
        <a:lstStyle/>
        <a:p>
          <a:pPr rtl="1"/>
          <a:endParaRPr lang="fa-IR"/>
        </a:p>
      </dgm:t>
    </dgm:pt>
    <dgm:pt modelId="{F5F28C46-9C09-423D-944E-397FA89651AF}" type="sibTrans" cxnId="{6394905B-0E65-42BB-99C6-CC7548930B2C}">
      <dgm:prSet/>
      <dgm:spPr/>
      <dgm:t>
        <a:bodyPr/>
        <a:lstStyle/>
        <a:p>
          <a:pPr rtl="1"/>
          <a:endParaRPr lang="fa-IR"/>
        </a:p>
      </dgm:t>
    </dgm:pt>
    <dgm:pt modelId="{B38C9444-DE07-4C06-988E-535DA266F2D5}">
      <dgm:prSet phldrT="[Text]"/>
      <dgm:spPr/>
      <dgm:t>
        <a:bodyPr/>
        <a:lstStyle/>
        <a:p>
          <a:pPr rtl="1"/>
          <a:r>
            <a:rPr lang="fa-IR" dirty="0" smtClean="0"/>
            <a:t>بررسی تجارب جهانی در حوزه آینده‌نگاری</a:t>
          </a:r>
          <a:endParaRPr lang="fa-IR" dirty="0"/>
        </a:p>
      </dgm:t>
    </dgm:pt>
    <dgm:pt modelId="{93198FCF-F2AF-40BF-B938-C19CE43E59A3}" type="parTrans" cxnId="{163AC434-2A08-443B-8B48-C973B02DC0C1}">
      <dgm:prSet/>
      <dgm:spPr/>
      <dgm:t>
        <a:bodyPr/>
        <a:lstStyle/>
        <a:p>
          <a:pPr rtl="1"/>
          <a:endParaRPr lang="fa-IR"/>
        </a:p>
      </dgm:t>
    </dgm:pt>
    <dgm:pt modelId="{FE42EF1F-3735-4587-AEBB-89CF19C416A1}" type="sibTrans" cxnId="{163AC434-2A08-443B-8B48-C973B02DC0C1}">
      <dgm:prSet/>
      <dgm:spPr/>
      <dgm:t>
        <a:bodyPr/>
        <a:lstStyle/>
        <a:p>
          <a:pPr rtl="1"/>
          <a:endParaRPr lang="fa-IR"/>
        </a:p>
      </dgm:t>
    </dgm:pt>
    <dgm:pt modelId="{C7D9BD25-4F08-427C-9C88-A13F3E11537B}">
      <dgm:prSet phldrT="[Text]"/>
      <dgm:spPr/>
      <dgm:t>
        <a:bodyPr/>
        <a:lstStyle/>
        <a:p>
          <a:pPr rtl="1"/>
          <a:r>
            <a:rPr lang="fa-IR" dirty="0" smtClean="0"/>
            <a:t>تدوین پایش نامه (گزارش هایی برای ترویج نتایج به دست آمده از مطالعات)</a:t>
          </a:r>
          <a:endParaRPr lang="fa-IR" dirty="0"/>
        </a:p>
      </dgm:t>
    </dgm:pt>
    <dgm:pt modelId="{4ECEF4B9-0A7B-46DF-B46B-B8B824CC208A}" type="parTrans" cxnId="{2AAFB3AF-C89E-4A34-BA9E-12EDC653C211}">
      <dgm:prSet/>
      <dgm:spPr/>
      <dgm:t>
        <a:bodyPr/>
        <a:lstStyle/>
        <a:p>
          <a:pPr rtl="1"/>
          <a:endParaRPr lang="fa-IR"/>
        </a:p>
      </dgm:t>
    </dgm:pt>
    <dgm:pt modelId="{F014924C-C0B0-4FE8-B9FE-AB225C5B7611}" type="sibTrans" cxnId="{2AAFB3AF-C89E-4A34-BA9E-12EDC653C211}">
      <dgm:prSet/>
      <dgm:spPr/>
      <dgm:t>
        <a:bodyPr/>
        <a:lstStyle/>
        <a:p>
          <a:pPr rtl="1"/>
          <a:endParaRPr lang="fa-IR"/>
        </a:p>
      </dgm:t>
    </dgm:pt>
    <dgm:pt modelId="{BE675530-5CA7-43C1-96F6-EC7A51EAA61C}">
      <dgm:prSet phldrT="[Text]"/>
      <dgm:spPr/>
      <dgm:t>
        <a:bodyPr/>
        <a:lstStyle/>
        <a:p>
          <a:pPr rtl="1"/>
          <a:r>
            <a:rPr lang="fa-IR" dirty="0" smtClean="0"/>
            <a:t>برگزاری نشست ها و فروم های تخصصی با حضور متخصصان داخلی و خارجی که در آن‌ها چالش‌ها، فرصت‌ها، فناوری‌های آینده و تحلیل تأثیراتشان معرفی می‌گردد</a:t>
          </a:r>
          <a:endParaRPr lang="fa-IR" dirty="0"/>
        </a:p>
      </dgm:t>
    </dgm:pt>
    <dgm:pt modelId="{37A72A41-C0D1-46CE-8FC3-C2460D0418E8}" type="parTrans" cxnId="{4D13888D-0811-4098-BCBF-1CFE06DE9CBA}">
      <dgm:prSet/>
      <dgm:spPr/>
      <dgm:t>
        <a:bodyPr/>
        <a:lstStyle/>
        <a:p>
          <a:pPr rtl="1"/>
          <a:endParaRPr lang="fa-IR"/>
        </a:p>
      </dgm:t>
    </dgm:pt>
    <dgm:pt modelId="{2A6A755C-BC8E-4173-93E5-64C4559A2185}" type="sibTrans" cxnId="{4D13888D-0811-4098-BCBF-1CFE06DE9CBA}">
      <dgm:prSet/>
      <dgm:spPr/>
      <dgm:t>
        <a:bodyPr/>
        <a:lstStyle/>
        <a:p>
          <a:pPr rtl="1"/>
          <a:endParaRPr lang="fa-IR"/>
        </a:p>
      </dgm:t>
    </dgm:pt>
    <dgm:pt modelId="{94878149-3241-4083-98CC-C67AF4952399}" type="pres">
      <dgm:prSet presAssocID="{0B7D0C04-1EDC-40D2-A343-53CBEE756B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FAE692-5417-4BEB-9D12-EA59DAB7FE27}" type="pres">
      <dgm:prSet presAssocID="{CC3540FF-69AB-475E-BACA-CE1C3AA51C1D}" presName="composite" presStyleCnt="0"/>
      <dgm:spPr/>
    </dgm:pt>
    <dgm:pt modelId="{EE659293-0B57-4573-B5C0-5D3D209BDA4A}" type="pres">
      <dgm:prSet presAssocID="{CC3540FF-69AB-475E-BACA-CE1C3AA51C1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08B3CD6-99ED-459F-B106-3BA439AF9D77}" type="pres">
      <dgm:prSet presAssocID="{CC3540FF-69AB-475E-BACA-CE1C3AA51C1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33EB524-ECEE-43B9-8469-30E3014E7733}" type="pres">
      <dgm:prSet presAssocID="{F7A70FC0-6807-491A-80B5-A9498541991E}" presName="space" presStyleCnt="0"/>
      <dgm:spPr/>
    </dgm:pt>
    <dgm:pt modelId="{C2974AA8-0E8D-419B-8B48-C5C871AB9949}" type="pres">
      <dgm:prSet presAssocID="{2E3B1826-D844-4F41-817F-4A85F39EE93D}" presName="composite" presStyleCnt="0"/>
      <dgm:spPr/>
    </dgm:pt>
    <dgm:pt modelId="{26DF9675-9F97-4E22-BE57-2A31BAB71EE4}" type="pres">
      <dgm:prSet presAssocID="{2E3B1826-D844-4F41-817F-4A85F39EE93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41462C8-DDBF-471F-929B-427C7C0CA9DF}" type="pres">
      <dgm:prSet presAssocID="{2E3B1826-D844-4F41-817F-4A85F39EE93D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56ED02-3222-40E4-A7AA-B4079909B23C}" srcId="{CC3540FF-69AB-475E-BACA-CE1C3AA51C1D}" destId="{0357EDD5-6532-447B-837C-9FFF22E9D587}" srcOrd="1" destOrd="0" parTransId="{B934FEC7-6FB6-4A21-8A90-1D76B131BE2A}" sibTransId="{24064376-8BFA-4BA6-99F8-EE79A8B7A4A8}"/>
    <dgm:cxn modelId="{8EA39D71-BE8D-4530-9DEB-CF24086C7F1C}" type="presOf" srcId="{0B7D0C04-1EDC-40D2-A343-53CBEE756B1C}" destId="{94878149-3241-4083-98CC-C67AF4952399}" srcOrd="0" destOrd="0" presId="urn:microsoft.com/office/officeart/2005/8/layout/hList1"/>
    <dgm:cxn modelId="{CE508E48-7E34-4BDD-A296-EF83D2ABC07A}" type="presOf" srcId="{0C1C0BBA-A38C-459D-A2B0-F0747B8198E7}" destId="{341462C8-DDBF-471F-929B-427C7C0CA9DF}" srcOrd="0" destOrd="0" presId="urn:microsoft.com/office/officeart/2005/8/layout/hList1"/>
    <dgm:cxn modelId="{1619CEC3-52C8-419C-9DA6-5E044224358B}" srcId="{0B7D0C04-1EDC-40D2-A343-53CBEE756B1C}" destId="{CC3540FF-69AB-475E-BACA-CE1C3AA51C1D}" srcOrd="0" destOrd="0" parTransId="{CA595194-70F4-4ACE-932E-3CB0A100FCC2}" sibTransId="{F7A70FC0-6807-491A-80B5-A9498541991E}"/>
    <dgm:cxn modelId="{407FA554-C7B5-40BB-9849-139BE9A044BF}" type="presOf" srcId="{BE675530-5CA7-43C1-96F6-EC7A51EAA61C}" destId="{341462C8-DDBF-471F-929B-427C7C0CA9DF}" srcOrd="0" destOrd="3" presId="urn:microsoft.com/office/officeart/2005/8/layout/hList1"/>
    <dgm:cxn modelId="{2AAFB3AF-C89E-4A34-BA9E-12EDC653C211}" srcId="{2E3B1826-D844-4F41-817F-4A85F39EE93D}" destId="{C7D9BD25-4F08-427C-9C88-A13F3E11537B}" srcOrd="2" destOrd="0" parTransId="{4ECEF4B9-0A7B-46DF-B46B-B8B824CC208A}" sibTransId="{F014924C-C0B0-4FE8-B9FE-AB225C5B7611}"/>
    <dgm:cxn modelId="{0B3D4754-6ED1-4682-8059-6578DBDC55FB}" type="presOf" srcId="{36AB4F98-DA8A-4DD7-98EF-837CF4A4B6C8}" destId="{708B3CD6-99ED-459F-B106-3BA439AF9D77}" srcOrd="0" destOrd="2" presId="urn:microsoft.com/office/officeart/2005/8/layout/hList1"/>
    <dgm:cxn modelId="{6CBF0D34-0506-4BC4-BE57-B385B7207EA3}" srcId="{CC3540FF-69AB-475E-BACA-CE1C3AA51C1D}" destId="{D0699BD2-16A9-4211-A04E-9E133AF8D83F}" srcOrd="0" destOrd="0" parTransId="{18B84AB7-3DA0-4889-BE1D-C9781F453676}" sibTransId="{602DC910-1609-4D80-A215-FD669BA7A463}"/>
    <dgm:cxn modelId="{163AC434-2A08-443B-8B48-C973B02DC0C1}" srcId="{2E3B1826-D844-4F41-817F-4A85F39EE93D}" destId="{B38C9444-DE07-4C06-988E-535DA266F2D5}" srcOrd="1" destOrd="0" parTransId="{93198FCF-F2AF-40BF-B938-C19CE43E59A3}" sibTransId="{FE42EF1F-3735-4587-AEBB-89CF19C416A1}"/>
    <dgm:cxn modelId="{4D13888D-0811-4098-BCBF-1CFE06DE9CBA}" srcId="{2E3B1826-D844-4F41-817F-4A85F39EE93D}" destId="{BE675530-5CA7-43C1-96F6-EC7A51EAA61C}" srcOrd="3" destOrd="0" parTransId="{37A72A41-C0D1-46CE-8FC3-C2460D0418E8}" sibTransId="{2A6A755C-BC8E-4173-93E5-64C4559A2185}"/>
    <dgm:cxn modelId="{1500DE1D-91F2-4BD2-8ED2-10807C0A7FC2}" type="presOf" srcId="{0357EDD5-6532-447B-837C-9FFF22E9D587}" destId="{708B3CD6-99ED-459F-B106-3BA439AF9D77}" srcOrd="0" destOrd="1" presId="urn:microsoft.com/office/officeart/2005/8/layout/hList1"/>
    <dgm:cxn modelId="{BB2A3D5F-115E-4115-8E1A-85D768968BEF}" srcId="{0B7D0C04-1EDC-40D2-A343-53CBEE756B1C}" destId="{2E3B1826-D844-4F41-817F-4A85F39EE93D}" srcOrd="1" destOrd="0" parTransId="{D2555D05-5582-4E1E-AE60-0F15CAB48BAC}" sibTransId="{718499DC-C801-410E-AB86-091B5111ADF5}"/>
    <dgm:cxn modelId="{0B455A64-BC23-4D89-BFB3-11D64AF39348}" type="presOf" srcId="{2E3B1826-D844-4F41-817F-4A85F39EE93D}" destId="{26DF9675-9F97-4E22-BE57-2A31BAB71EE4}" srcOrd="0" destOrd="0" presId="urn:microsoft.com/office/officeart/2005/8/layout/hList1"/>
    <dgm:cxn modelId="{9D2C475A-343F-4D7E-AD78-B878D593C5D7}" type="presOf" srcId="{C7D9BD25-4F08-427C-9C88-A13F3E11537B}" destId="{341462C8-DDBF-471F-929B-427C7C0CA9DF}" srcOrd="0" destOrd="2" presId="urn:microsoft.com/office/officeart/2005/8/layout/hList1"/>
    <dgm:cxn modelId="{64DA5786-9FD3-4C90-9EF8-6A763D152EDE}" type="presOf" srcId="{CC3540FF-69AB-475E-BACA-CE1C3AA51C1D}" destId="{EE659293-0B57-4573-B5C0-5D3D209BDA4A}" srcOrd="0" destOrd="0" presId="urn:microsoft.com/office/officeart/2005/8/layout/hList1"/>
    <dgm:cxn modelId="{615C7573-B0A4-436A-A7B1-322D66FF06F5}" type="presOf" srcId="{B38C9444-DE07-4C06-988E-535DA266F2D5}" destId="{341462C8-DDBF-471F-929B-427C7C0CA9DF}" srcOrd="0" destOrd="1" presId="urn:microsoft.com/office/officeart/2005/8/layout/hList1"/>
    <dgm:cxn modelId="{06672D10-65A9-4E2F-9F8F-181575EFC89D}" type="presOf" srcId="{D0699BD2-16A9-4211-A04E-9E133AF8D83F}" destId="{708B3CD6-99ED-459F-B106-3BA439AF9D77}" srcOrd="0" destOrd="0" presId="urn:microsoft.com/office/officeart/2005/8/layout/hList1"/>
    <dgm:cxn modelId="{09AF7F83-0BBB-489D-B5D2-D5DD971E9352}" srcId="{CC3540FF-69AB-475E-BACA-CE1C3AA51C1D}" destId="{36AB4F98-DA8A-4DD7-98EF-837CF4A4B6C8}" srcOrd="2" destOrd="0" parTransId="{C136EEC3-B591-4392-82BD-383C4ECC6BE4}" sibTransId="{4282C959-E5D6-4F18-9D2E-11BAEC614C54}"/>
    <dgm:cxn modelId="{6394905B-0E65-42BB-99C6-CC7548930B2C}" srcId="{2E3B1826-D844-4F41-817F-4A85F39EE93D}" destId="{0C1C0BBA-A38C-459D-A2B0-F0747B8198E7}" srcOrd="0" destOrd="0" parTransId="{8D2A0795-CC9C-4125-882F-470FF82B1E6B}" sibTransId="{F5F28C46-9C09-423D-944E-397FA89651AF}"/>
    <dgm:cxn modelId="{D534883C-4709-44DB-838D-4920515D672A}" type="presParOf" srcId="{94878149-3241-4083-98CC-C67AF4952399}" destId="{F0FAE692-5417-4BEB-9D12-EA59DAB7FE27}" srcOrd="0" destOrd="0" presId="urn:microsoft.com/office/officeart/2005/8/layout/hList1"/>
    <dgm:cxn modelId="{A3B04D41-5A4E-4223-89AC-361FBEA0B8AB}" type="presParOf" srcId="{F0FAE692-5417-4BEB-9D12-EA59DAB7FE27}" destId="{EE659293-0B57-4573-B5C0-5D3D209BDA4A}" srcOrd="0" destOrd="0" presId="urn:microsoft.com/office/officeart/2005/8/layout/hList1"/>
    <dgm:cxn modelId="{501F9671-CBF1-491E-8510-1E1203F33F06}" type="presParOf" srcId="{F0FAE692-5417-4BEB-9D12-EA59DAB7FE27}" destId="{708B3CD6-99ED-459F-B106-3BA439AF9D77}" srcOrd="1" destOrd="0" presId="urn:microsoft.com/office/officeart/2005/8/layout/hList1"/>
    <dgm:cxn modelId="{F3278D8E-7CAE-4726-B659-5B0ECE9BEF13}" type="presParOf" srcId="{94878149-3241-4083-98CC-C67AF4952399}" destId="{F33EB524-ECEE-43B9-8469-30E3014E7733}" srcOrd="1" destOrd="0" presId="urn:microsoft.com/office/officeart/2005/8/layout/hList1"/>
    <dgm:cxn modelId="{D68E8AEE-E95A-4395-9E41-11355E42AFD3}" type="presParOf" srcId="{94878149-3241-4083-98CC-C67AF4952399}" destId="{C2974AA8-0E8D-419B-8B48-C5C871AB9949}" srcOrd="2" destOrd="0" presId="urn:microsoft.com/office/officeart/2005/8/layout/hList1"/>
    <dgm:cxn modelId="{05DC00E3-62A1-4ECD-9595-D3AF1935FB67}" type="presParOf" srcId="{C2974AA8-0E8D-419B-8B48-C5C871AB9949}" destId="{26DF9675-9F97-4E22-BE57-2A31BAB71EE4}" srcOrd="0" destOrd="0" presId="urn:microsoft.com/office/officeart/2005/8/layout/hList1"/>
    <dgm:cxn modelId="{0EFE572E-BF13-4775-8EBD-59D6BDFCB5C9}" type="presParOf" srcId="{C2974AA8-0E8D-419B-8B48-C5C871AB9949}" destId="{341462C8-DDBF-471F-929B-427C7C0CA9D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2587097-5D7D-48B1-B654-5F8268237566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pPr rtl="1"/>
          <a:endParaRPr lang="fa-IR"/>
        </a:p>
      </dgm:t>
    </dgm:pt>
    <dgm:pt modelId="{D4CDAA7B-DF6C-4F10-B18D-7B55A6699D3A}">
      <dgm:prSet phldrT="[Text]"/>
      <dgm:spPr/>
      <dgm:t>
        <a:bodyPr/>
        <a:lstStyle/>
        <a:p>
          <a:pPr rtl="1"/>
          <a:r>
            <a:rPr lang="fa-IR" dirty="0" smtClean="0"/>
            <a:t>منابع مالی</a:t>
          </a:r>
          <a:endParaRPr lang="fa-IR" dirty="0"/>
        </a:p>
      </dgm:t>
    </dgm:pt>
    <dgm:pt modelId="{9A991D48-4168-4D88-B7A7-338526C1A528}" type="parTrans" cxnId="{1EA7607D-2310-4102-BC4A-043E8D475E28}">
      <dgm:prSet/>
      <dgm:spPr/>
      <dgm:t>
        <a:bodyPr/>
        <a:lstStyle/>
        <a:p>
          <a:pPr rtl="1"/>
          <a:endParaRPr lang="fa-IR"/>
        </a:p>
      </dgm:t>
    </dgm:pt>
    <dgm:pt modelId="{C2BA8F09-35E1-4457-8F04-AA737AA87EA7}" type="sibTrans" cxnId="{1EA7607D-2310-4102-BC4A-043E8D475E28}">
      <dgm:prSet/>
      <dgm:spPr/>
      <dgm:t>
        <a:bodyPr/>
        <a:lstStyle/>
        <a:p>
          <a:pPr rtl="1"/>
          <a:endParaRPr lang="fa-IR"/>
        </a:p>
      </dgm:t>
    </dgm:pt>
    <dgm:pt modelId="{E9760989-5C58-4EBE-82A5-E8C4064ADF4F}">
      <dgm:prSet phldrT="[Text]" custT="1"/>
      <dgm:spPr/>
      <dgm:t>
        <a:bodyPr/>
        <a:lstStyle/>
        <a:p>
          <a:pPr rtl="1"/>
          <a:r>
            <a:rPr lang="fa-IR" sz="2000" b="1" dirty="0" smtClean="0"/>
            <a:t>حجم مالی با تقریب خوبی پاسخگوی نیازهای مراحل مقدماتی و اجرای پروژه بوده است. </a:t>
          </a:r>
          <a:endParaRPr lang="fa-IR" sz="2000" b="1" dirty="0"/>
        </a:p>
      </dgm:t>
    </dgm:pt>
    <dgm:pt modelId="{7F2900FC-18F7-47E6-BD91-7B06A483BA47}" type="parTrans" cxnId="{A3FEE2F4-32FC-4A0C-BDF8-2BDE07FB0ABD}">
      <dgm:prSet/>
      <dgm:spPr/>
      <dgm:t>
        <a:bodyPr/>
        <a:lstStyle/>
        <a:p>
          <a:pPr rtl="1"/>
          <a:endParaRPr lang="fa-IR"/>
        </a:p>
      </dgm:t>
    </dgm:pt>
    <dgm:pt modelId="{2C306095-8AEA-43DD-8A41-EEEB53A6BEC2}" type="sibTrans" cxnId="{A3FEE2F4-32FC-4A0C-BDF8-2BDE07FB0ABD}">
      <dgm:prSet/>
      <dgm:spPr/>
      <dgm:t>
        <a:bodyPr/>
        <a:lstStyle/>
        <a:p>
          <a:pPr rtl="1"/>
          <a:endParaRPr lang="fa-IR"/>
        </a:p>
      </dgm:t>
    </dgm:pt>
    <dgm:pt modelId="{82C91949-8339-4A27-8FCF-250C88145BE3}">
      <dgm:prSet phldrT="[Text]" custT="1"/>
      <dgm:spPr/>
      <dgm:t>
        <a:bodyPr/>
        <a:lstStyle/>
        <a:p>
          <a:pPr rtl="1"/>
          <a:r>
            <a:rPr lang="fa-IR" sz="1400" b="1" dirty="0" smtClean="0"/>
            <a:t>به دلیل وجود متخصصین آینده پژوهی و قوام یافتن دانش آینده پژوهی طی دهه گذشته در کشور و نیز شکل گیری شبکه های غیررسمی و مراجع دانشی مناسب، منابع انسانی و زیرساختی خوبی برای پروژه فراهم است. </a:t>
          </a:r>
          <a:endParaRPr lang="fa-IR" sz="1400" b="1" dirty="0"/>
        </a:p>
      </dgm:t>
    </dgm:pt>
    <dgm:pt modelId="{7F027D23-5138-4B28-BE3F-6A1DE3F1C33B}" type="parTrans" cxnId="{6E227AED-C5ED-4BF9-BC0B-930C60D12181}">
      <dgm:prSet/>
      <dgm:spPr/>
      <dgm:t>
        <a:bodyPr/>
        <a:lstStyle/>
        <a:p>
          <a:pPr rtl="1"/>
          <a:endParaRPr lang="fa-IR"/>
        </a:p>
      </dgm:t>
    </dgm:pt>
    <dgm:pt modelId="{1E548642-0C4F-4760-B643-76C14A19F5A3}" type="sibTrans" cxnId="{6E227AED-C5ED-4BF9-BC0B-930C60D12181}">
      <dgm:prSet/>
      <dgm:spPr/>
      <dgm:t>
        <a:bodyPr/>
        <a:lstStyle/>
        <a:p>
          <a:pPr rtl="1"/>
          <a:endParaRPr lang="fa-IR"/>
        </a:p>
      </dgm:t>
    </dgm:pt>
    <dgm:pt modelId="{6B5517C0-7ADD-4357-B16D-EF4DBD9D4BAF}">
      <dgm:prSet phldrT="[Text]"/>
      <dgm:spPr/>
      <dgm:t>
        <a:bodyPr/>
        <a:lstStyle/>
        <a:p>
          <a:pPr rtl="1"/>
          <a:r>
            <a:rPr lang="fa-IR" dirty="0" smtClean="0"/>
            <a:t>منابع انسانی و زیرساختی</a:t>
          </a:r>
          <a:endParaRPr lang="fa-IR" dirty="0"/>
        </a:p>
      </dgm:t>
    </dgm:pt>
    <dgm:pt modelId="{6BB216D2-E404-4A64-BA36-F71B5089ECE5}" type="parTrans" cxnId="{B73F1AFD-4371-400F-914F-CE848D83FE29}">
      <dgm:prSet/>
      <dgm:spPr/>
      <dgm:t>
        <a:bodyPr/>
        <a:lstStyle/>
        <a:p>
          <a:pPr rtl="1"/>
          <a:endParaRPr lang="fa-IR"/>
        </a:p>
      </dgm:t>
    </dgm:pt>
    <dgm:pt modelId="{0330C595-E06A-476E-97B0-941E925FC7C8}" type="sibTrans" cxnId="{B73F1AFD-4371-400F-914F-CE848D83FE29}">
      <dgm:prSet/>
      <dgm:spPr/>
      <dgm:t>
        <a:bodyPr/>
        <a:lstStyle/>
        <a:p>
          <a:pPr rtl="1"/>
          <a:endParaRPr lang="fa-IR"/>
        </a:p>
      </dgm:t>
    </dgm:pt>
    <dgm:pt modelId="{CBD4189A-9924-4598-8C87-892323420FF3}">
      <dgm:prSet phldrT="[Text]"/>
      <dgm:spPr/>
      <dgm:t>
        <a:bodyPr/>
        <a:lstStyle/>
        <a:p>
          <a:pPr rtl="1"/>
          <a:r>
            <a:rPr lang="fa-IR" dirty="0" smtClean="0"/>
            <a:t>منابع زمانی</a:t>
          </a:r>
          <a:endParaRPr lang="fa-IR" dirty="0"/>
        </a:p>
      </dgm:t>
    </dgm:pt>
    <dgm:pt modelId="{5AC28BA0-6DCA-4574-9079-BD4F0CA93D1D}" type="parTrans" cxnId="{596151C1-69A8-4B20-A964-4088E8DDF5AC}">
      <dgm:prSet/>
      <dgm:spPr/>
      <dgm:t>
        <a:bodyPr/>
        <a:lstStyle/>
        <a:p>
          <a:pPr rtl="1"/>
          <a:endParaRPr lang="fa-IR"/>
        </a:p>
      </dgm:t>
    </dgm:pt>
    <dgm:pt modelId="{E2D811B9-BB11-4E3F-9875-87814CA47F73}" type="sibTrans" cxnId="{596151C1-69A8-4B20-A964-4088E8DDF5AC}">
      <dgm:prSet/>
      <dgm:spPr/>
      <dgm:t>
        <a:bodyPr/>
        <a:lstStyle/>
        <a:p>
          <a:pPr rtl="1"/>
          <a:endParaRPr lang="fa-IR"/>
        </a:p>
      </dgm:t>
    </dgm:pt>
    <dgm:pt modelId="{E5358F1A-B7FF-4519-B19B-3E7F57BD6C89}">
      <dgm:prSet phldrT="[Text]" custT="1"/>
      <dgm:spPr/>
      <dgm:t>
        <a:bodyPr/>
        <a:lstStyle/>
        <a:p>
          <a:pPr rtl="1"/>
          <a:r>
            <a:rPr lang="fa-IR" sz="1800" b="1" dirty="0" smtClean="0"/>
            <a:t>پروژه از حیث زمانی محدودیت تعیین کننده ای نداشت و زمان متناسب با منابع مالی تعریف شد. </a:t>
          </a:r>
          <a:endParaRPr lang="fa-IR" sz="1800" b="1" dirty="0"/>
        </a:p>
      </dgm:t>
    </dgm:pt>
    <dgm:pt modelId="{52942C2E-5EBA-49B8-8CFB-940C09257EA9}" type="parTrans" cxnId="{556E9734-D459-4ABC-890D-35C8E4AF96DF}">
      <dgm:prSet/>
      <dgm:spPr/>
      <dgm:t>
        <a:bodyPr/>
        <a:lstStyle/>
        <a:p>
          <a:pPr rtl="1"/>
          <a:endParaRPr lang="fa-IR"/>
        </a:p>
      </dgm:t>
    </dgm:pt>
    <dgm:pt modelId="{578F3137-AEBE-4CEA-B4BE-66F3672EBF8C}" type="sibTrans" cxnId="{556E9734-D459-4ABC-890D-35C8E4AF96DF}">
      <dgm:prSet/>
      <dgm:spPr/>
      <dgm:t>
        <a:bodyPr/>
        <a:lstStyle/>
        <a:p>
          <a:pPr rtl="1"/>
          <a:endParaRPr lang="fa-IR"/>
        </a:p>
      </dgm:t>
    </dgm:pt>
    <dgm:pt modelId="{ECBFE71A-441F-47B1-8F9B-070073AAFF9F}">
      <dgm:prSet phldrT="[Text]" custT="1"/>
      <dgm:spPr/>
      <dgm:t>
        <a:bodyPr/>
        <a:lstStyle/>
        <a:p>
          <a:pPr rtl="1"/>
          <a:r>
            <a:rPr lang="fa-IR" sz="1800" b="1" dirty="0" smtClean="0"/>
            <a:t>به دلیل تعریف پروژه در معاونت علمی و فناوری ریاست جمهوری و بازی دادن بازیگران متعددی در سطح ملی، از حمایت سیاسی خوبی برخوردار است. </a:t>
          </a:r>
          <a:endParaRPr lang="fa-IR" sz="1800" b="1" dirty="0"/>
        </a:p>
      </dgm:t>
    </dgm:pt>
    <dgm:pt modelId="{4F6B2E34-979F-4369-A9BD-53D7EEC99E20}" type="parTrans" cxnId="{E5E99737-3D7D-42FE-84C4-042825469CA4}">
      <dgm:prSet/>
      <dgm:spPr/>
      <dgm:t>
        <a:bodyPr/>
        <a:lstStyle/>
        <a:p>
          <a:pPr rtl="1"/>
          <a:endParaRPr lang="fa-IR"/>
        </a:p>
      </dgm:t>
    </dgm:pt>
    <dgm:pt modelId="{792AB15C-F821-4597-9DBB-6AAE09C2DD4B}" type="sibTrans" cxnId="{E5E99737-3D7D-42FE-84C4-042825469CA4}">
      <dgm:prSet/>
      <dgm:spPr/>
      <dgm:t>
        <a:bodyPr/>
        <a:lstStyle/>
        <a:p>
          <a:pPr rtl="1"/>
          <a:endParaRPr lang="fa-IR"/>
        </a:p>
      </dgm:t>
    </dgm:pt>
    <dgm:pt modelId="{92E5379A-9017-486A-BFA5-D7366A2C7797}">
      <dgm:prSet phldrT="[Text]"/>
      <dgm:spPr/>
      <dgm:t>
        <a:bodyPr/>
        <a:lstStyle/>
        <a:p>
          <a:pPr rtl="1"/>
          <a:r>
            <a:rPr lang="fa-IR" dirty="0" smtClean="0"/>
            <a:t>منابع سیاسی</a:t>
          </a:r>
          <a:endParaRPr lang="fa-IR" dirty="0"/>
        </a:p>
      </dgm:t>
    </dgm:pt>
    <dgm:pt modelId="{522BDB6F-1FA3-42EF-A62D-E61ECC888A33}" type="parTrans" cxnId="{8A99FAF2-463D-4433-890C-F10642610B4F}">
      <dgm:prSet/>
      <dgm:spPr/>
      <dgm:t>
        <a:bodyPr/>
        <a:lstStyle/>
        <a:p>
          <a:pPr rtl="1"/>
          <a:endParaRPr lang="fa-IR"/>
        </a:p>
      </dgm:t>
    </dgm:pt>
    <dgm:pt modelId="{DA3CDF51-9829-4156-8C64-1146D69CEEC1}" type="sibTrans" cxnId="{8A99FAF2-463D-4433-890C-F10642610B4F}">
      <dgm:prSet/>
      <dgm:spPr/>
      <dgm:t>
        <a:bodyPr/>
        <a:lstStyle/>
        <a:p>
          <a:pPr rtl="1"/>
          <a:endParaRPr lang="fa-IR"/>
        </a:p>
      </dgm:t>
    </dgm:pt>
    <dgm:pt modelId="{54C2DE58-323D-4E33-AF3B-1959073CA9C3}" type="pres">
      <dgm:prSet presAssocID="{52587097-5D7D-48B1-B654-5F8268237566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8BDC0A-51FB-47EA-ABE4-FEBD7607A7B8}" type="pres">
      <dgm:prSet presAssocID="{D4CDAA7B-DF6C-4F10-B18D-7B55A6699D3A}" presName="linNode" presStyleCnt="0"/>
      <dgm:spPr/>
    </dgm:pt>
    <dgm:pt modelId="{DD0BC622-91DE-4564-9349-BDCB8509DC82}" type="pres">
      <dgm:prSet presAssocID="{D4CDAA7B-DF6C-4F10-B18D-7B55A6699D3A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A9C1232-1D9A-4AB0-95F0-CE033E666936}" type="pres">
      <dgm:prSet presAssocID="{D4CDAA7B-DF6C-4F10-B18D-7B55A6699D3A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E8FF4B5-34D5-45A9-B77E-91F517F22B1A}" type="pres">
      <dgm:prSet presAssocID="{C2BA8F09-35E1-4457-8F04-AA737AA87EA7}" presName="sp" presStyleCnt="0"/>
      <dgm:spPr/>
    </dgm:pt>
    <dgm:pt modelId="{B1084A87-7829-43BA-9FDA-12C7728D22B5}" type="pres">
      <dgm:prSet presAssocID="{6B5517C0-7ADD-4357-B16D-EF4DBD9D4BAF}" presName="linNode" presStyleCnt="0"/>
      <dgm:spPr/>
    </dgm:pt>
    <dgm:pt modelId="{6DA9FFD4-E82A-445B-B48B-9F188C92E52B}" type="pres">
      <dgm:prSet presAssocID="{6B5517C0-7ADD-4357-B16D-EF4DBD9D4BAF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836BFB4-7EDC-478B-886B-11D52B2B315D}" type="pres">
      <dgm:prSet presAssocID="{6B5517C0-7ADD-4357-B16D-EF4DBD9D4BAF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752347B-B71C-4938-A474-63410B556C17}" type="pres">
      <dgm:prSet presAssocID="{0330C595-E06A-476E-97B0-941E925FC7C8}" presName="sp" presStyleCnt="0"/>
      <dgm:spPr/>
    </dgm:pt>
    <dgm:pt modelId="{DAEE3580-1847-457C-9287-9431748E5B80}" type="pres">
      <dgm:prSet presAssocID="{CBD4189A-9924-4598-8C87-892323420FF3}" presName="linNode" presStyleCnt="0"/>
      <dgm:spPr/>
    </dgm:pt>
    <dgm:pt modelId="{0E244E65-92D9-4914-93CE-48A8D0D482CC}" type="pres">
      <dgm:prSet presAssocID="{CBD4189A-9924-4598-8C87-892323420FF3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BD72AE-0910-4E31-A353-9C57C673B954}" type="pres">
      <dgm:prSet presAssocID="{CBD4189A-9924-4598-8C87-892323420FF3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969E2A3-10AF-40DC-A176-DA85DC6C25A0}" type="pres">
      <dgm:prSet presAssocID="{E2D811B9-BB11-4E3F-9875-87814CA47F73}" presName="sp" presStyleCnt="0"/>
      <dgm:spPr/>
    </dgm:pt>
    <dgm:pt modelId="{7F4AC16C-A620-437D-9961-8BDAD2BA9728}" type="pres">
      <dgm:prSet presAssocID="{92E5379A-9017-486A-BFA5-D7366A2C7797}" presName="linNode" presStyleCnt="0"/>
      <dgm:spPr/>
    </dgm:pt>
    <dgm:pt modelId="{950DEA85-D727-4C7C-AC67-2A8D7B018506}" type="pres">
      <dgm:prSet presAssocID="{92E5379A-9017-486A-BFA5-D7366A2C7797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E0B55F-1F87-4629-86C5-8E66880E2A51}" type="pres">
      <dgm:prSet presAssocID="{92E5379A-9017-486A-BFA5-D7366A2C7797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196BD674-E74D-4DE9-9E95-5F166FEAF919}" type="presOf" srcId="{52587097-5D7D-48B1-B654-5F8268237566}" destId="{54C2DE58-323D-4E33-AF3B-1959073CA9C3}" srcOrd="0" destOrd="0" presId="urn:microsoft.com/office/officeart/2005/8/layout/vList5"/>
    <dgm:cxn modelId="{34B519AE-B0AE-4DDF-BFA0-A87E72D2ED22}" type="presOf" srcId="{E5358F1A-B7FF-4519-B19B-3E7F57BD6C89}" destId="{24BD72AE-0910-4E31-A353-9C57C673B954}" srcOrd="0" destOrd="0" presId="urn:microsoft.com/office/officeart/2005/8/layout/vList5"/>
    <dgm:cxn modelId="{5F0D8118-261F-45DE-8A3D-C632D3BB1ED9}" type="presOf" srcId="{82C91949-8339-4A27-8FCF-250C88145BE3}" destId="{6836BFB4-7EDC-478B-886B-11D52B2B315D}" srcOrd="0" destOrd="0" presId="urn:microsoft.com/office/officeart/2005/8/layout/vList5"/>
    <dgm:cxn modelId="{700FAB17-7E4B-4B0E-9B6C-C80881CEAE39}" type="presOf" srcId="{92E5379A-9017-486A-BFA5-D7366A2C7797}" destId="{950DEA85-D727-4C7C-AC67-2A8D7B018506}" srcOrd="0" destOrd="0" presId="urn:microsoft.com/office/officeart/2005/8/layout/vList5"/>
    <dgm:cxn modelId="{596151C1-69A8-4B20-A964-4088E8DDF5AC}" srcId="{52587097-5D7D-48B1-B654-5F8268237566}" destId="{CBD4189A-9924-4598-8C87-892323420FF3}" srcOrd="2" destOrd="0" parTransId="{5AC28BA0-6DCA-4574-9079-BD4F0CA93D1D}" sibTransId="{E2D811B9-BB11-4E3F-9875-87814CA47F73}"/>
    <dgm:cxn modelId="{D1BA0254-4942-416D-94D0-434AB7DDF57C}" type="presOf" srcId="{6B5517C0-7ADD-4357-B16D-EF4DBD9D4BAF}" destId="{6DA9FFD4-E82A-445B-B48B-9F188C92E52B}" srcOrd="0" destOrd="0" presId="urn:microsoft.com/office/officeart/2005/8/layout/vList5"/>
    <dgm:cxn modelId="{E5E99737-3D7D-42FE-84C4-042825469CA4}" srcId="{92E5379A-9017-486A-BFA5-D7366A2C7797}" destId="{ECBFE71A-441F-47B1-8F9B-070073AAFF9F}" srcOrd="0" destOrd="0" parTransId="{4F6B2E34-979F-4369-A9BD-53D7EEC99E20}" sibTransId="{792AB15C-F821-4597-9DBB-6AAE09C2DD4B}"/>
    <dgm:cxn modelId="{1EA7607D-2310-4102-BC4A-043E8D475E28}" srcId="{52587097-5D7D-48B1-B654-5F8268237566}" destId="{D4CDAA7B-DF6C-4F10-B18D-7B55A6699D3A}" srcOrd="0" destOrd="0" parTransId="{9A991D48-4168-4D88-B7A7-338526C1A528}" sibTransId="{C2BA8F09-35E1-4457-8F04-AA737AA87EA7}"/>
    <dgm:cxn modelId="{90E1BC01-1F18-4494-9335-7FFC12EC3304}" type="presOf" srcId="{D4CDAA7B-DF6C-4F10-B18D-7B55A6699D3A}" destId="{DD0BC622-91DE-4564-9349-BDCB8509DC82}" srcOrd="0" destOrd="0" presId="urn:microsoft.com/office/officeart/2005/8/layout/vList5"/>
    <dgm:cxn modelId="{A3FEE2F4-32FC-4A0C-BDF8-2BDE07FB0ABD}" srcId="{D4CDAA7B-DF6C-4F10-B18D-7B55A6699D3A}" destId="{E9760989-5C58-4EBE-82A5-E8C4064ADF4F}" srcOrd="0" destOrd="0" parTransId="{7F2900FC-18F7-47E6-BD91-7B06A483BA47}" sibTransId="{2C306095-8AEA-43DD-8A41-EEEB53A6BEC2}"/>
    <dgm:cxn modelId="{62E2FF42-6CCA-41E9-8FF8-66CABC221BFD}" type="presOf" srcId="{ECBFE71A-441F-47B1-8F9B-070073AAFF9F}" destId="{08E0B55F-1F87-4629-86C5-8E66880E2A51}" srcOrd="0" destOrd="0" presId="urn:microsoft.com/office/officeart/2005/8/layout/vList5"/>
    <dgm:cxn modelId="{B73F1AFD-4371-400F-914F-CE848D83FE29}" srcId="{52587097-5D7D-48B1-B654-5F8268237566}" destId="{6B5517C0-7ADD-4357-B16D-EF4DBD9D4BAF}" srcOrd="1" destOrd="0" parTransId="{6BB216D2-E404-4A64-BA36-F71B5089ECE5}" sibTransId="{0330C595-E06A-476E-97B0-941E925FC7C8}"/>
    <dgm:cxn modelId="{6E227AED-C5ED-4BF9-BC0B-930C60D12181}" srcId="{6B5517C0-7ADD-4357-B16D-EF4DBD9D4BAF}" destId="{82C91949-8339-4A27-8FCF-250C88145BE3}" srcOrd="0" destOrd="0" parTransId="{7F027D23-5138-4B28-BE3F-6A1DE3F1C33B}" sibTransId="{1E548642-0C4F-4760-B643-76C14A19F5A3}"/>
    <dgm:cxn modelId="{8A99FAF2-463D-4433-890C-F10642610B4F}" srcId="{52587097-5D7D-48B1-B654-5F8268237566}" destId="{92E5379A-9017-486A-BFA5-D7366A2C7797}" srcOrd="3" destOrd="0" parTransId="{522BDB6F-1FA3-42EF-A62D-E61ECC888A33}" sibTransId="{DA3CDF51-9829-4156-8C64-1146D69CEEC1}"/>
    <dgm:cxn modelId="{556E9734-D459-4ABC-890D-35C8E4AF96DF}" srcId="{CBD4189A-9924-4598-8C87-892323420FF3}" destId="{E5358F1A-B7FF-4519-B19B-3E7F57BD6C89}" srcOrd="0" destOrd="0" parTransId="{52942C2E-5EBA-49B8-8CFB-940C09257EA9}" sibTransId="{578F3137-AEBE-4CEA-B4BE-66F3672EBF8C}"/>
    <dgm:cxn modelId="{45109E0F-F750-45AD-BC57-94C8CBCB6BD5}" type="presOf" srcId="{E9760989-5C58-4EBE-82A5-E8C4064ADF4F}" destId="{2A9C1232-1D9A-4AB0-95F0-CE033E666936}" srcOrd="0" destOrd="0" presId="urn:microsoft.com/office/officeart/2005/8/layout/vList5"/>
    <dgm:cxn modelId="{F39D22A8-6EF1-4DB1-B875-65C663DCB5B4}" type="presOf" srcId="{CBD4189A-9924-4598-8C87-892323420FF3}" destId="{0E244E65-92D9-4914-93CE-48A8D0D482CC}" srcOrd="0" destOrd="0" presId="urn:microsoft.com/office/officeart/2005/8/layout/vList5"/>
    <dgm:cxn modelId="{2562662C-0704-4F6A-9ADE-EBF1FE5BF8B7}" type="presParOf" srcId="{54C2DE58-323D-4E33-AF3B-1959073CA9C3}" destId="{738BDC0A-51FB-47EA-ABE4-FEBD7607A7B8}" srcOrd="0" destOrd="0" presId="urn:microsoft.com/office/officeart/2005/8/layout/vList5"/>
    <dgm:cxn modelId="{461DA544-B903-460E-B380-9A8A6D690709}" type="presParOf" srcId="{738BDC0A-51FB-47EA-ABE4-FEBD7607A7B8}" destId="{DD0BC622-91DE-4564-9349-BDCB8509DC82}" srcOrd="0" destOrd="0" presId="urn:microsoft.com/office/officeart/2005/8/layout/vList5"/>
    <dgm:cxn modelId="{92324E31-879F-4CAE-B157-DF0AB17E5541}" type="presParOf" srcId="{738BDC0A-51FB-47EA-ABE4-FEBD7607A7B8}" destId="{2A9C1232-1D9A-4AB0-95F0-CE033E666936}" srcOrd="1" destOrd="0" presId="urn:microsoft.com/office/officeart/2005/8/layout/vList5"/>
    <dgm:cxn modelId="{1E155CBA-C0E0-42CD-B47A-91873752E9E5}" type="presParOf" srcId="{54C2DE58-323D-4E33-AF3B-1959073CA9C3}" destId="{2E8FF4B5-34D5-45A9-B77E-91F517F22B1A}" srcOrd="1" destOrd="0" presId="urn:microsoft.com/office/officeart/2005/8/layout/vList5"/>
    <dgm:cxn modelId="{C5FE5CD3-DA5E-4DDE-A476-281EF22D8374}" type="presParOf" srcId="{54C2DE58-323D-4E33-AF3B-1959073CA9C3}" destId="{B1084A87-7829-43BA-9FDA-12C7728D22B5}" srcOrd="2" destOrd="0" presId="urn:microsoft.com/office/officeart/2005/8/layout/vList5"/>
    <dgm:cxn modelId="{0C331643-5A32-410B-9778-2AEC7D8C691C}" type="presParOf" srcId="{B1084A87-7829-43BA-9FDA-12C7728D22B5}" destId="{6DA9FFD4-E82A-445B-B48B-9F188C92E52B}" srcOrd="0" destOrd="0" presId="urn:microsoft.com/office/officeart/2005/8/layout/vList5"/>
    <dgm:cxn modelId="{E5910BA7-E835-4ABE-898F-C2AE664E2DEE}" type="presParOf" srcId="{B1084A87-7829-43BA-9FDA-12C7728D22B5}" destId="{6836BFB4-7EDC-478B-886B-11D52B2B315D}" srcOrd="1" destOrd="0" presId="urn:microsoft.com/office/officeart/2005/8/layout/vList5"/>
    <dgm:cxn modelId="{C61931CA-1327-4DAF-A147-2A6C197F0DA2}" type="presParOf" srcId="{54C2DE58-323D-4E33-AF3B-1959073CA9C3}" destId="{4752347B-B71C-4938-A474-63410B556C17}" srcOrd="3" destOrd="0" presId="urn:microsoft.com/office/officeart/2005/8/layout/vList5"/>
    <dgm:cxn modelId="{4F52A8DF-15B2-40C1-837E-C5B9BF0ECE5B}" type="presParOf" srcId="{54C2DE58-323D-4E33-AF3B-1959073CA9C3}" destId="{DAEE3580-1847-457C-9287-9431748E5B80}" srcOrd="4" destOrd="0" presId="urn:microsoft.com/office/officeart/2005/8/layout/vList5"/>
    <dgm:cxn modelId="{8765E221-AED2-4783-91C8-70D1D7511459}" type="presParOf" srcId="{DAEE3580-1847-457C-9287-9431748E5B80}" destId="{0E244E65-92D9-4914-93CE-48A8D0D482CC}" srcOrd="0" destOrd="0" presId="urn:microsoft.com/office/officeart/2005/8/layout/vList5"/>
    <dgm:cxn modelId="{2367832F-3BA3-435D-85AD-A23E308D21C4}" type="presParOf" srcId="{DAEE3580-1847-457C-9287-9431748E5B80}" destId="{24BD72AE-0910-4E31-A353-9C57C673B954}" srcOrd="1" destOrd="0" presId="urn:microsoft.com/office/officeart/2005/8/layout/vList5"/>
    <dgm:cxn modelId="{B97BE1A9-4A0C-4029-953C-F8D909D7D48E}" type="presParOf" srcId="{54C2DE58-323D-4E33-AF3B-1959073CA9C3}" destId="{D969E2A3-10AF-40DC-A176-DA85DC6C25A0}" srcOrd="5" destOrd="0" presId="urn:microsoft.com/office/officeart/2005/8/layout/vList5"/>
    <dgm:cxn modelId="{41EDE0FE-412F-4717-ABB3-77B10FC04C5F}" type="presParOf" srcId="{54C2DE58-323D-4E33-AF3B-1959073CA9C3}" destId="{7F4AC16C-A620-437D-9961-8BDAD2BA9728}" srcOrd="6" destOrd="0" presId="urn:microsoft.com/office/officeart/2005/8/layout/vList5"/>
    <dgm:cxn modelId="{A98C436A-A872-4CB4-9343-C3C2FD7ACEEC}" type="presParOf" srcId="{7F4AC16C-A620-437D-9961-8BDAD2BA9728}" destId="{950DEA85-D727-4C7C-AC67-2A8D7B018506}" srcOrd="0" destOrd="0" presId="urn:microsoft.com/office/officeart/2005/8/layout/vList5"/>
    <dgm:cxn modelId="{953B3532-57C3-4D5F-9517-67274CF849FA}" type="presParOf" srcId="{7F4AC16C-A620-437D-9961-8BDAD2BA9728}" destId="{08E0B55F-1F87-4629-86C5-8E66880E2A5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A0B5665-2F54-49A4-A69F-724B339AF0B1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rtl="1"/>
          <a:endParaRPr lang="fa-IR"/>
        </a:p>
      </dgm:t>
    </dgm:pt>
    <dgm:pt modelId="{D80B7F8F-DFAF-46BA-AFDE-EB0205AAA4E0}">
      <dgm:prSet phldrT="[Text]"/>
      <dgm:spPr/>
      <dgm:t>
        <a:bodyPr/>
        <a:lstStyle/>
        <a:p>
          <a:pPr rtl="1"/>
          <a:r>
            <a:rPr lang="fa-IR" dirty="0" smtClean="0"/>
            <a:t>براورده شدن سه کارکرد</a:t>
          </a:r>
          <a:endParaRPr lang="fa-IR" dirty="0"/>
        </a:p>
      </dgm:t>
    </dgm:pt>
    <dgm:pt modelId="{E60FAF0F-DD2E-4F11-BF7E-855D90DE290A}" type="parTrans" cxnId="{D64F97DA-CBBB-4F4C-8E19-53E3DA671A58}">
      <dgm:prSet/>
      <dgm:spPr/>
      <dgm:t>
        <a:bodyPr/>
        <a:lstStyle/>
        <a:p>
          <a:pPr rtl="1"/>
          <a:endParaRPr lang="fa-IR"/>
        </a:p>
      </dgm:t>
    </dgm:pt>
    <dgm:pt modelId="{29C311CF-DA5D-4B96-B18D-2BB41FC6AC77}" type="sibTrans" cxnId="{D64F97DA-CBBB-4F4C-8E19-53E3DA671A58}">
      <dgm:prSet/>
      <dgm:spPr/>
      <dgm:t>
        <a:bodyPr/>
        <a:lstStyle/>
        <a:p>
          <a:pPr rtl="1"/>
          <a:endParaRPr lang="fa-IR"/>
        </a:p>
      </dgm:t>
    </dgm:pt>
    <dgm:pt modelId="{EE84ED6F-AA76-4F39-B3A3-706E482750F9}">
      <dgm:prSet phldrT="[Text]"/>
      <dgm:spPr/>
      <dgm:t>
        <a:bodyPr/>
        <a:lstStyle/>
        <a:p>
          <a:pPr rtl="1"/>
          <a:r>
            <a:rPr lang="fa-IR" dirty="0" smtClean="0"/>
            <a:t>اطلاع رسانی</a:t>
          </a:r>
          <a:endParaRPr lang="fa-IR" dirty="0"/>
        </a:p>
      </dgm:t>
    </dgm:pt>
    <dgm:pt modelId="{3A8965C2-761E-4AA0-9466-D8DD5E939F55}" type="parTrans" cxnId="{5B8087D8-7B54-47B9-9570-6B8070778153}">
      <dgm:prSet/>
      <dgm:spPr/>
      <dgm:t>
        <a:bodyPr/>
        <a:lstStyle/>
        <a:p>
          <a:pPr rtl="1"/>
          <a:endParaRPr lang="fa-IR"/>
        </a:p>
      </dgm:t>
    </dgm:pt>
    <dgm:pt modelId="{591338E2-CC08-4685-951A-B152EC3D00CC}" type="sibTrans" cxnId="{5B8087D8-7B54-47B9-9570-6B8070778153}">
      <dgm:prSet/>
      <dgm:spPr/>
      <dgm:t>
        <a:bodyPr/>
        <a:lstStyle/>
        <a:p>
          <a:pPr rtl="1"/>
          <a:endParaRPr lang="fa-IR"/>
        </a:p>
      </dgm:t>
    </dgm:pt>
    <dgm:pt modelId="{843C85F7-42A9-4D22-8A44-7369F6B6BB34}">
      <dgm:prSet phldrT="[Text]"/>
      <dgm:spPr/>
      <dgm:t>
        <a:bodyPr/>
        <a:lstStyle/>
        <a:p>
          <a:pPr rtl="1"/>
          <a:r>
            <a:rPr lang="fa-IR" dirty="0" smtClean="0"/>
            <a:t>مشاوره سیاستی و مشاوره استراتژیک</a:t>
          </a:r>
          <a:endParaRPr lang="fa-IR" dirty="0"/>
        </a:p>
      </dgm:t>
    </dgm:pt>
    <dgm:pt modelId="{0FA48F14-C5EC-49BB-8796-D88CE8462D11}" type="parTrans" cxnId="{21F4D86A-C224-46C6-AE60-797C607EB0FA}">
      <dgm:prSet/>
      <dgm:spPr/>
      <dgm:t>
        <a:bodyPr/>
        <a:lstStyle/>
        <a:p>
          <a:endParaRPr lang="en-US"/>
        </a:p>
      </dgm:t>
    </dgm:pt>
    <dgm:pt modelId="{E5E363FC-7ACA-406F-B3E5-688CC8299C66}" type="sibTrans" cxnId="{21F4D86A-C224-46C6-AE60-797C607EB0FA}">
      <dgm:prSet/>
      <dgm:spPr/>
      <dgm:t>
        <a:bodyPr/>
        <a:lstStyle/>
        <a:p>
          <a:endParaRPr lang="en-US"/>
        </a:p>
      </dgm:t>
    </dgm:pt>
    <dgm:pt modelId="{4735D64A-A6EA-4FF5-95BD-0DF661B04B33}">
      <dgm:prSet phldrT="[Text]"/>
      <dgm:spPr/>
      <dgm:t>
        <a:bodyPr/>
        <a:lstStyle/>
        <a:p>
          <a:pPr rtl="1"/>
          <a:r>
            <a:rPr lang="fa-IR" dirty="0" smtClean="0"/>
            <a:t>اجرا/ تسهیل پیاده سازی </a:t>
          </a:r>
          <a:endParaRPr lang="fa-IR" dirty="0"/>
        </a:p>
      </dgm:t>
    </dgm:pt>
    <dgm:pt modelId="{66841E44-0E2F-485A-B30E-6B80387AB46A}" type="parTrans" cxnId="{5D3452D1-3610-483E-80BE-A31EABD220F2}">
      <dgm:prSet/>
      <dgm:spPr/>
      <dgm:t>
        <a:bodyPr/>
        <a:lstStyle/>
        <a:p>
          <a:endParaRPr lang="en-US"/>
        </a:p>
      </dgm:t>
    </dgm:pt>
    <dgm:pt modelId="{DEF15B7E-4762-4334-8145-1B86535202A3}" type="sibTrans" cxnId="{5D3452D1-3610-483E-80BE-A31EABD220F2}">
      <dgm:prSet/>
      <dgm:spPr/>
      <dgm:t>
        <a:bodyPr/>
        <a:lstStyle/>
        <a:p>
          <a:endParaRPr lang="en-US"/>
        </a:p>
      </dgm:t>
    </dgm:pt>
    <dgm:pt modelId="{8F8F01EB-83FF-4F97-9210-582C0F545420}" type="pres">
      <dgm:prSet presAssocID="{BA0B5665-2F54-49A4-A69F-724B339AF0B1}" presName="composite" presStyleCnt="0">
        <dgm:presLayoutVars>
          <dgm:chMax val="1"/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72E6B1-3FCC-4F37-8792-9AB1202FB162}" type="pres">
      <dgm:prSet presAssocID="{D80B7F8F-DFAF-46BA-AFDE-EB0205AAA4E0}" presName="roof" presStyleLbl="dkBgShp" presStyleIdx="0" presStyleCnt="2"/>
      <dgm:spPr/>
      <dgm:t>
        <a:bodyPr/>
        <a:lstStyle/>
        <a:p>
          <a:pPr rtl="1"/>
          <a:endParaRPr lang="fa-IR"/>
        </a:p>
      </dgm:t>
    </dgm:pt>
    <dgm:pt modelId="{B1BD1ED6-40C5-4F97-98E1-B043374701ED}" type="pres">
      <dgm:prSet presAssocID="{D80B7F8F-DFAF-46BA-AFDE-EB0205AAA4E0}" presName="pillars" presStyleCnt="0"/>
      <dgm:spPr/>
    </dgm:pt>
    <dgm:pt modelId="{5360ECF2-0B03-4120-B9F5-D6A583DF0A7D}" type="pres">
      <dgm:prSet presAssocID="{D80B7F8F-DFAF-46BA-AFDE-EB0205AAA4E0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597743A-5644-41F5-9F59-583240604054}" type="pres">
      <dgm:prSet presAssocID="{843C85F7-42A9-4D22-8A44-7369F6B6BB34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B2E6EC-E48C-4973-8B87-DB2F290442F1}" type="pres">
      <dgm:prSet presAssocID="{4735D64A-A6EA-4FF5-95BD-0DF661B04B33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D052F45-0191-4120-AB21-7CBDC22E4D7B}" type="pres">
      <dgm:prSet presAssocID="{D80B7F8F-DFAF-46BA-AFDE-EB0205AAA4E0}" presName="base" presStyleLbl="dkBgShp" presStyleIdx="1" presStyleCnt="2"/>
      <dgm:spPr/>
    </dgm:pt>
  </dgm:ptLst>
  <dgm:cxnLst>
    <dgm:cxn modelId="{5D3452D1-3610-483E-80BE-A31EABD220F2}" srcId="{D80B7F8F-DFAF-46BA-AFDE-EB0205AAA4E0}" destId="{4735D64A-A6EA-4FF5-95BD-0DF661B04B33}" srcOrd="2" destOrd="0" parTransId="{66841E44-0E2F-485A-B30E-6B80387AB46A}" sibTransId="{DEF15B7E-4762-4334-8145-1B86535202A3}"/>
    <dgm:cxn modelId="{D64F97DA-CBBB-4F4C-8E19-53E3DA671A58}" srcId="{BA0B5665-2F54-49A4-A69F-724B339AF0B1}" destId="{D80B7F8F-DFAF-46BA-AFDE-EB0205AAA4E0}" srcOrd="0" destOrd="0" parTransId="{E60FAF0F-DD2E-4F11-BF7E-855D90DE290A}" sibTransId="{29C311CF-DA5D-4B96-B18D-2BB41FC6AC77}"/>
    <dgm:cxn modelId="{5B8087D8-7B54-47B9-9570-6B8070778153}" srcId="{D80B7F8F-DFAF-46BA-AFDE-EB0205AAA4E0}" destId="{EE84ED6F-AA76-4F39-B3A3-706E482750F9}" srcOrd="0" destOrd="0" parTransId="{3A8965C2-761E-4AA0-9466-D8DD5E939F55}" sibTransId="{591338E2-CC08-4685-951A-B152EC3D00CC}"/>
    <dgm:cxn modelId="{06ADF733-159E-4379-9ECC-8A061C3851FF}" type="presOf" srcId="{4735D64A-A6EA-4FF5-95BD-0DF661B04B33}" destId="{B5B2E6EC-E48C-4973-8B87-DB2F290442F1}" srcOrd="0" destOrd="0" presId="urn:microsoft.com/office/officeart/2005/8/layout/hList3"/>
    <dgm:cxn modelId="{D9221007-8B35-41C5-97DE-3C06832725A4}" type="presOf" srcId="{BA0B5665-2F54-49A4-A69F-724B339AF0B1}" destId="{8F8F01EB-83FF-4F97-9210-582C0F545420}" srcOrd="0" destOrd="0" presId="urn:microsoft.com/office/officeart/2005/8/layout/hList3"/>
    <dgm:cxn modelId="{21F4D86A-C224-46C6-AE60-797C607EB0FA}" srcId="{D80B7F8F-DFAF-46BA-AFDE-EB0205AAA4E0}" destId="{843C85F7-42A9-4D22-8A44-7369F6B6BB34}" srcOrd="1" destOrd="0" parTransId="{0FA48F14-C5EC-49BB-8796-D88CE8462D11}" sibTransId="{E5E363FC-7ACA-406F-B3E5-688CC8299C66}"/>
    <dgm:cxn modelId="{2DCDEC4F-F2B7-42A5-A818-268F78568892}" type="presOf" srcId="{D80B7F8F-DFAF-46BA-AFDE-EB0205AAA4E0}" destId="{D672E6B1-3FCC-4F37-8792-9AB1202FB162}" srcOrd="0" destOrd="0" presId="urn:microsoft.com/office/officeart/2005/8/layout/hList3"/>
    <dgm:cxn modelId="{EB901D87-4728-4199-B576-46258AAA5B32}" type="presOf" srcId="{843C85F7-42A9-4D22-8A44-7369F6B6BB34}" destId="{3597743A-5644-41F5-9F59-583240604054}" srcOrd="0" destOrd="0" presId="urn:microsoft.com/office/officeart/2005/8/layout/hList3"/>
    <dgm:cxn modelId="{051AA566-02AB-4BDD-A8EC-D05930ACCC05}" type="presOf" srcId="{EE84ED6F-AA76-4F39-B3A3-706E482750F9}" destId="{5360ECF2-0B03-4120-B9F5-D6A583DF0A7D}" srcOrd="0" destOrd="0" presId="urn:microsoft.com/office/officeart/2005/8/layout/hList3"/>
    <dgm:cxn modelId="{2718D906-A129-453E-8A83-43820680F882}" type="presParOf" srcId="{8F8F01EB-83FF-4F97-9210-582C0F545420}" destId="{D672E6B1-3FCC-4F37-8792-9AB1202FB162}" srcOrd="0" destOrd="0" presId="urn:microsoft.com/office/officeart/2005/8/layout/hList3"/>
    <dgm:cxn modelId="{A67A6D16-1F1B-415B-8F36-F4C2AB7C3345}" type="presParOf" srcId="{8F8F01EB-83FF-4F97-9210-582C0F545420}" destId="{B1BD1ED6-40C5-4F97-98E1-B043374701ED}" srcOrd="1" destOrd="0" presId="urn:microsoft.com/office/officeart/2005/8/layout/hList3"/>
    <dgm:cxn modelId="{AA0B98B0-CF55-47C4-884D-6576658B4416}" type="presParOf" srcId="{B1BD1ED6-40C5-4F97-98E1-B043374701ED}" destId="{5360ECF2-0B03-4120-B9F5-D6A583DF0A7D}" srcOrd="0" destOrd="0" presId="urn:microsoft.com/office/officeart/2005/8/layout/hList3"/>
    <dgm:cxn modelId="{59A2592A-33B5-44F5-B8C2-17B6FB2B886E}" type="presParOf" srcId="{B1BD1ED6-40C5-4F97-98E1-B043374701ED}" destId="{3597743A-5644-41F5-9F59-583240604054}" srcOrd="1" destOrd="0" presId="urn:microsoft.com/office/officeart/2005/8/layout/hList3"/>
    <dgm:cxn modelId="{A9F25CEA-AB09-497D-8EB2-B7A2389E205D}" type="presParOf" srcId="{B1BD1ED6-40C5-4F97-98E1-B043374701ED}" destId="{B5B2E6EC-E48C-4973-8B87-DB2F290442F1}" srcOrd="2" destOrd="0" presId="urn:microsoft.com/office/officeart/2005/8/layout/hList3"/>
    <dgm:cxn modelId="{19FFCA50-907D-481A-BF8F-497A14453D73}" type="presParOf" srcId="{8F8F01EB-83FF-4F97-9210-582C0F545420}" destId="{5D052F45-0191-4120-AB21-7CBDC22E4D7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243D0C-1081-4D80-8C63-DA327EA18BAA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pPr rtl="1"/>
          <a:endParaRPr lang="fa-IR"/>
        </a:p>
      </dgm:t>
    </dgm:pt>
    <dgm:pt modelId="{0F78930B-FB8F-4B37-8A64-E4AAEE4DE86C}">
      <dgm:prSet phldrT="[Text]"/>
      <dgm:spPr/>
      <dgm:t>
        <a:bodyPr/>
        <a:lstStyle/>
        <a:p>
          <a:pPr rtl="1"/>
          <a:r>
            <a:rPr lang="fa-IR" smtClean="0"/>
            <a:t>دانش و معرفتي است که</a:t>
          </a:r>
          <a:endParaRPr lang="fa-IR"/>
        </a:p>
      </dgm:t>
    </dgm:pt>
    <dgm:pt modelId="{5C4CC637-F5EB-4723-A925-52512454F03A}" type="parTrans" cxnId="{C8345905-1161-4250-834E-18EB78D646F6}">
      <dgm:prSet/>
      <dgm:spPr/>
      <dgm:t>
        <a:bodyPr/>
        <a:lstStyle/>
        <a:p>
          <a:pPr rtl="1"/>
          <a:endParaRPr lang="fa-IR"/>
        </a:p>
      </dgm:t>
    </dgm:pt>
    <dgm:pt modelId="{F664A839-FF88-4297-BBD1-27DA7C8B1BF0}" type="sibTrans" cxnId="{C8345905-1161-4250-834E-18EB78D646F6}">
      <dgm:prSet/>
      <dgm:spPr/>
      <dgm:t>
        <a:bodyPr/>
        <a:lstStyle/>
        <a:p>
          <a:pPr rtl="1"/>
          <a:endParaRPr lang="fa-IR"/>
        </a:p>
      </dgm:t>
    </dgm:pt>
    <dgm:pt modelId="{05490E8A-9B3D-4393-82CD-A944E5BA63AB}">
      <dgm:prSet/>
      <dgm:spPr/>
      <dgm:t>
        <a:bodyPr/>
        <a:lstStyle/>
        <a:p>
          <a:pPr rtl="1"/>
          <a:r>
            <a:rPr lang="fa-IR" smtClean="0"/>
            <a:t>توانايي انتخاب هاي هوشمندانه جامعه و مردم را افزايش مي دهد،</a:t>
          </a:r>
          <a:endParaRPr lang="fa-IR" dirty="0"/>
        </a:p>
      </dgm:t>
    </dgm:pt>
    <dgm:pt modelId="{F08F80AC-3270-4056-B59F-42032913F64F}" type="parTrans" cxnId="{995B23C1-48FB-4B09-A85B-C0D1ACC39859}">
      <dgm:prSet/>
      <dgm:spPr/>
      <dgm:t>
        <a:bodyPr/>
        <a:lstStyle/>
        <a:p>
          <a:pPr rtl="1"/>
          <a:endParaRPr lang="fa-IR"/>
        </a:p>
      </dgm:t>
    </dgm:pt>
    <dgm:pt modelId="{C9D596A4-D2EC-4303-ABD3-EFC49C560EA0}" type="sibTrans" cxnId="{995B23C1-48FB-4B09-A85B-C0D1ACC39859}">
      <dgm:prSet/>
      <dgm:spPr/>
      <dgm:t>
        <a:bodyPr/>
        <a:lstStyle/>
        <a:p>
          <a:pPr rtl="1"/>
          <a:endParaRPr lang="fa-IR"/>
        </a:p>
      </dgm:t>
    </dgm:pt>
    <dgm:pt modelId="{C7C18536-5820-4235-BB1D-EECC5AF61E63}">
      <dgm:prSet/>
      <dgm:spPr/>
      <dgm:t>
        <a:bodyPr/>
        <a:lstStyle/>
        <a:p>
          <a:pPr rtl="1"/>
          <a:r>
            <a:rPr lang="fa-IR" dirty="0" smtClean="0"/>
            <a:t>به همگان اجازه مي دهد تا بدانند كه به كجاها مي توانند بروند (آينده هاي اكتشافي)،</a:t>
          </a:r>
          <a:endParaRPr lang="fa-IR" dirty="0"/>
        </a:p>
      </dgm:t>
    </dgm:pt>
    <dgm:pt modelId="{021FE213-C5FB-4F6B-B992-E0E254953854}" type="parTrans" cxnId="{4A427388-5BF2-486C-9705-B7E0060DB9C8}">
      <dgm:prSet/>
      <dgm:spPr/>
      <dgm:t>
        <a:bodyPr/>
        <a:lstStyle/>
        <a:p>
          <a:pPr rtl="1"/>
          <a:endParaRPr lang="fa-IR"/>
        </a:p>
      </dgm:t>
    </dgm:pt>
    <dgm:pt modelId="{A8D1CC8D-48C9-4E6E-A355-9D96E69BBEF6}" type="sibTrans" cxnId="{4A427388-5BF2-486C-9705-B7E0060DB9C8}">
      <dgm:prSet/>
      <dgm:spPr/>
      <dgm:t>
        <a:bodyPr/>
        <a:lstStyle/>
        <a:p>
          <a:pPr rtl="1"/>
          <a:endParaRPr lang="fa-IR"/>
        </a:p>
      </dgm:t>
    </dgm:pt>
    <dgm:pt modelId="{11847475-C201-4F8C-9FD2-DE1BCD72626F}">
      <dgm:prSet/>
      <dgm:spPr/>
      <dgm:t>
        <a:bodyPr/>
        <a:lstStyle/>
        <a:p>
          <a:pPr rtl="1"/>
          <a:r>
            <a:rPr lang="fa-IR" smtClean="0"/>
            <a:t>به كجاها بايد بروند (آينده هاي هنجاري) </a:t>
          </a:r>
          <a:endParaRPr lang="fa-IR" dirty="0"/>
        </a:p>
      </dgm:t>
    </dgm:pt>
    <dgm:pt modelId="{721DB053-ABA6-4397-B443-B979B57262AB}" type="parTrans" cxnId="{5FD8AA37-6BE7-4E5A-A534-A1E36340D50D}">
      <dgm:prSet/>
      <dgm:spPr/>
      <dgm:t>
        <a:bodyPr/>
        <a:lstStyle/>
        <a:p>
          <a:pPr rtl="1"/>
          <a:endParaRPr lang="fa-IR"/>
        </a:p>
      </dgm:t>
    </dgm:pt>
    <dgm:pt modelId="{136E21A4-DE2D-43A8-8940-DE8D760F19E4}" type="sibTrans" cxnId="{5FD8AA37-6BE7-4E5A-A534-A1E36340D50D}">
      <dgm:prSet/>
      <dgm:spPr/>
      <dgm:t>
        <a:bodyPr/>
        <a:lstStyle/>
        <a:p>
          <a:pPr rtl="1"/>
          <a:endParaRPr lang="fa-IR"/>
        </a:p>
      </dgm:t>
    </dgm:pt>
    <dgm:pt modelId="{4B415C16-D318-4A34-B6A6-6939C97EECB9}">
      <dgm:prSet/>
      <dgm:spPr/>
      <dgm:t>
        <a:bodyPr/>
        <a:lstStyle/>
        <a:p>
          <a:pPr rtl="1"/>
          <a:r>
            <a:rPr lang="fa-IR" dirty="0" smtClean="0"/>
            <a:t>از چه مسيرهايي مي توانند با سهولت بيشتري به آينده‌هاي مطلوب خود برسند (راهبردهاي معطوف به آينده سازي).</a:t>
          </a:r>
          <a:endParaRPr lang="en-US" dirty="0"/>
        </a:p>
      </dgm:t>
    </dgm:pt>
    <dgm:pt modelId="{08A0788B-E684-47A7-B89B-749D09A551D1}" type="parTrans" cxnId="{31243CD8-9C94-46B1-B824-427238AE13F2}">
      <dgm:prSet/>
      <dgm:spPr/>
      <dgm:t>
        <a:bodyPr/>
        <a:lstStyle/>
        <a:p>
          <a:pPr rtl="1"/>
          <a:endParaRPr lang="fa-IR"/>
        </a:p>
      </dgm:t>
    </dgm:pt>
    <dgm:pt modelId="{34FDBF8C-5909-410D-A91C-49A3C227CE69}" type="sibTrans" cxnId="{31243CD8-9C94-46B1-B824-427238AE13F2}">
      <dgm:prSet/>
      <dgm:spPr/>
      <dgm:t>
        <a:bodyPr/>
        <a:lstStyle/>
        <a:p>
          <a:pPr rtl="1"/>
          <a:endParaRPr lang="fa-IR"/>
        </a:p>
      </dgm:t>
    </dgm:pt>
    <dgm:pt modelId="{B82C3388-580B-49BF-9041-393B57429E9F}" type="pres">
      <dgm:prSet presAssocID="{15243D0C-1081-4D80-8C63-DA327EA18B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172C2698-F8BF-43BC-A9F5-934D0970D3B6}" type="pres">
      <dgm:prSet presAssocID="{0F78930B-FB8F-4B37-8A64-E4AAEE4DE86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1ABAC48-79B2-41FA-B7A8-4674D0E61E25}" type="pres">
      <dgm:prSet presAssocID="{0F78930B-FB8F-4B37-8A64-E4AAEE4DE86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F565B2E5-1F63-47A8-9DE5-F60BDC8BF6E9}" type="presOf" srcId="{0F78930B-FB8F-4B37-8A64-E4AAEE4DE86C}" destId="{172C2698-F8BF-43BC-A9F5-934D0970D3B6}" srcOrd="0" destOrd="0" presId="urn:microsoft.com/office/officeart/2005/8/layout/vList2"/>
    <dgm:cxn modelId="{5FD8AA37-6BE7-4E5A-A534-A1E36340D50D}" srcId="{0F78930B-FB8F-4B37-8A64-E4AAEE4DE86C}" destId="{11847475-C201-4F8C-9FD2-DE1BCD72626F}" srcOrd="2" destOrd="0" parTransId="{721DB053-ABA6-4397-B443-B979B57262AB}" sibTransId="{136E21A4-DE2D-43A8-8940-DE8D760F19E4}"/>
    <dgm:cxn modelId="{1980E5F0-8223-4626-9FD4-BC03C68079BB}" type="presOf" srcId="{15243D0C-1081-4D80-8C63-DA327EA18BAA}" destId="{B82C3388-580B-49BF-9041-393B57429E9F}" srcOrd="0" destOrd="0" presId="urn:microsoft.com/office/officeart/2005/8/layout/vList2"/>
    <dgm:cxn modelId="{C8345905-1161-4250-834E-18EB78D646F6}" srcId="{15243D0C-1081-4D80-8C63-DA327EA18BAA}" destId="{0F78930B-FB8F-4B37-8A64-E4AAEE4DE86C}" srcOrd="0" destOrd="0" parTransId="{5C4CC637-F5EB-4723-A925-52512454F03A}" sibTransId="{F664A839-FF88-4297-BBD1-27DA7C8B1BF0}"/>
    <dgm:cxn modelId="{995B23C1-48FB-4B09-A85B-C0D1ACC39859}" srcId="{0F78930B-FB8F-4B37-8A64-E4AAEE4DE86C}" destId="{05490E8A-9B3D-4393-82CD-A944E5BA63AB}" srcOrd="0" destOrd="0" parTransId="{F08F80AC-3270-4056-B59F-42032913F64F}" sibTransId="{C9D596A4-D2EC-4303-ABD3-EFC49C560EA0}"/>
    <dgm:cxn modelId="{9459E082-387F-4D50-9451-55D07DB5BB84}" type="presOf" srcId="{05490E8A-9B3D-4393-82CD-A944E5BA63AB}" destId="{51ABAC48-79B2-41FA-B7A8-4674D0E61E25}" srcOrd="0" destOrd="0" presId="urn:microsoft.com/office/officeart/2005/8/layout/vList2"/>
    <dgm:cxn modelId="{ADA7D285-CD99-44A7-80C9-B40B42E6B6FF}" type="presOf" srcId="{4B415C16-D318-4A34-B6A6-6939C97EECB9}" destId="{51ABAC48-79B2-41FA-B7A8-4674D0E61E25}" srcOrd="0" destOrd="3" presId="urn:microsoft.com/office/officeart/2005/8/layout/vList2"/>
    <dgm:cxn modelId="{931919CF-958F-4C75-8DEA-81FE835F1D00}" type="presOf" srcId="{C7C18536-5820-4235-BB1D-EECC5AF61E63}" destId="{51ABAC48-79B2-41FA-B7A8-4674D0E61E25}" srcOrd="0" destOrd="1" presId="urn:microsoft.com/office/officeart/2005/8/layout/vList2"/>
    <dgm:cxn modelId="{4A427388-5BF2-486C-9705-B7E0060DB9C8}" srcId="{0F78930B-FB8F-4B37-8A64-E4AAEE4DE86C}" destId="{C7C18536-5820-4235-BB1D-EECC5AF61E63}" srcOrd="1" destOrd="0" parTransId="{021FE213-C5FB-4F6B-B992-E0E254953854}" sibTransId="{A8D1CC8D-48C9-4E6E-A355-9D96E69BBEF6}"/>
    <dgm:cxn modelId="{014C59E7-701C-4AC3-9665-E270DD070015}" type="presOf" srcId="{11847475-C201-4F8C-9FD2-DE1BCD72626F}" destId="{51ABAC48-79B2-41FA-B7A8-4674D0E61E25}" srcOrd="0" destOrd="2" presId="urn:microsoft.com/office/officeart/2005/8/layout/vList2"/>
    <dgm:cxn modelId="{31243CD8-9C94-46B1-B824-427238AE13F2}" srcId="{0F78930B-FB8F-4B37-8A64-E4AAEE4DE86C}" destId="{4B415C16-D318-4A34-B6A6-6939C97EECB9}" srcOrd="3" destOrd="0" parTransId="{08A0788B-E684-47A7-B89B-749D09A551D1}" sibTransId="{34FDBF8C-5909-410D-A91C-49A3C227CE69}"/>
    <dgm:cxn modelId="{5AEA4DCF-8F71-45BB-BD00-1719739E232F}" type="presParOf" srcId="{B82C3388-580B-49BF-9041-393B57429E9F}" destId="{172C2698-F8BF-43BC-A9F5-934D0970D3B6}" srcOrd="0" destOrd="0" presId="urn:microsoft.com/office/officeart/2005/8/layout/vList2"/>
    <dgm:cxn modelId="{94627EB9-2CF1-4BD0-95EA-FEDE97C9852B}" type="presParOf" srcId="{B82C3388-580B-49BF-9041-393B57429E9F}" destId="{51ABAC48-79B2-41FA-B7A8-4674D0E61E2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ADE312-6C0A-40F2-855B-FDA1AC94BABB}" type="doc">
      <dgm:prSet loTypeId="urn:microsoft.com/office/officeart/2009/3/layout/Phased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fa-IR"/>
        </a:p>
      </dgm:t>
    </dgm:pt>
    <dgm:pt modelId="{359C2FD1-7118-414B-9ADD-A647EBEB13C2}">
      <dgm:prSet phldrT="[Text]"/>
      <dgm:spPr/>
      <dgm:t>
        <a:bodyPr/>
        <a:lstStyle/>
        <a:p>
          <a:pPr rtl="1"/>
          <a:endParaRPr lang="fa-IR" dirty="0"/>
        </a:p>
      </dgm:t>
    </dgm:pt>
    <dgm:pt modelId="{F02D0F88-AD40-4033-A7BA-0FDBCFE71117}" type="parTrans" cxnId="{BBD6E9FE-0E95-46BC-AEE3-446549C3E387}">
      <dgm:prSet/>
      <dgm:spPr/>
      <dgm:t>
        <a:bodyPr/>
        <a:lstStyle/>
        <a:p>
          <a:pPr rtl="1"/>
          <a:endParaRPr lang="fa-IR"/>
        </a:p>
      </dgm:t>
    </dgm:pt>
    <dgm:pt modelId="{A0818755-62C7-4E29-B8B1-BE05BFBAC1B6}" type="sibTrans" cxnId="{BBD6E9FE-0E95-46BC-AEE3-446549C3E387}">
      <dgm:prSet/>
      <dgm:spPr/>
      <dgm:t>
        <a:bodyPr/>
        <a:lstStyle/>
        <a:p>
          <a:pPr rtl="1"/>
          <a:endParaRPr lang="fa-IR"/>
        </a:p>
      </dgm:t>
    </dgm:pt>
    <dgm:pt modelId="{9597538D-825F-43A9-A7CA-90F49DDDB668}">
      <dgm:prSet phldrT="[Text]"/>
      <dgm:spPr/>
      <dgm:t>
        <a:bodyPr/>
        <a:lstStyle/>
        <a:p>
          <a:pPr rtl="1"/>
          <a:r>
            <a:rPr lang="fa-IR" dirty="0" smtClean="0"/>
            <a:t>سیاستگذاری حوزه </a:t>
          </a:r>
          <a:r>
            <a:rPr lang="en-US" dirty="0" smtClean="0"/>
            <a:t>STI</a:t>
          </a:r>
          <a:endParaRPr lang="fa-IR" dirty="0"/>
        </a:p>
      </dgm:t>
    </dgm:pt>
    <dgm:pt modelId="{E0CB930A-E142-48C3-A864-C23F1918E5BF}" type="parTrans" cxnId="{08DBF099-6099-44D2-9846-C7B57882BCAF}">
      <dgm:prSet/>
      <dgm:spPr/>
      <dgm:t>
        <a:bodyPr/>
        <a:lstStyle/>
        <a:p>
          <a:pPr rtl="1"/>
          <a:endParaRPr lang="fa-IR"/>
        </a:p>
      </dgm:t>
    </dgm:pt>
    <dgm:pt modelId="{52CD3251-C530-4488-8298-10122F9C5B95}" type="sibTrans" cxnId="{08DBF099-6099-44D2-9846-C7B57882BCAF}">
      <dgm:prSet/>
      <dgm:spPr/>
      <dgm:t>
        <a:bodyPr/>
        <a:lstStyle/>
        <a:p>
          <a:pPr rtl="1"/>
          <a:endParaRPr lang="fa-IR"/>
        </a:p>
      </dgm:t>
    </dgm:pt>
    <dgm:pt modelId="{2A9C0530-C5F7-4196-8B75-2E2A703BAAAB}">
      <dgm:prSet phldrT="[Text]"/>
      <dgm:spPr/>
      <dgm:t>
        <a:bodyPr/>
        <a:lstStyle/>
        <a:p>
          <a:pPr rtl="1"/>
          <a:endParaRPr lang="fa-IR" dirty="0"/>
        </a:p>
      </dgm:t>
    </dgm:pt>
    <dgm:pt modelId="{02C86A30-A5D0-4240-B871-1977B98D66EB}" type="sibTrans" cxnId="{B4072D36-1B97-4363-8846-52A5F4164E01}">
      <dgm:prSet/>
      <dgm:spPr/>
      <dgm:t>
        <a:bodyPr/>
        <a:lstStyle/>
        <a:p>
          <a:pPr rtl="1"/>
          <a:endParaRPr lang="fa-IR"/>
        </a:p>
      </dgm:t>
    </dgm:pt>
    <dgm:pt modelId="{79018541-5989-4B6B-ACD2-B4BAE989CC10}" type="parTrans" cxnId="{B4072D36-1B97-4363-8846-52A5F4164E01}">
      <dgm:prSet/>
      <dgm:spPr/>
      <dgm:t>
        <a:bodyPr/>
        <a:lstStyle/>
        <a:p>
          <a:pPr rtl="1"/>
          <a:endParaRPr lang="fa-IR"/>
        </a:p>
      </dgm:t>
    </dgm:pt>
    <dgm:pt modelId="{D80A727C-006B-432C-869B-AE158384D4B8}" type="pres">
      <dgm:prSet presAssocID="{33ADE312-6C0A-40F2-855B-FDA1AC94BABB}" presName="Name0" presStyleCnt="0">
        <dgm:presLayoutVars>
          <dgm:chMax val="3"/>
          <dgm:chPref val="3"/>
          <dgm:bulletEnabled val="1"/>
          <dgm:dir val="rev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050FE8B-4C9A-4C7F-BA7D-DB157C26C791}" type="pres">
      <dgm:prSet presAssocID="{33ADE312-6C0A-40F2-855B-FDA1AC94BABB}" presName="arc1" presStyleLbl="node1" presStyleIdx="0" presStyleCnt="2"/>
      <dgm:spPr/>
    </dgm:pt>
    <dgm:pt modelId="{5120A221-6E52-49A8-983D-6749E4B7E111}" type="pres">
      <dgm:prSet presAssocID="{33ADE312-6C0A-40F2-855B-FDA1AC94BABB}" presName="arc3" presStyleLbl="node1" presStyleIdx="1" presStyleCnt="2"/>
      <dgm:spPr/>
    </dgm:pt>
    <dgm:pt modelId="{C1BF1E48-607D-437E-B505-67D8C343890D}" type="pres">
      <dgm:prSet presAssocID="{33ADE312-6C0A-40F2-855B-FDA1AC94BABB}" presName="parentText2" presStyleLbl="revTx" presStyleIdx="0" presStyleCnt="2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7723B3-EE9D-4863-8CB0-5C1748F632A9}" type="pres">
      <dgm:prSet presAssocID="{33ADE312-6C0A-40F2-855B-FDA1AC94BABB}" presName="middleComposite" presStyleCnt="0"/>
      <dgm:spPr/>
    </dgm:pt>
    <dgm:pt modelId="{79CBB2D0-E288-4DC5-8FDC-3F80DCB8FBC1}" type="pres">
      <dgm:prSet presAssocID="{9597538D-825F-43A9-A7CA-90F49DDDB668}" presName="circ1" presStyleLbl="vennNode1" presStyleIdx="0" presStyleCnt="1"/>
      <dgm:spPr/>
      <dgm:t>
        <a:bodyPr/>
        <a:lstStyle/>
        <a:p>
          <a:endParaRPr lang="en-US"/>
        </a:p>
      </dgm:t>
    </dgm:pt>
    <dgm:pt modelId="{D8823935-D34D-45A9-8514-EB14C93FA916}" type="pres">
      <dgm:prSet presAssocID="{9597538D-825F-43A9-A7CA-90F49DDDB668}" presName="circ1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2EA4EF7-D752-46BC-80DF-D18CF913A96A}" type="pres">
      <dgm:prSet presAssocID="{33ADE312-6C0A-40F2-855B-FDA1AC94BABB}" presName="leftComposite" presStyleCnt="0"/>
      <dgm:spPr/>
    </dgm:pt>
    <dgm:pt modelId="{14EE77DB-69F2-46FA-8716-8BCB9FA1E93A}" type="pres">
      <dgm:prSet presAssocID="{33ADE312-6C0A-40F2-855B-FDA1AC94BABB}" presName="parentText1" presStyleLbl="revTx" presStyleIdx="1" presStyleCnt="2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0CB3EB-2413-41A8-9E3A-ECE033B778C8}" type="presOf" srcId="{2A9C0530-C5F7-4196-8B75-2E2A703BAAAB}" destId="{C1BF1E48-607D-437E-B505-67D8C343890D}" srcOrd="0" destOrd="0" presId="urn:microsoft.com/office/officeart/2009/3/layout/PhasedProcess"/>
    <dgm:cxn modelId="{BBD6E9FE-0E95-46BC-AEE3-446549C3E387}" srcId="{33ADE312-6C0A-40F2-855B-FDA1AC94BABB}" destId="{359C2FD1-7118-414B-9ADD-A647EBEB13C2}" srcOrd="0" destOrd="0" parTransId="{F02D0F88-AD40-4033-A7BA-0FDBCFE71117}" sibTransId="{A0818755-62C7-4E29-B8B1-BE05BFBAC1B6}"/>
    <dgm:cxn modelId="{08DBF099-6099-44D2-9846-C7B57882BCAF}" srcId="{2A9C0530-C5F7-4196-8B75-2E2A703BAAAB}" destId="{9597538D-825F-43A9-A7CA-90F49DDDB668}" srcOrd="0" destOrd="0" parTransId="{E0CB930A-E142-48C3-A864-C23F1918E5BF}" sibTransId="{52CD3251-C530-4488-8298-10122F9C5B95}"/>
    <dgm:cxn modelId="{B4072D36-1B97-4363-8846-52A5F4164E01}" srcId="{33ADE312-6C0A-40F2-855B-FDA1AC94BABB}" destId="{2A9C0530-C5F7-4196-8B75-2E2A703BAAAB}" srcOrd="1" destOrd="0" parTransId="{79018541-5989-4B6B-ACD2-B4BAE989CC10}" sibTransId="{02C86A30-A5D0-4240-B871-1977B98D66EB}"/>
    <dgm:cxn modelId="{881BE0AA-F375-4E86-B459-ECECAD227A50}" type="presOf" srcId="{9597538D-825F-43A9-A7CA-90F49DDDB668}" destId="{79CBB2D0-E288-4DC5-8FDC-3F80DCB8FBC1}" srcOrd="0" destOrd="0" presId="urn:microsoft.com/office/officeart/2009/3/layout/PhasedProcess"/>
    <dgm:cxn modelId="{4D668D50-9AC2-4FD8-BA21-A0B6728DDD06}" type="presOf" srcId="{9597538D-825F-43A9-A7CA-90F49DDDB668}" destId="{D8823935-D34D-45A9-8514-EB14C93FA916}" srcOrd="1" destOrd="0" presId="urn:microsoft.com/office/officeart/2009/3/layout/PhasedProcess"/>
    <dgm:cxn modelId="{84043DA3-6D64-42DE-888F-1F5E16EDCEEC}" type="presOf" srcId="{33ADE312-6C0A-40F2-855B-FDA1AC94BABB}" destId="{D80A727C-006B-432C-869B-AE158384D4B8}" srcOrd="0" destOrd="0" presId="urn:microsoft.com/office/officeart/2009/3/layout/PhasedProcess"/>
    <dgm:cxn modelId="{DDA736A9-540B-4A21-8AAB-90D50E1813AB}" type="presOf" srcId="{359C2FD1-7118-414B-9ADD-A647EBEB13C2}" destId="{14EE77DB-69F2-46FA-8716-8BCB9FA1E93A}" srcOrd="0" destOrd="0" presId="urn:microsoft.com/office/officeart/2009/3/layout/PhasedProcess"/>
    <dgm:cxn modelId="{BBD98C69-945E-43D6-A028-D74C83B17547}" type="presParOf" srcId="{D80A727C-006B-432C-869B-AE158384D4B8}" destId="{2050FE8B-4C9A-4C7F-BA7D-DB157C26C791}" srcOrd="0" destOrd="0" presId="urn:microsoft.com/office/officeart/2009/3/layout/PhasedProcess"/>
    <dgm:cxn modelId="{076703B5-5343-4BB8-8024-4B0320A9D0B1}" type="presParOf" srcId="{D80A727C-006B-432C-869B-AE158384D4B8}" destId="{5120A221-6E52-49A8-983D-6749E4B7E111}" srcOrd="1" destOrd="0" presId="urn:microsoft.com/office/officeart/2009/3/layout/PhasedProcess"/>
    <dgm:cxn modelId="{36AC42E3-5BBE-4D33-95F6-82C0A28F2694}" type="presParOf" srcId="{D80A727C-006B-432C-869B-AE158384D4B8}" destId="{C1BF1E48-607D-437E-B505-67D8C343890D}" srcOrd="2" destOrd="0" presId="urn:microsoft.com/office/officeart/2009/3/layout/PhasedProcess"/>
    <dgm:cxn modelId="{CEAA1A72-F724-435D-A9EF-B966D8BA4EA0}" type="presParOf" srcId="{D80A727C-006B-432C-869B-AE158384D4B8}" destId="{067723B3-EE9D-4863-8CB0-5C1748F632A9}" srcOrd="3" destOrd="0" presId="urn:microsoft.com/office/officeart/2009/3/layout/PhasedProcess"/>
    <dgm:cxn modelId="{EAA4FFDC-452E-4483-9D12-7A638B7776D5}" type="presParOf" srcId="{067723B3-EE9D-4863-8CB0-5C1748F632A9}" destId="{79CBB2D0-E288-4DC5-8FDC-3F80DCB8FBC1}" srcOrd="0" destOrd="0" presId="urn:microsoft.com/office/officeart/2009/3/layout/PhasedProcess"/>
    <dgm:cxn modelId="{78BA058C-E1C8-4345-BDEB-532A6F51D380}" type="presParOf" srcId="{067723B3-EE9D-4863-8CB0-5C1748F632A9}" destId="{D8823935-D34D-45A9-8514-EB14C93FA916}" srcOrd="1" destOrd="0" presId="urn:microsoft.com/office/officeart/2009/3/layout/PhasedProcess"/>
    <dgm:cxn modelId="{EAD3665B-EF9E-4572-8D60-D0D2E7478A87}" type="presParOf" srcId="{D80A727C-006B-432C-869B-AE158384D4B8}" destId="{C2EA4EF7-D752-46BC-80DF-D18CF913A96A}" srcOrd="4" destOrd="0" presId="urn:microsoft.com/office/officeart/2009/3/layout/PhasedProcess"/>
    <dgm:cxn modelId="{6BFB68A6-751D-45D6-9163-4DB8664AD5BE}" type="presParOf" srcId="{D80A727C-006B-432C-869B-AE158384D4B8}" destId="{14EE77DB-69F2-46FA-8716-8BCB9FA1E93A}" srcOrd="5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ADE312-6C0A-40F2-855B-FDA1AC94BABB}" type="doc">
      <dgm:prSet loTypeId="urn:microsoft.com/office/officeart/2009/3/layout/Phased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fa-IR"/>
        </a:p>
      </dgm:t>
    </dgm:pt>
    <dgm:pt modelId="{359C2FD1-7118-414B-9ADD-A647EBEB13C2}">
      <dgm:prSet phldrT="[Text]"/>
      <dgm:spPr/>
      <dgm:t>
        <a:bodyPr/>
        <a:lstStyle/>
        <a:p>
          <a:pPr rtl="1"/>
          <a:endParaRPr lang="fa-IR" dirty="0"/>
        </a:p>
      </dgm:t>
    </dgm:pt>
    <dgm:pt modelId="{F02D0F88-AD40-4033-A7BA-0FDBCFE71117}" type="parTrans" cxnId="{BBD6E9FE-0E95-46BC-AEE3-446549C3E387}">
      <dgm:prSet/>
      <dgm:spPr/>
      <dgm:t>
        <a:bodyPr/>
        <a:lstStyle/>
        <a:p>
          <a:pPr rtl="1"/>
          <a:endParaRPr lang="fa-IR"/>
        </a:p>
      </dgm:t>
    </dgm:pt>
    <dgm:pt modelId="{A0818755-62C7-4E29-B8B1-BE05BFBAC1B6}" type="sibTrans" cxnId="{BBD6E9FE-0E95-46BC-AEE3-446549C3E387}">
      <dgm:prSet/>
      <dgm:spPr/>
      <dgm:t>
        <a:bodyPr/>
        <a:lstStyle/>
        <a:p>
          <a:pPr rtl="1"/>
          <a:endParaRPr lang="fa-IR"/>
        </a:p>
      </dgm:t>
    </dgm:pt>
    <dgm:pt modelId="{9597538D-825F-43A9-A7CA-90F49DDDB668}">
      <dgm:prSet phldrT="[Text]"/>
      <dgm:spPr/>
      <dgm:t>
        <a:bodyPr/>
        <a:lstStyle/>
        <a:p>
          <a:pPr rtl="1"/>
          <a:r>
            <a:rPr lang="fa-IR" dirty="0" smtClean="0"/>
            <a:t>سیاستگذاری حوزه </a:t>
          </a:r>
          <a:r>
            <a:rPr lang="en-US" dirty="0" smtClean="0"/>
            <a:t>STI</a:t>
          </a:r>
          <a:endParaRPr lang="fa-IR" dirty="0"/>
        </a:p>
      </dgm:t>
    </dgm:pt>
    <dgm:pt modelId="{E0CB930A-E142-48C3-A864-C23F1918E5BF}" type="parTrans" cxnId="{08DBF099-6099-44D2-9846-C7B57882BCAF}">
      <dgm:prSet/>
      <dgm:spPr/>
      <dgm:t>
        <a:bodyPr/>
        <a:lstStyle/>
        <a:p>
          <a:pPr rtl="1"/>
          <a:endParaRPr lang="fa-IR"/>
        </a:p>
      </dgm:t>
    </dgm:pt>
    <dgm:pt modelId="{52CD3251-C530-4488-8298-10122F9C5B95}" type="sibTrans" cxnId="{08DBF099-6099-44D2-9846-C7B57882BCAF}">
      <dgm:prSet/>
      <dgm:spPr/>
      <dgm:t>
        <a:bodyPr/>
        <a:lstStyle/>
        <a:p>
          <a:pPr rtl="1"/>
          <a:endParaRPr lang="fa-IR"/>
        </a:p>
      </dgm:t>
    </dgm:pt>
    <dgm:pt modelId="{2A9C0530-C5F7-4196-8B75-2E2A703BAAAB}">
      <dgm:prSet phldrT="[Text]"/>
      <dgm:spPr/>
      <dgm:t>
        <a:bodyPr/>
        <a:lstStyle/>
        <a:p>
          <a:pPr rtl="1"/>
          <a:endParaRPr lang="fa-IR" dirty="0"/>
        </a:p>
      </dgm:t>
    </dgm:pt>
    <dgm:pt modelId="{02C86A30-A5D0-4240-B871-1977B98D66EB}" type="sibTrans" cxnId="{B4072D36-1B97-4363-8846-52A5F4164E01}">
      <dgm:prSet/>
      <dgm:spPr/>
      <dgm:t>
        <a:bodyPr/>
        <a:lstStyle/>
        <a:p>
          <a:pPr rtl="1"/>
          <a:endParaRPr lang="fa-IR"/>
        </a:p>
      </dgm:t>
    </dgm:pt>
    <dgm:pt modelId="{79018541-5989-4B6B-ACD2-B4BAE989CC10}" type="parTrans" cxnId="{B4072D36-1B97-4363-8846-52A5F4164E01}">
      <dgm:prSet/>
      <dgm:spPr/>
      <dgm:t>
        <a:bodyPr/>
        <a:lstStyle/>
        <a:p>
          <a:pPr rtl="1"/>
          <a:endParaRPr lang="fa-IR"/>
        </a:p>
      </dgm:t>
    </dgm:pt>
    <dgm:pt modelId="{D80A727C-006B-432C-869B-AE158384D4B8}" type="pres">
      <dgm:prSet presAssocID="{33ADE312-6C0A-40F2-855B-FDA1AC94BABB}" presName="Name0" presStyleCnt="0">
        <dgm:presLayoutVars>
          <dgm:chMax val="3"/>
          <dgm:chPref val="3"/>
          <dgm:bulletEnabled val="1"/>
          <dgm:dir val="rev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050FE8B-4C9A-4C7F-BA7D-DB157C26C791}" type="pres">
      <dgm:prSet presAssocID="{33ADE312-6C0A-40F2-855B-FDA1AC94BABB}" presName="arc1" presStyleLbl="node1" presStyleIdx="0" presStyleCnt="2" custLinFactNeighborX="-5323" custLinFactNeighborY="24821"/>
      <dgm:spPr/>
    </dgm:pt>
    <dgm:pt modelId="{5120A221-6E52-49A8-983D-6749E4B7E111}" type="pres">
      <dgm:prSet presAssocID="{33ADE312-6C0A-40F2-855B-FDA1AC94BABB}" presName="arc3" presStyleLbl="node1" presStyleIdx="1" presStyleCnt="2" custLinFactNeighborX="-1461" custLinFactNeighborY="24820"/>
      <dgm:spPr/>
    </dgm:pt>
    <dgm:pt modelId="{C1BF1E48-607D-437E-B505-67D8C343890D}" type="pres">
      <dgm:prSet presAssocID="{33ADE312-6C0A-40F2-855B-FDA1AC94BABB}" presName="parentText2" presStyleLbl="revTx" presStyleIdx="0" presStyleCnt="2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7723B3-EE9D-4863-8CB0-5C1748F632A9}" type="pres">
      <dgm:prSet presAssocID="{33ADE312-6C0A-40F2-855B-FDA1AC94BABB}" presName="middleComposite" presStyleCnt="0"/>
      <dgm:spPr/>
    </dgm:pt>
    <dgm:pt modelId="{79CBB2D0-E288-4DC5-8FDC-3F80DCB8FBC1}" type="pres">
      <dgm:prSet presAssocID="{9597538D-825F-43A9-A7CA-90F49DDDB668}" presName="circ1" presStyleLbl="vennNode1" presStyleIdx="0" presStyleCnt="1" custScaleX="84473" custScaleY="84642" custLinFactNeighborX="3313" custLinFactNeighborY="44076"/>
      <dgm:spPr/>
      <dgm:t>
        <a:bodyPr/>
        <a:lstStyle/>
        <a:p>
          <a:endParaRPr lang="en-US"/>
        </a:p>
      </dgm:t>
    </dgm:pt>
    <dgm:pt modelId="{D8823935-D34D-45A9-8514-EB14C93FA916}" type="pres">
      <dgm:prSet presAssocID="{9597538D-825F-43A9-A7CA-90F49DDDB668}" presName="circ1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2EA4EF7-D752-46BC-80DF-D18CF913A96A}" type="pres">
      <dgm:prSet presAssocID="{33ADE312-6C0A-40F2-855B-FDA1AC94BABB}" presName="leftComposite" presStyleCnt="0"/>
      <dgm:spPr/>
    </dgm:pt>
    <dgm:pt modelId="{14EE77DB-69F2-46FA-8716-8BCB9FA1E93A}" type="pres">
      <dgm:prSet presAssocID="{33ADE312-6C0A-40F2-855B-FDA1AC94BABB}" presName="parentText1" presStyleLbl="revTx" presStyleIdx="1" presStyleCnt="2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2BAFFB-92B0-4BFA-9114-B32A0B4D2F31}" type="presOf" srcId="{2A9C0530-C5F7-4196-8B75-2E2A703BAAAB}" destId="{C1BF1E48-607D-437E-B505-67D8C343890D}" srcOrd="0" destOrd="0" presId="urn:microsoft.com/office/officeart/2009/3/layout/PhasedProcess"/>
    <dgm:cxn modelId="{BBD6E9FE-0E95-46BC-AEE3-446549C3E387}" srcId="{33ADE312-6C0A-40F2-855B-FDA1AC94BABB}" destId="{359C2FD1-7118-414B-9ADD-A647EBEB13C2}" srcOrd="0" destOrd="0" parTransId="{F02D0F88-AD40-4033-A7BA-0FDBCFE71117}" sibTransId="{A0818755-62C7-4E29-B8B1-BE05BFBAC1B6}"/>
    <dgm:cxn modelId="{9EB8566A-F7BA-4239-9989-AA1DDF15BC27}" type="presOf" srcId="{9597538D-825F-43A9-A7CA-90F49DDDB668}" destId="{D8823935-D34D-45A9-8514-EB14C93FA916}" srcOrd="1" destOrd="0" presId="urn:microsoft.com/office/officeart/2009/3/layout/PhasedProcess"/>
    <dgm:cxn modelId="{A903E2D1-64DA-49F1-A854-AD6CFC8DC133}" type="presOf" srcId="{9597538D-825F-43A9-A7CA-90F49DDDB668}" destId="{79CBB2D0-E288-4DC5-8FDC-3F80DCB8FBC1}" srcOrd="0" destOrd="0" presId="urn:microsoft.com/office/officeart/2009/3/layout/PhasedProcess"/>
    <dgm:cxn modelId="{08DBF099-6099-44D2-9846-C7B57882BCAF}" srcId="{2A9C0530-C5F7-4196-8B75-2E2A703BAAAB}" destId="{9597538D-825F-43A9-A7CA-90F49DDDB668}" srcOrd="0" destOrd="0" parTransId="{E0CB930A-E142-48C3-A864-C23F1918E5BF}" sibTransId="{52CD3251-C530-4488-8298-10122F9C5B95}"/>
    <dgm:cxn modelId="{B4072D36-1B97-4363-8846-52A5F4164E01}" srcId="{33ADE312-6C0A-40F2-855B-FDA1AC94BABB}" destId="{2A9C0530-C5F7-4196-8B75-2E2A703BAAAB}" srcOrd="1" destOrd="0" parTransId="{79018541-5989-4B6B-ACD2-B4BAE989CC10}" sibTransId="{02C86A30-A5D0-4240-B871-1977B98D66EB}"/>
    <dgm:cxn modelId="{7F46D2C2-8192-46B9-B2D1-7CE87EF2E6B3}" type="presOf" srcId="{33ADE312-6C0A-40F2-855B-FDA1AC94BABB}" destId="{D80A727C-006B-432C-869B-AE158384D4B8}" srcOrd="0" destOrd="0" presId="urn:microsoft.com/office/officeart/2009/3/layout/PhasedProcess"/>
    <dgm:cxn modelId="{9F88B891-A405-4519-83C2-05EF1601BE75}" type="presOf" srcId="{359C2FD1-7118-414B-9ADD-A647EBEB13C2}" destId="{14EE77DB-69F2-46FA-8716-8BCB9FA1E93A}" srcOrd="0" destOrd="0" presId="urn:microsoft.com/office/officeart/2009/3/layout/PhasedProcess"/>
    <dgm:cxn modelId="{C37C8976-291C-4CE2-8EF0-957FCFE8FA79}" type="presParOf" srcId="{D80A727C-006B-432C-869B-AE158384D4B8}" destId="{2050FE8B-4C9A-4C7F-BA7D-DB157C26C791}" srcOrd="0" destOrd="0" presId="urn:microsoft.com/office/officeart/2009/3/layout/PhasedProcess"/>
    <dgm:cxn modelId="{7B8F86B8-E91E-4908-9345-84C3776F9BD9}" type="presParOf" srcId="{D80A727C-006B-432C-869B-AE158384D4B8}" destId="{5120A221-6E52-49A8-983D-6749E4B7E111}" srcOrd="1" destOrd="0" presId="urn:microsoft.com/office/officeart/2009/3/layout/PhasedProcess"/>
    <dgm:cxn modelId="{46E2FCDA-F422-416A-A001-0EC27F55EB9F}" type="presParOf" srcId="{D80A727C-006B-432C-869B-AE158384D4B8}" destId="{C1BF1E48-607D-437E-B505-67D8C343890D}" srcOrd="2" destOrd="0" presId="urn:microsoft.com/office/officeart/2009/3/layout/PhasedProcess"/>
    <dgm:cxn modelId="{4CA0D7BC-7E1A-4336-A7D8-C245FF5E9C95}" type="presParOf" srcId="{D80A727C-006B-432C-869B-AE158384D4B8}" destId="{067723B3-EE9D-4863-8CB0-5C1748F632A9}" srcOrd="3" destOrd="0" presId="urn:microsoft.com/office/officeart/2009/3/layout/PhasedProcess"/>
    <dgm:cxn modelId="{17F2147F-925E-492B-A12F-B5140B05A75D}" type="presParOf" srcId="{067723B3-EE9D-4863-8CB0-5C1748F632A9}" destId="{79CBB2D0-E288-4DC5-8FDC-3F80DCB8FBC1}" srcOrd="0" destOrd="0" presId="urn:microsoft.com/office/officeart/2009/3/layout/PhasedProcess"/>
    <dgm:cxn modelId="{6792F360-451D-426C-99D6-5EB322117C5A}" type="presParOf" srcId="{067723B3-EE9D-4863-8CB0-5C1748F632A9}" destId="{D8823935-D34D-45A9-8514-EB14C93FA916}" srcOrd="1" destOrd="0" presId="urn:microsoft.com/office/officeart/2009/3/layout/PhasedProcess"/>
    <dgm:cxn modelId="{FD5317B5-CF79-4135-8F9E-4CF169AEF070}" type="presParOf" srcId="{D80A727C-006B-432C-869B-AE158384D4B8}" destId="{C2EA4EF7-D752-46BC-80DF-D18CF913A96A}" srcOrd="4" destOrd="0" presId="urn:microsoft.com/office/officeart/2009/3/layout/PhasedProcess"/>
    <dgm:cxn modelId="{20714FCD-9AA6-449B-9205-61C930D1784B}" type="presParOf" srcId="{D80A727C-006B-432C-869B-AE158384D4B8}" destId="{14EE77DB-69F2-46FA-8716-8BCB9FA1E93A}" srcOrd="5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596350-37AF-4ADE-8D66-9E034ACC9F7E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pPr rtl="1"/>
          <a:endParaRPr lang="fa-IR"/>
        </a:p>
      </dgm:t>
    </dgm:pt>
    <dgm:pt modelId="{0FF4E684-7B0A-4F6E-A829-642EF2B49B72}">
      <dgm:prSet phldrT="[Text]"/>
      <dgm:spPr/>
      <dgm:t>
        <a:bodyPr/>
        <a:lstStyle/>
        <a:p>
          <a:pPr rtl="1"/>
          <a:r>
            <a:rPr lang="fa-IR" dirty="0" smtClean="0"/>
            <a:t>ماهیت</a:t>
          </a:r>
          <a:endParaRPr lang="fa-IR" dirty="0"/>
        </a:p>
      </dgm:t>
    </dgm:pt>
    <dgm:pt modelId="{F6BBA0DF-991C-42B7-B2C2-4116E29D8DC8}" type="parTrans" cxnId="{8B858B9F-E52E-4E28-BC02-CA630C442AB4}">
      <dgm:prSet/>
      <dgm:spPr/>
      <dgm:t>
        <a:bodyPr/>
        <a:lstStyle/>
        <a:p>
          <a:pPr rtl="1"/>
          <a:endParaRPr lang="fa-IR"/>
        </a:p>
      </dgm:t>
    </dgm:pt>
    <dgm:pt modelId="{F0275111-BCF4-4E4F-A2FB-9D8192578946}" type="sibTrans" cxnId="{8B858B9F-E52E-4E28-BC02-CA630C442AB4}">
      <dgm:prSet/>
      <dgm:spPr/>
      <dgm:t>
        <a:bodyPr/>
        <a:lstStyle/>
        <a:p>
          <a:pPr rtl="1"/>
          <a:endParaRPr lang="fa-IR"/>
        </a:p>
      </dgm:t>
    </dgm:pt>
    <dgm:pt modelId="{8A927100-B2A0-4E5E-95D6-A65A8234D004}">
      <dgm:prSet phldrT="[Text]"/>
      <dgm:spPr/>
      <dgm:t>
        <a:bodyPr/>
        <a:lstStyle/>
        <a:p>
          <a:pPr rtl="1"/>
          <a:r>
            <a:rPr lang="ar-SA" smtClean="0"/>
            <a:t>عدم قطعیت ذاتی (ناشی از ناقص بودن دانش است.)</a:t>
          </a:r>
          <a:endParaRPr lang="fa-IR" dirty="0"/>
        </a:p>
      </dgm:t>
    </dgm:pt>
    <dgm:pt modelId="{A5646436-3705-4D4D-9610-E4507BED0AF9}" type="parTrans" cxnId="{1645AB53-3C28-48D7-A689-A89248F891B8}">
      <dgm:prSet/>
      <dgm:spPr/>
      <dgm:t>
        <a:bodyPr/>
        <a:lstStyle/>
        <a:p>
          <a:pPr rtl="1"/>
          <a:endParaRPr lang="fa-IR"/>
        </a:p>
      </dgm:t>
    </dgm:pt>
    <dgm:pt modelId="{6A823972-D0C2-4C9B-9B03-C5150A2D2BE8}" type="sibTrans" cxnId="{1645AB53-3C28-48D7-A689-A89248F891B8}">
      <dgm:prSet/>
      <dgm:spPr/>
      <dgm:t>
        <a:bodyPr/>
        <a:lstStyle/>
        <a:p>
          <a:pPr rtl="1"/>
          <a:endParaRPr lang="fa-IR"/>
        </a:p>
      </dgm:t>
    </dgm:pt>
    <dgm:pt modelId="{8F2B8F1D-527F-404B-A214-B506ACAE2B50}">
      <dgm:prSet phldrT="[Text]"/>
      <dgm:spPr/>
      <dgm:t>
        <a:bodyPr/>
        <a:lstStyle/>
        <a:p>
          <a:pPr rtl="1"/>
          <a:r>
            <a:rPr lang="fa-IR" dirty="0" smtClean="0"/>
            <a:t>موقعیت</a:t>
          </a:r>
          <a:endParaRPr lang="fa-IR" dirty="0"/>
        </a:p>
      </dgm:t>
    </dgm:pt>
    <dgm:pt modelId="{3DF68B08-43FA-4E9A-A280-7C833F2897E5}" type="parTrans" cxnId="{1EF8655A-19D4-46B7-BC46-95C1D1E0227C}">
      <dgm:prSet/>
      <dgm:spPr/>
      <dgm:t>
        <a:bodyPr/>
        <a:lstStyle/>
        <a:p>
          <a:pPr rtl="1"/>
          <a:endParaRPr lang="fa-IR"/>
        </a:p>
      </dgm:t>
    </dgm:pt>
    <dgm:pt modelId="{00797D65-3C2D-4AA6-8608-AAE703D362A0}" type="sibTrans" cxnId="{1EF8655A-19D4-46B7-BC46-95C1D1E0227C}">
      <dgm:prSet/>
      <dgm:spPr/>
      <dgm:t>
        <a:bodyPr/>
        <a:lstStyle/>
        <a:p>
          <a:pPr rtl="1"/>
          <a:endParaRPr lang="fa-IR"/>
        </a:p>
      </dgm:t>
    </dgm:pt>
    <dgm:pt modelId="{4446839A-2D70-4F0C-9A5D-BE47DCCF7685}">
      <dgm:prSet phldrT="[Text]"/>
      <dgm:spPr/>
      <dgm:t>
        <a:bodyPr/>
        <a:lstStyle/>
        <a:p>
          <a:pPr rtl="1"/>
          <a:r>
            <a:rPr lang="ar-SA" smtClean="0"/>
            <a:t>تحت کنترل سیاستگذار</a:t>
          </a:r>
          <a:endParaRPr lang="fa-IR" dirty="0"/>
        </a:p>
      </dgm:t>
    </dgm:pt>
    <dgm:pt modelId="{888B8356-B8DC-4C9D-8583-C147C4327430}" type="parTrans" cxnId="{02ACC302-D71A-4875-81CE-1D96C436F429}">
      <dgm:prSet/>
      <dgm:spPr/>
      <dgm:t>
        <a:bodyPr/>
        <a:lstStyle/>
        <a:p>
          <a:pPr rtl="1"/>
          <a:endParaRPr lang="fa-IR"/>
        </a:p>
      </dgm:t>
    </dgm:pt>
    <dgm:pt modelId="{A700901B-4D21-42EB-95CB-92FB07F0295F}" type="sibTrans" cxnId="{02ACC302-D71A-4875-81CE-1D96C436F429}">
      <dgm:prSet/>
      <dgm:spPr/>
      <dgm:t>
        <a:bodyPr/>
        <a:lstStyle/>
        <a:p>
          <a:pPr rtl="1"/>
          <a:endParaRPr lang="fa-IR"/>
        </a:p>
      </dgm:t>
    </dgm:pt>
    <dgm:pt modelId="{483EFB6C-0C5C-4566-85B7-CB5402D7209F}">
      <dgm:prSet phldrT="[Text]"/>
      <dgm:spPr/>
      <dgm:t>
        <a:bodyPr/>
        <a:lstStyle/>
        <a:p>
          <a:pPr rtl="1"/>
          <a:r>
            <a:rPr lang="fa-IR" dirty="0" smtClean="0"/>
            <a:t>سطح</a:t>
          </a:r>
          <a:endParaRPr lang="fa-IR" dirty="0"/>
        </a:p>
      </dgm:t>
    </dgm:pt>
    <dgm:pt modelId="{2E28B9D5-605E-4EF7-B527-13C32138886F}" type="parTrans" cxnId="{99230F4B-E47E-4911-B378-FAC22DADE5DD}">
      <dgm:prSet/>
      <dgm:spPr/>
      <dgm:t>
        <a:bodyPr/>
        <a:lstStyle/>
        <a:p>
          <a:pPr rtl="1"/>
          <a:endParaRPr lang="fa-IR"/>
        </a:p>
      </dgm:t>
    </dgm:pt>
    <dgm:pt modelId="{39ABC721-FE29-48E8-972B-83D44BB82F69}" type="sibTrans" cxnId="{99230F4B-E47E-4911-B378-FAC22DADE5DD}">
      <dgm:prSet/>
      <dgm:spPr/>
      <dgm:t>
        <a:bodyPr/>
        <a:lstStyle/>
        <a:p>
          <a:pPr rtl="1"/>
          <a:endParaRPr lang="fa-IR"/>
        </a:p>
      </dgm:t>
    </dgm:pt>
    <dgm:pt modelId="{194AEF5C-70FA-4841-8110-1988F5E3C326}">
      <dgm:prSet phldrT="[Text]"/>
      <dgm:spPr/>
      <dgm:t>
        <a:bodyPr/>
        <a:lstStyle/>
        <a:p>
          <a:pPr rtl="1"/>
          <a:r>
            <a:rPr lang="ar-SA" dirty="0" smtClean="0"/>
            <a:t>قطعیت کامل (فهم قطعی کامل)</a:t>
          </a:r>
          <a:endParaRPr lang="fa-IR" dirty="0"/>
        </a:p>
      </dgm:t>
    </dgm:pt>
    <dgm:pt modelId="{FE721CA3-8EA6-4DEE-81F1-14DBE5C10B2D}" type="parTrans" cxnId="{DA31D6D3-B6F5-465A-A638-9136B13CCD8E}">
      <dgm:prSet/>
      <dgm:spPr/>
      <dgm:t>
        <a:bodyPr/>
        <a:lstStyle/>
        <a:p>
          <a:pPr rtl="1"/>
          <a:endParaRPr lang="fa-IR"/>
        </a:p>
      </dgm:t>
    </dgm:pt>
    <dgm:pt modelId="{D0AA7E9F-0D0F-457C-AE51-CC4EB6473675}" type="sibTrans" cxnId="{DA31D6D3-B6F5-465A-A638-9136B13CCD8E}">
      <dgm:prSet/>
      <dgm:spPr/>
      <dgm:t>
        <a:bodyPr/>
        <a:lstStyle/>
        <a:p>
          <a:pPr rtl="1"/>
          <a:endParaRPr lang="fa-IR"/>
        </a:p>
      </dgm:t>
    </dgm:pt>
    <dgm:pt modelId="{12DEB0B7-6180-46A5-9ECF-076A725C4757}">
      <dgm:prSet/>
      <dgm:spPr/>
      <dgm:t>
        <a:bodyPr/>
        <a:lstStyle/>
        <a:p>
          <a:pPr rtl="1"/>
          <a:r>
            <a:rPr lang="ar-SA" smtClean="0"/>
            <a:t>عدم قطعیت معرفت­شناختی (ناشی از تغییرات ذاتی در سیستم است.)</a:t>
          </a:r>
          <a:endParaRPr lang="en-US"/>
        </a:p>
      </dgm:t>
    </dgm:pt>
    <dgm:pt modelId="{3984138F-8D12-47BD-A907-86B05A481D30}" type="parTrans" cxnId="{D9065C6E-1E1E-4F6B-92B8-238DC5941678}">
      <dgm:prSet/>
      <dgm:spPr/>
      <dgm:t>
        <a:bodyPr/>
        <a:lstStyle/>
        <a:p>
          <a:pPr rtl="1"/>
          <a:endParaRPr lang="fa-IR"/>
        </a:p>
      </dgm:t>
    </dgm:pt>
    <dgm:pt modelId="{78E4449A-8F9D-4A52-980A-F7F97AC0E0E5}" type="sibTrans" cxnId="{D9065C6E-1E1E-4F6B-92B8-238DC5941678}">
      <dgm:prSet/>
      <dgm:spPr/>
      <dgm:t>
        <a:bodyPr/>
        <a:lstStyle/>
        <a:p>
          <a:pPr rtl="1"/>
          <a:endParaRPr lang="fa-IR"/>
        </a:p>
      </dgm:t>
    </dgm:pt>
    <dgm:pt modelId="{F00521D5-A2FA-465A-86E1-4036529B07F6}">
      <dgm:prSet/>
      <dgm:spPr/>
      <dgm:t>
        <a:bodyPr/>
        <a:lstStyle/>
        <a:p>
          <a:pPr rtl="1"/>
          <a:r>
            <a:rPr lang="ar-SA" smtClean="0"/>
            <a:t>خارج از کنترل سیاستگذار</a:t>
          </a:r>
          <a:endParaRPr lang="en-US"/>
        </a:p>
      </dgm:t>
    </dgm:pt>
    <dgm:pt modelId="{010B2442-08F9-4DCF-AE21-0CF7B1FA31D1}" type="parTrans" cxnId="{164016CB-ECEE-4C47-A1C4-11DE79019F56}">
      <dgm:prSet/>
      <dgm:spPr/>
      <dgm:t>
        <a:bodyPr/>
        <a:lstStyle/>
        <a:p>
          <a:pPr rtl="1"/>
          <a:endParaRPr lang="fa-IR"/>
        </a:p>
      </dgm:t>
    </dgm:pt>
    <dgm:pt modelId="{B95C3D6F-17CF-4F36-BB20-1F3DFCACBA07}" type="sibTrans" cxnId="{164016CB-ECEE-4C47-A1C4-11DE79019F56}">
      <dgm:prSet/>
      <dgm:spPr/>
      <dgm:t>
        <a:bodyPr/>
        <a:lstStyle/>
        <a:p>
          <a:pPr rtl="1"/>
          <a:endParaRPr lang="fa-IR"/>
        </a:p>
      </dgm:t>
    </dgm:pt>
    <dgm:pt modelId="{9341D8C6-1AE4-45E3-B635-95187121E496}">
      <dgm:prSet/>
      <dgm:spPr/>
      <dgm:t>
        <a:bodyPr/>
        <a:lstStyle/>
        <a:p>
          <a:pPr rtl="1"/>
          <a:r>
            <a:rPr lang="ar-SA" smtClean="0"/>
            <a:t>عدم قطعیت کامل (کاملا ناشناخته)</a:t>
          </a:r>
          <a:endParaRPr lang="en-US"/>
        </a:p>
      </dgm:t>
    </dgm:pt>
    <dgm:pt modelId="{AF7AF0A4-E226-4D39-B253-0657ADF6E924}" type="parTrans" cxnId="{C9E13CDD-54DC-4F1A-8473-881586410D42}">
      <dgm:prSet/>
      <dgm:spPr/>
      <dgm:t>
        <a:bodyPr/>
        <a:lstStyle/>
        <a:p>
          <a:pPr rtl="1"/>
          <a:endParaRPr lang="fa-IR"/>
        </a:p>
      </dgm:t>
    </dgm:pt>
    <dgm:pt modelId="{AF05DDE4-0156-4D53-8CC1-F93383CCCA4E}" type="sibTrans" cxnId="{C9E13CDD-54DC-4F1A-8473-881586410D42}">
      <dgm:prSet/>
      <dgm:spPr/>
      <dgm:t>
        <a:bodyPr/>
        <a:lstStyle/>
        <a:p>
          <a:pPr rtl="1"/>
          <a:endParaRPr lang="fa-IR"/>
        </a:p>
      </dgm:t>
    </dgm:pt>
    <dgm:pt modelId="{F433E2D7-F364-4A56-BA91-EFEBAB743F28}" type="pres">
      <dgm:prSet presAssocID="{1A596350-37AF-4ADE-8D66-9E034ACC9F7E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81B2BFE2-DD26-4E90-88A0-F32F964EED91}" type="pres">
      <dgm:prSet presAssocID="{0FF4E684-7B0A-4F6E-A829-642EF2B49B72}" presName="composite" presStyleCnt="0"/>
      <dgm:spPr/>
    </dgm:pt>
    <dgm:pt modelId="{4B31942D-AE21-4C7B-B881-247308DD2D43}" type="pres">
      <dgm:prSet presAssocID="{0FF4E684-7B0A-4F6E-A829-642EF2B49B7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32F3983-91AF-4BB4-B9D0-DC02612F3952}" type="pres">
      <dgm:prSet presAssocID="{0FF4E684-7B0A-4F6E-A829-642EF2B49B7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5D78434-C606-4CB1-A0EF-44478DFDB6CF}" type="pres">
      <dgm:prSet presAssocID="{F0275111-BCF4-4E4F-A2FB-9D8192578946}" presName="space" presStyleCnt="0"/>
      <dgm:spPr/>
    </dgm:pt>
    <dgm:pt modelId="{1464DDB4-41C8-4B94-B90F-E1026604284A}" type="pres">
      <dgm:prSet presAssocID="{8F2B8F1D-527F-404B-A214-B506ACAE2B50}" presName="composite" presStyleCnt="0"/>
      <dgm:spPr/>
    </dgm:pt>
    <dgm:pt modelId="{C8FBB0D3-4C5C-4B10-80A3-7BAD0C125B50}" type="pres">
      <dgm:prSet presAssocID="{8F2B8F1D-527F-404B-A214-B506ACAE2B5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15F11A3-AA7F-4F80-9FEF-15514CBF1C9C}" type="pres">
      <dgm:prSet presAssocID="{8F2B8F1D-527F-404B-A214-B506ACAE2B5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BB8069C-9902-433A-B4CE-2F6112FE8204}" type="pres">
      <dgm:prSet presAssocID="{00797D65-3C2D-4AA6-8608-AAE703D362A0}" presName="space" presStyleCnt="0"/>
      <dgm:spPr/>
    </dgm:pt>
    <dgm:pt modelId="{91B490A0-20CB-4CD4-B846-2F37537D2D1F}" type="pres">
      <dgm:prSet presAssocID="{483EFB6C-0C5C-4566-85B7-CB5402D7209F}" presName="composite" presStyleCnt="0"/>
      <dgm:spPr/>
    </dgm:pt>
    <dgm:pt modelId="{1D5A0EC7-51F0-477D-9066-2AD2FFA904BA}" type="pres">
      <dgm:prSet presAssocID="{483EFB6C-0C5C-4566-85B7-CB5402D7209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56BF35C-C081-4024-9C88-C9B9881FD900}" type="pres">
      <dgm:prSet presAssocID="{483EFB6C-0C5C-4566-85B7-CB5402D7209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DA31D6D3-B6F5-465A-A638-9136B13CCD8E}" srcId="{483EFB6C-0C5C-4566-85B7-CB5402D7209F}" destId="{194AEF5C-70FA-4841-8110-1988F5E3C326}" srcOrd="0" destOrd="0" parTransId="{FE721CA3-8EA6-4DEE-81F1-14DBE5C10B2D}" sibTransId="{D0AA7E9F-0D0F-457C-AE51-CC4EB6473675}"/>
    <dgm:cxn modelId="{99D9829B-B229-4650-B2DB-31D8D30AB021}" type="presOf" srcId="{483EFB6C-0C5C-4566-85B7-CB5402D7209F}" destId="{1D5A0EC7-51F0-477D-9066-2AD2FFA904BA}" srcOrd="0" destOrd="0" presId="urn:microsoft.com/office/officeart/2005/8/layout/hList1"/>
    <dgm:cxn modelId="{54BDCA6A-9262-49CC-8D02-61E57334B7E6}" type="presOf" srcId="{8F2B8F1D-527F-404B-A214-B506ACAE2B50}" destId="{C8FBB0D3-4C5C-4B10-80A3-7BAD0C125B50}" srcOrd="0" destOrd="0" presId="urn:microsoft.com/office/officeart/2005/8/layout/hList1"/>
    <dgm:cxn modelId="{C9E13CDD-54DC-4F1A-8473-881586410D42}" srcId="{483EFB6C-0C5C-4566-85B7-CB5402D7209F}" destId="{9341D8C6-1AE4-45E3-B635-95187121E496}" srcOrd="1" destOrd="0" parTransId="{AF7AF0A4-E226-4D39-B253-0657ADF6E924}" sibTransId="{AF05DDE4-0156-4D53-8CC1-F93383CCCA4E}"/>
    <dgm:cxn modelId="{A8BE3660-3573-4C1D-9061-DFCF5C9D0D47}" type="presOf" srcId="{0FF4E684-7B0A-4F6E-A829-642EF2B49B72}" destId="{4B31942D-AE21-4C7B-B881-247308DD2D43}" srcOrd="0" destOrd="0" presId="urn:microsoft.com/office/officeart/2005/8/layout/hList1"/>
    <dgm:cxn modelId="{E29A26CF-E551-4451-91C6-1A30C5ED48E9}" type="presOf" srcId="{1A596350-37AF-4ADE-8D66-9E034ACC9F7E}" destId="{F433E2D7-F364-4A56-BA91-EFEBAB743F28}" srcOrd="0" destOrd="0" presId="urn:microsoft.com/office/officeart/2005/8/layout/hList1"/>
    <dgm:cxn modelId="{02ACC302-D71A-4875-81CE-1D96C436F429}" srcId="{8F2B8F1D-527F-404B-A214-B506ACAE2B50}" destId="{4446839A-2D70-4F0C-9A5D-BE47DCCF7685}" srcOrd="0" destOrd="0" parTransId="{888B8356-B8DC-4C9D-8583-C147C4327430}" sibTransId="{A700901B-4D21-42EB-95CB-92FB07F0295F}"/>
    <dgm:cxn modelId="{164016CB-ECEE-4C47-A1C4-11DE79019F56}" srcId="{8F2B8F1D-527F-404B-A214-B506ACAE2B50}" destId="{F00521D5-A2FA-465A-86E1-4036529B07F6}" srcOrd="1" destOrd="0" parTransId="{010B2442-08F9-4DCF-AE21-0CF7B1FA31D1}" sibTransId="{B95C3D6F-17CF-4F36-BB20-1F3DFCACBA07}"/>
    <dgm:cxn modelId="{84CFB1C2-F5A8-48E2-9E12-21A29F065056}" type="presOf" srcId="{194AEF5C-70FA-4841-8110-1988F5E3C326}" destId="{E56BF35C-C081-4024-9C88-C9B9881FD900}" srcOrd="0" destOrd="0" presId="urn:microsoft.com/office/officeart/2005/8/layout/hList1"/>
    <dgm:cxn modelId="{76963C47-5BD9-4F67-9549-11FE8222E2C3}" type="presOf" srcId="{12DEB0B7-6180-46A5-9ECF-076A725C4757}" destId="{D32F3983-91AF-4BB4-B9D0-DC02612F3952}" srcOrd="0" destOrd="1" presId="urn:microsoft.com/office/officeart/2005/8/layout/hList1"/>
    <dgm:cxn modelId="{E848BEF8-19E4-49F0-85D1-5CF7400A3ACD}" type="presOf" srcId="{9341D8C6-1AE4-45E3-B635-95187121E496}" destId="{E56BF35C-C081-4024-9C88-C9B9881FD900}" srcOrd="0" destOrd="1" presId="urn:microsoft.com/office/officeart/2005/8/layout/hList1"/>
    <dgm:cxn modelId="{1645AB53-3C28-48D7-A689-A89248F891B8}" srcId="{0FF4E684-7B0A-4F6E-A829-642EF2B49B72}" destId="{8A927100-B2A0-4E5E-95D6-A65A8234D004}" srcOrd="0" destOrd="0" parTransId="{A5646436-3705-4D4D-9610-E4507BED0AF9}" sibTransId="{6A823972-D0C2-4C9B-9B03-C5150A2D2BE8}"/>
    <dgm:cxn modelId="{AD2CF549-30F6-4E77-9DD3-A7D36B9804A1}" type="presOf" srcId="{8A927100-B2A0-4E5E-95D6-A65A8234D004}" destId="{D32F3983-91AF-4BB4-B9D0-DC02612F3952}" srcOrd="0" destOrd="0" presId="urn:microsoft.com/office/officeart/2005/8/layout/hList1"/>
    <dgm:cxn modelId="{32705627-9208-480F-B6A6-6493970084E4}" type="presOf" srcId="{F00521D5-A2FA-465A-86E1-4036529B07F6}" destId="{415F11A3-AA7F-4F80-9FEF-15514CBF1C9C}" srcOrd="0" destOrd="1" presId="urn:microsoft.com/office/officeart/2005/8/layout/hList1"/>
    <dgm:cxn modelId="{196C9844-BCD5-42C2-850E-565ED46D0974}" type="presOf" srcId="{4446839A-2D70-4F0C-9A5D-BE47DCCF7685}" destId="{415F11A3-AA7F-4F80-9FEF-15514CBF1C9C}" srcOrd="0" destOrd="0" presId="urn:microsoft.com/office/officeart/2005/8/layout/hList1"/>
    <dgm:cxn modelId="{8B858B9F-E52E-4E28-BC02-CA630C442AB4}" srcId="{1A596350-37AF-4ADE-8D66-9E034ACC9F7E}" destId="{0FF4E684-7B0A-4F6E-A829-642EF2B49B72}" srcOrd="0" destOrd="0" parTransId="{F6BBA0DF-991C-42B7-B2C2-4116E29D8DC8}" sibTransId="{F0275111-BCF4-4E4F-A2FB-9D8192578946}"/>
    <dgm:cxn modelId="{D9065C6E-1E1E-4F6B-92B8-238DC5941678}" srcId="{0FF4E684-7B0A-4F6E-A829-642EF2B49B72}" destId="{12DEB0B7-6180-46A5-9ECF-076A725C4757}" srcOrd="1" destOrd="0" parTransId="{3984138F-8D12-47BD-A907-86B05A481D30}" sibTransId="{78E4449A-8F9D-4A52-980A-F7F97AC0E0E5}"/>
    <dgm:cxn modelId="{99230F4B-E47E-4911-B378-FAC22DADE5DD}" srcId="{1A596350-37AF-4ADE-8D66-9E034ACC9F7E}" destId="{483EFB6C-0C5C-4566-85B7-CB5402D7209F}" srcOrd="2" destOrd="0" parTransId="{2E28B9D5-605E-4EF7-B527-13C32138886F}" sibTransId="{39ABC721-FE29-48E8-972B-83D44BB82F69}"/>
    <dgm:cxn modelId="{1EF8655A-19D4-46B7-BC46-95C1D1E0227C}" srcId="{1A596350-37AF-4ADE-8D66-9E034ACC9F7E}" destId="{8F2B8F1D-527F-404B-A214-B506ACAE2B50}" srcOrd="1" destOrd="0" parTransId="{3DF68B08-43FA-4E9A-A280-7C833F2897E5}" sibTransId="{00797D65-3C2D-4AA6-8608-AAE703D362A0}"/>
    <dgm:cxn modelId="{DDBAFAF9-89D1-44F9-A064-122A557FCABF}" type="presParOf" srcId="{F433E2D7-F364-4A56-BA91-EFEBAB743F28}" destId="{81B2BFE2-DD26-4E90-88A0-F32F964EED91}" srcOrd="0" destOrd="0" presId="urn:microsoft.com/office/officeart/2005/8/layout/hList1"/>
    <dgm:cxn modelId="{6A6FF116-2FCC-4554-8529-FA102C31D449}" type="presParOf" srcId="{81B2BFE2-DD26-4E90-88A0-F32F964EED91}" destId="{4B31942D-AE21-4C7B-B881-247308DD2D43}" srcOrd="0" destOrd="0" presId="urn:microsoft.com/office/officeart/2005/8/layout/hList1"/>
    <dgm:cxn modelId="{23F3A334-1743-414D-B897-211D9B755A69}" type="presParOf" srcId="{81B2BFE2-DD26-4E90-88A0-F32F964EED91}" destId="{D32F3983-91AF-4BB4-B9D0-DC02612F3952}" srcOrd="1" destOrd="0" presId="urn:microsoft.com/office/officeart/2005/8/layout/hList1"/>
    <dgm:cxn modelId="{73FA00C9-A82F-4BFA-B9FE-9B2B061AD823}" type="presParOf" srcId="{F433E2D7-F364-4A56-BA91-EFEBAB743F28}" destId="{C5D78434-C606-4CB1-A0EF-44478DFDB6CF}" srcOrd="1" destOrd="0" presId="urn:microsoft.com/office/officeart/2005/8/layout/hList1"/>
    <dgm:cxn modelId="{70B2E90C-2354-48B3-91A4-23D256DB7988}" type="presParOf" srcId="{F433E2D7-F364-4A56-BA91-EFEBAB743F28}" destId="{1464DDB4-41C8-4B94-B90F-E1026604284A}" srcOrd="2" destOrd="0" presId="urn:microsoft.com/office/officeart/2005/8/layout/hList1"/>
    <dgm:cxn modelId="{FBC87EE2-E6F9-404B-8E36-0C0D3D49A44D}" type="presParOf" srcId="{1464DDB4-41C8-4B94-B90F-E1026604284A}" destId="{C8FBB0D3-4C5C-4B10-80A3-7BAD0C125B50}" srcOrd="0" destOrd="0" presId="urn:microsoft.com/office/officeart/2005/8/layout/hList1"/>
    <dgm:cxn modelId="{180CFC6A-6B04-4F20-A8B8-CDA2945A6E87}" type="presParOf" srcId="{1464DDB4-41C8-4B94-B90F-E1026604284A}" destId="{415F11A3-AA7F-4F80-9FEF-15514CBF1C9C}" srcOrd="1" destOrd="0" presId="urn:microsoft.com/office/officeart/2005/8/layout/hList1"/>
    <dgm:cxn modelId="{37BD69C1-B2F8-42E2-BBC3-64EAA3A55827}" type="presParOf" srcId="{F433E2D7-F364-4A56-BA91-EFEBAB743F28}" destId="{4BB8069C-9902-433A-B4CE-2F6112FE8204}" srcOrd="3" destOrd="0" presId="urn:microsoft.com/office/officeart/2005/8/layout/hList1"/>
    <dgm:cxn modelId="{14FDAB01-FF69-47F1-AA50-53EA974DE677}" type="presParOf" srcId="{F433E2D7-F364-4A56-BA91-EFEBAB743F28}" destId="{91B490A0-20CB-4CD4-B846-2F37537D2D1F}" srcOrd="4" destOrd="0" presId="urn:microsoft.com/office/officeart/2005/8/layout/hList1"/>
    <dgm:cxn modelId="{7AE38C3D-A06B-400A-9162-A39DE4F2DCD8}" type="presParOf" srcId="{91B490A0-20CB-4CD4-B846-2F37537D2D1F}" destId="{1D5A0EC7-51F0-477D-9066-2AD2FFA904BA}" srcOrd="0" destOrd="0" presId="urn:microsoft.com/office/officeart/2005/8/layout/hList1"/>
    <dgm:cxn modelId="{2B65D9CF-020D-48AB-9668-CBC65C274F67}" type="presParOf" srcId="{91B490A0-20CB-4CD4-B846-2F37537D2D1F}" destId="{E56BF35C-C081-4024-9C88-C9B9881FD90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DD3EF2-4232-4D4C-A0A2-6394B88CAA22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rtl="1"/>
          <a:endParaRPr lang="fa-IR"/>
        </a:p>
      </dgm:t>
    </dgm:pt>
    <dgm:pt modelId="{A42CA844-D1AE-4219-BA70-0D28F0268E67}">
      <dgm:prSet phldrT="[Text]"/>
      <dgm:spPr/>
      <dgm:t>
        <a:bodyPr/>
        <a:lstStyle/>
        <a:p>
          <a:pPr rtl="1"/>
          <a:r>
            <a:rPr lang="fa-IR" dirty="0" smtClean="0"/>
            <a:t>دسته بندی روشها مبتنی بر مراحل پژوهش </a:t>
          </a:r>
          <a:endParaRPr lang="fa-IR" dirty="0"/>
        </a:p>
      </dgm:t>
    </dgm:pt>
    <dgm:pt modelId="{89BF1CAD-A183-4817-90D9-ACC8E566E782}" type="parTrans" cxnId="{2A9545E9-07AD-44BF-A221-CDC094B52C37}">
      <dgm:prSet/>
      <dgm:spPr/>
      <dgm:t>
        <a:bodyPr/>
        <a:lstStyle/>
        <a:p>
          <a:pPr rtl="1"/>
          <a:endParaRPr lang="fa-IR"/>
        </a:p>
      </dgm:t>
    </dgm:pt>
    <dgm:pt modelId="{C51BDEA9-BD66-479B-9000-06CF306A2AC9}" type="sibTrans" cxnId="{2A9545E9-07AD-44BF-A221-CDC094B52C37}">
      <dgm:prSet/>
      <dgm:spPr/>
      <dgm:t>
        <a:bodyPr/>
        <a:lstStyle/>
        <a:p>
          <a:pPr rtl="1"/>
          <a:endParaRPr lang="fa-IR"/>
        </a:p>
      </dgm:t>
    </dgm:pt>
    <dgm:pt modelId="{27FCB383-27CF-46CB-A94D-E16C6B7BA4AD}">
      <dgm:prSet phldrT="[Text]"/>
      <dgm:spPr/>
      <dgm:t>
        <a:bodyPr/>
        <a:lstStyle/>
        <a:p>
          <a:pPr rtl="1"/>
          <a:r>
            <a:rPr lang="fa-IR" dirty="0" smtClean="0"/>
            <a:t>بر مبنای «طبیعت درک سیستم» و «ابزار کنترل یا هدایت سیستم» (الگوی آلتونن)</a:t>
          </a:r>
          <a:endParaRPr lang="fa-IR" dirty="0"/>
        </a:p>
      </dgm:t>
    </dgm:pt>
    <dgm:pt modelId="{F861948C-F171-4A14-B6D9-63D8824938D5}" type="parTrans" cxnId="{577C3D79-44FA-4F5A-98E8-EE5627C06CBE}">
      <dgm:prSet/>
      <dgm:spPr/>
      <dgm:t>
        <a:bodyPr/>
        <a:lstStyle/>
        <a:p>
          <a:pPr rtl="1"/>
          <a:endParaRPr lang="fa-IR"/>
        </a:p>
      </dgm:t>
    </dgm:pt>
    <dgm:pt modelId="{EB3DE2DC-D6BE-4AD2-9310-BAA72512DF38}" type="sibTrans" cxnId="{577C3D79-44FA-4F5A-98E8-EE5627C06CBE}">
      <dgm:prSet/>
      <dgm:spPr/>
      <dgm:t>
        <a:bodyPr/>
        <a:lstStyle/>
        <a:p>
          <a:pPr rtl="1"/>
          <a:endParaRPr lang="fa-IR"/>
        </a:p>
      </dgm:t>
    </dgm:pt>
    <dgm:pt modelId="{381B7223-B78F-4CD9-A910-4067B2A74CB9}">
      <dgm:prSet phldrT="[Text]"/>
      <dgm:spPr/>
      <dgm:t>
        <a:bodyPr/>
        <a:lstStyle/>
        <a:p>
          <a:pPr rtl="1"/>
          <a:r>
            <a:rPr lang="fa-IR" dirty="0" smtClean="0"/>
            <a:t>بر مبنای ماهیت روش ها و قابلیت روش ها (الماس پوپر)</a:t>
          </a:r>
          <a:endParaRPr lang="fa-IR" dirty="0"/>
        </a:p>
      </dgm:t>
    </dgm:pt>
    <dgm:pt modelId="{1BD6D27A-B487-49C7-BA7F-87502EEB0BC8}" type="parTrans" cxnId="{E1A0F04D-5691-46BC-B277-3660BD0829CD}">
      <dgm:prSet/>
      <dgm:spPr/>
      <dgm:t>
        <a:bodyPr/>
        <a:lstStyle/>
        <a:p>
          <a:pPr rtl="1"/>
          <a:endParaRPr lang="fa-IR"/>
        </a:p>
      </dgm:t>
    </dgm:pt>
    <dgm:pt modelId="{523D9D55-F553-4A79-8C72-CF0F54DE03CF}" type="sibTrans" cxnId="{E1A0F04D-5691-46BC-B277-3660BD0829CD}">
      <dgm:prSet/>
      <dgm:spPr/>
      <dgm:t>
        <a:bodyPr/>
        <a:lstStyle/>
        <a:p>
          <a:pPr rtl="1"/>
          <a:endParaRPr lang="fa-IR"/>
        </a:p>
      </dgm:t>
    </dgm:pt>
    <dgm:pt modelId="{AD08BDBE-D476-4BDB-BA31-50F07C0F5051}" type="pres">
      <dgm:prSet presAssocID="{29DD3EF2-4232-4D4C-A0A2-6394B88CAA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FB9FEDDF-D7F8-4C6A-8E21-863B653EE49B}" type="pres">
      <dgm:prSet presAssocID="{A42CA844-D1AE-4219-BA70-0D28F0268E67}" presName="parentText" presStyleLbl="node1" presStyleIdx="0" presStyleCnt="3" custLinFactNeighborX="116" custLinFactNeighborY="33919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2A90682-1EC5-463F-A099-3E34872389F9}" type="pres">
      <dgm:prSet presAssocID="{C51BDEA9-BD66-479B-9000-06CF306A2AC9}" presName="spacer" presStyleCnt="0"/>
      <dgm:spPr/>
    </dgm:pt>
    <dgm:pt modelId="{7B5AAFDF-1A7E-4873-BDE9-5FEA9390F76D}" type="pres">
      <dgm:prSet presAssocID="{27FCB383-27CF-46CB-A94D-E16C6B7BA4A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BD71704-99C0-4D18-BCE0-7900DC0B2009}" type="pres">
      <dgm:prSet presAssocID="{EB3DE2DC-D6BE-4AD2-9310-BAA72512DF38}" presName="spacer" presStyleCnt="0"/>
      <dgm:spPr/>
    </dgm:pt>
    <dgm:pt modelId="{1A9A7B5A-DD4E-4E89-B1C0-14EC131F362E}" type="pres">
      <dgm:prSet presAssocID="{381B7223-B78F-4CD9-A910-4067B2A74CB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72C5DAB2-D567-47AA-ACFF-9D67AFAD0FF3}" type="presOf" srcId="{27FCB383-27CF-46CB-A94D-E16C6B7BA4AD}" destId="{7B5AAFDF-1A7E-4873-BDE9-5FEA9390F76D}" srcOrd="0" destOrd="0" presId="urn:microsoft.com/office/officeart/2005/8/layout/vList2"/>
    <dgm:cxn modelId="{27E80DF5-DB20-430A-B5AF-910B5CFF4D40}" type="presOf" srcId="{A42CA844-D1AE-4219-BA70-0D28F0268E67}" destId="{FB9FEDDF-D7F8-4C6A-8E21-863B653EE49B}" srcOrd="0" destOrd="0" presId="urn:microsoft.com/office/officeart/2005/8/layout/vList2"/>
    <dgm:cxn modelId="{9A4203FB-21FD-4480-BB3D-AF10FB1B0ED0}" type="presOf" srcId="{381B7223-B78F-4CD9-A910-4067B2A74CB9}" destId="{1A9A7B5A-DD4E-4E89-B1C0-14EC131F362E}" srcOrd="0" destOrd="0" presId="urn:microsoft.com/office/officeart/2005/8/layout/vList2"/>
    <dgm:cxn modelId="{E1A0F04D-5691-46BC-B277-3660BD0829CD}" srcId="{29DD3EF2-4232-4D4C-A0A2-6394B88CAA22}" destId="{381B7223-B78F-4CD9-A910-4067B2A74CB9}" srcOrd="2" destOrd="0" parTransId="{1BD6D27A-B487-49C7-BA7F-87502EEB0BC8}" sibTransId="{523D9D55-F553-4A79-8C72-CF0F54DE03CF}"/>
    <dgm:cxn modelId="{577C3D79-44FA-4F5A-98E8-EE5627C06CBE}" srcId="{29DD3EF2-4232-4D4C-A0A2-6394B88CAA22}" destId="{27FCB383-27CF-46CB-A94D-E16C6B7BA4AD}" srcOrd="1" destOrd="0" parTransId="{F861948C-F171-4A14-B6D9-63D8824938D5}" sibTransId="{EB3DE2DC-D6BE-4AD2-9310-BAA72512DF38}"/>
    <dgm:cxn modelId="{2A9545E9-07AD-44BF-A221-CDC094B52C37}" srcId="{29DD3EF2-4232-4D4C-A0A2-6394B88CAA22}" destId="{A42CA844-D1AE-4219-BA70-0D28F0268E67}" srcOrd="0" destOrd="0" parTransId="{89BF1CAD-A183-4817-90D9-ACC8E566E782}" sibTransId="{C51BDEA9-BD66-479B-9000-06CF306A2AC9}"/>
    <dgm:cxn modelId="{6AA0CD25-341C-460A-BB13-C9C48D0C9D52}" type="presOf" srcId="{29DD3EF2-4232-4D4C-A0A2-6394B88CAA22}" destId="{AD08BDBE-D476-4BDB-BA31-50F07C0F5051}" srcOrd="0" destOrd="0" presId="urn:microsoft.com/office/officeart/2005/8/layout/vList2"/>
    <dgm:cxn modelId="{72E06729-922E-4770-A0BB-D0CA917ADB42}" type="presParOf" srcId="{AD08BDBE-D476-4BDB-BA31-50F07C0F5051}" destId="{FB9FEDDF-D7F8-4C6A-8E21-863B653EE49B}" srcOrd="0" destOrd="0" presId="urn:microsoft.com/office/officeart/2005/8/layout/vList2"/>
    <dgm:cxn modelId="{E5B48114-A8CB-45ED-B39E-8174DAA04585}" type="presParOf" srcId="{AD08BDBE-D476-4BDB-BA31-50F07C0F5051}" destId="{72A90682-1EC5-463F-A099-3E34872389F9}" srcOrd="1" destOrd="0" presId="urn:microsoft.com/office/officeart/2005/8/layout/vList2"/>
    <dgm:cxn modelId="{8CEE6701-6EF1-40D7-9DCC-BA32300E0E0F}" type="presParOf" srcId="{AD08BDBE-D476-4BDB-BA31-50F07C0F5051}" destId="{7B5AAFDF-1A7E-4873-BDE9-5FEA9390F76D}" srcOrd="2" destOrd="0" presId="urn:microsoft.com/office/officeart/2005/8/layout/vList2"/>
    <dgm:cxn modelId="{C982DF62-BB9E-4746-AFEB-845406C447C5}" type="presParOf" srcId="{AD08BDBE-D476-4BDB-BA31-50F07C0F5051}" destId="{CBD71704-99C0-4D18-BCE0-7900DC0B2009}" srcOrd="3" destOrd="0" presId="urn:microsoft.com/office/officeart/2005/8/layout/vList2"/>
    <dgm:cxn modelId="{48A7A8D8-77D0-4DDE-9BB2-C6126C929D96}" type="presParOf" srcId="{AD08BDBE-D476-4BDB-BA31-50F07C0F5051}" destId="{1A9A7B5A-DD4E-4E89-B1C0-14EC131F362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F2B4A34-1DDF-4DB8-AD6F-AD87EAA5844A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rtl="1"/>
          <a:endParaRPr lang="fa-IR"/>
        </a:p>
      </dgm:t>
    </dgm:pt>
    <dgm:pt modelId="{912C4853-C3A7-480A-9286-F5D163DD5DF4}">
      <dgm:prSet phldrT="[Text]"/>
      <dgm:spPr/>
      <dgm:t>
        <a:bodyPr/>
        <a:lstStyle/>
        <a:p>
          <a:pPr rtl="1"/>
          <a:r>
            <a:rPr lang="fa-IR" dirty="0" smtClean="0"/>
            <a:t>روش های مناسب برای گردآوری داده‌ها </a:t>
          </a:r>
          <a:endParaRPr lang="fa-IR" dirty="0"/>
        </a:p>
      </dgm:t>
    </dgm:pt>
    <dgm:pt modelId="{8698A019-8604-4518-870F-F83F68BF8CEA}" type="parTrans" cxnId="{33AC71CC-FDE1-4EF6-8A7F-80AD86E596E6}">
      <dgm:prSet/>
      <dgm:spPr/>
      <dgm:t>
        <a:bodyPr/>
        <a:lstStyle/>
        <a:p>
          <a:pPr rtl="1"/>
          <a:endParaRPr lang="fa-IR"/>
        </a:p>
      </dgm:t>
    </dgm:pt>
    <dgm:pt modelId="{396C707E-D760-4495-A5D5-5C74E8FC7A28}" type="sibTrans" cxnId="{33AC71CC-FDE1-4EF6-8A7F-80AD86E596E6}">
      <dgm:prSet/>
      <dgm:spPr/>
      <dgm:t>
        <a:bodyPr/>
        <a:lstStyle/>
        <a:p>
          <a:pPr rtl="1"/>
          <a:endParaRPr lang="fa-IR"/>
        </a:p>
      </dgm:t>
    </dgm:pt>
    <dgm:pt modelId="{05FDF838-CEDB-45D9-A551-241455A668CE}">
      <dgm:prSet custT="1"/>
      <dgm:spPr/>
      <dgm:t>
        <a:bodyPr/>
        <a:lstStyle/>
        <a:p>
          <a:pPr rtl="1"/>
          <a:r>
            <a:rPr lang="fa-IR" sz="2000" dirty="0" smtClean="0"/>
            <a:t>همچون دلفی و پرسشنامه</a:t>
          </a:r>
          <a:endParaRPr lang="en-US" sz="2000" dirty="0"/>
        </a:p>
      </dgm:t>
    </dgm:pt>
    <dgm:pt modelId="{F1854F7A-1604-447B-ABD2-43667CB5A661}" type="parTrans" cxnId="{446D237C-8D42-4F97-9778-E6F04E9F58C2}">
      <dgm:prSet/>
      <dgm:spPr/>
      <dgm:t>
        <a:bodyPr/>
        <a:lstStyle/>
        <a:p>
          <a:pPr rtl="1"/>
          <a:endParaRPr lang="fa-IR"/>
        </a:p>
      </dgm:t>
    </dgm:pt>
    <dgm:pt modelId="{C574E082-F199-4410-839C-15E1401D55DB}" type="sibTrans" cxnId="{446D237C-8D42-4F97-9778-E6F04E9F58C2}">
      <dgm:prSet/>
      <dgm:spPr/>
      <dgm:t>
        <a:bodyPr/>
        <a:lstStyle/>
        <a:p>
          <a:pPr rtl="1"/>
          <a:endParaRPr lang="fa-IR"/>
        </a:p>
      </dgm:t>
    </dgm:pt>
    <dgm:pt modelId="{007749A9-528C-4D89-A475-0850F33FEAB7}">
      <dgm:prSet/>
      <dgm:spPr/>
      <dgm:t>
        <a:bodyPr/>
        <a:lstStyle/>
        <a:p>
          <a:pPr rtl="1"/>
          <a:r>
            <a:rPr lang="fa-IR" dirty="0" smtClean="0"/>
            <a:t>روش های تحلیل داده‌ها </a:t>
          </a:r>
          <a:endParaRPr lang="en-US" dirty="0"/>
        </a:p>
      </dgm:t>
    </dgm:pt>
    <dgm:pt modelId="{41CD2BC2-D0E1-4C3E-AE33-D3E4739F7932}" type="parTrans" cxnId="{705F5553-FC8C-47C1-8E0A-3E33406E4FE0}">
      <dgm:prSet/>
      <dgm:spPr/>
      <dgm:t>
        <a:bodyPr/>
        <a:lstStyle/>
        <a:p>
          <a:pPr rtl="1"/>
          <a:endParaRPr lang="fa-IR"/>
        </a:p>
      </dgm:t>
    </dgm:pt>
    <dgm:pt modelId="{E1DB6F7A-9950-40D4-8890-679C792A28E3}" type="sibTrans" cxnId="{705F5553-FC8C-47C1-8E0A-3E33406E4FE0}">
      <dgm:prSet/>
      <dgm:spPr/>
      <dgm:t>
        <a:bodyPr/>
        <a:lstStyle/>
        <a:p>
          <a:pPr rtl="1"/>
          <a:endParaRPr lang="fa-IR"/>
        </a:p>
      </dgm:t>
    </dgm:pt>
    <dgm:pt modelId="{3DE37FE2-C7F9-4A5B-BF6A-A95CBD8C4CDC}">
      <dgm:prSet custT="1"/>
      <dgm:spPr/>
      <dgm:t>
        <a:bodyPr/>
        <a:lstStyle/>
        <a:p>
          <a:pPr rtl="1"/>
          <a:r>
            <a:rPr lang="fa-IR" sz="2000" dirty="0" smtClean="0"/>
            <a:t>همچون </a:t>
          </a:r>
          <a:r>
            <a:rPr lang="en-US" sz="2000" dirty="0" smtClean="0"/>
            <a:t>SWOT</a:t>
          </a:r>
          <a:r>
            <a:rPr lang="fa-IR" sz="2000" dirty="0" smtClean="0"/>
            <a:t>، تحلیل روند، تحلیل اثرات متقابل</a:t>
          </a:r>
          <a:endParaRPr lang="en-US" sz="2000" dirty="0"/>
        </a:p>
      </dgm:t>
    </dgm:pt>
    <dgm:pt modelId="{6D6CF769-69D0-485E-89EB-15703171B5AF}" type="parTrans" cxnId="{F197B7DA-BCA1-4499-916B-A3EA59CEDE33}">
      <dgm:prSet/>
      <dgm:spPr/>
      <dgm:t>
        <a:bodyPr/>
        <a:lstStyle/>
        <a:p>
          <a:pPr rtl="1"/>
          <a:endParaRPr lang="fa-IR"/>
        </a:p>
      </dgm:t>
    </dgm:pt>
    <dgm:pt modelId="{AD856D81-CE48-4F4B-9FDA-98B9E30F06EF}" type="sibTrans" cxnId="{F197B7DA-BCA1-4499-916B-A3EA59CEDE33}">
      <dgm:prSet/>
      <dgm:spPr/>
      <dgm:t>
        <a:bodyPr/>
        <a:lstStyle/>
        <a:p>
          <a:pPr rtl="1"/>
          <a:endParaRPr lang="fa-IR"/>
        </a:p>
      </dgm:t>
    </dgm:pt>
    <dgm:pt modelId="{7A06ABD7-5889-4E1C-90B2-D6BCF733F82E}">
      <dgm:prSet/>
      <dgm:spPr/>
      <dgm:t>
        <a:bodyPr/>
        <a:lstStyle/>
        <a:p>
          <a:pPr rtl="1"/>
          <a:r>
            <a:rPr lang="fa-IR" dirty="0" smtClean="0"/>
            <a:t>روش های سازماندهی داده‌ها</a:t>
          </a:r>
          <a:endParaRPr lang="en-US" dirty="0"/>
        </a:p>
      </dgm:t>
    </dgm:pt>
    <dgm:pt modelId="{216FF346-14F2-4C27-B931-7A46EEB10E64}" type="parTrans" cxnId="{607911E7-A337-401F-BCBB-C867CA3E14CB}">
      <dgm:prSet/>
      <dgm:spPr/>
      <dgm:t>
        <a:bodyPr/>
        <a:lstStyle/>
        <a:p>
          <a:pPr rtl="1"/>
          <a:endParaRPr lang="fa-IR"/>
        </a:p>
      </dgm:t>
    </dgm:pt>
    <dgm:pt modelId="{F5607271-DA3A-4EC0-99F3-B9FF6CF9CE9E}" type="sibTrans" cxnId="{607911E7-A337-401F-BCBB-C867CA3E14CB}">
      <dgm:prSet/>
      <dgm:spPr/>
      <dgm:t>
        <a:bodyPr/>
        <a:lstStyle/>
        <a:p>
          <a:pPr rtl="1"/>
          <a:endParaRPr lang="fa-IR"/>
        </a:p>
      </dgm:t>
    </dgm:pt>
    <dgm:pt modelId="{C237E84B-9A82-4945-9594-9D3D9CDC1EB4}">
      <dgm:prSet custT="1"/>
      <dgm:spPr/>
      <dgm:t>
        <a:bodyPr/>
        <a:lstStyle/>
        <a:p>
          <a:pPr rtl="1"/>
          <a:r>
            <a:rPr lang="fa-IR" sz="2000" dirty="0" smtClean="0"/>
            <a:t>همچون </a:t>
          </a:r>
          <a:r>
            <a:rPr lang="en-US" sz="2000" dirty="0" smtClean="0"/>
            <a:t>STEEP-V</a:t>
          </a:r>
          <a:r>
            <a:rPr lang="fa-IR" sz="2000" dirty="0" smtClean="0"/>
            <a:t> و میزآینده</a:t>
          </a:r>
          <a:endParaRPr lang="en-US" sz="2000" dirty="0"/>
        </a:p>
      </dgm:t>
    </dgm:pt>
    <dgm:pt modelId="{93F8B25C-F13F-4FF4-90C7-7EA4AF015512}" type="parTrans" cxnId="{D107FC62-10AD-45B6-828D-4EB4EBFDB9A9}">
      <dgm:prSet/>
      <dgm:spPr/>
      <dgm:t>
        <a:bodyPr/>
        <a:lstStyle/>
        <a:p>
          <a:pPr rtl="1"/>
          <a:endParaRPr lang="fa-IR"/>
        </a:p>
      </dgm:t>
    </dgm:pt>
    <dgm:pt modelId="{E6228C7C-0474-4449-B43D-7F20DA6B3B3B}" type="sibTrans" cxnId="{D107FC62-10AD-45B6-828D-4EB4EBFDB9A9}">
      <dgm:prSet/>
      <dgm:spPr/>
      <dgm:t>
        <a:bodyPr/>
        <a:lstStyle/>
        <a:p>
          <a:pPr rtl="1"/>
          <a:endParaRPr lang="fa-IR"/>
        </a:p>
      </dgm:t>
    </dgm:pt>
    <dgm:pt modelId="{D414542D-0C77-404B-A2CB-175FA0F4DEBC}">
      <dgm:prSet/>
      <dgm:spPr/>
      <dgm:t>
        <a:bodyPr/>
        <a:lstStyle/>
        <a:p>
          <a:pPr rtl="1"/>
          <a:r>
            <a:rPr lang="fa-IR" dirty="0" smtClean="0"/>
            <a:t>روش های ارائه و بازنمایی نتایج</a:t>
          </a:r>
          <a:endParaRPr lang="en-US" dirty="0"/>
        </a:p>
      </dgm:t>
    </dgm:pt>
    <dgm:pt modelId="{BFD2773C-898B-485D-8D1F-1F99F090B2B1}" type="parTrans" cxnId="{579264AC-F0A0-4948-91C2-1021676C0512}">
      <dgm:prSet/>
      <dgm:spPr/>
      <dgm:t>
        <a:bodyPr/>
        <a:lstStyle/>
        <a:p>
          <a:pPr rtl="1"/>
          <a:endParaRPr lang="fa-IR"/>
        </a:p>
      </dgm:t>
    </dgm:pt>
    <dgm:pt modelId="{74F6648D-2CDE-46DA-B3E9-4F8F1A9A5CA2}" type="sibTrans" cxnId="{579264AC-F0A0-4948-91C2-1021676C0512}">
      <dgm:prSet/>
      <dgm:spPr/>
      <dgm:t>
        <a:bodyPr/>
        <a:lstStyle/>
        <a:p>
          <a:pPr rtl="1"/>
          <a:endParaRPr lang="fa-IR"/>
        </a:p>
      </dgm:t>
    </dgm:pt>
    <dgm:pt modelId="{D72A9980-8FFE-49FE-B836-2C9CAD614256}">
      <dgm:prSet custT="1"/>
      <dgm:spPr/>
      <dgm:t>
        <a:bodyPr/>
        <a:lstStyle/>
        <a:p>
          <a:pPr rtl="1"/>
          <a:r>
            <a:rPr lang="fa-IR" sz="2000" dirty="0" smtClean="0"/>
            <a:t>همچون سناریوها، پس نگری و تصاویر آینده</a:t>
          </a:r>
          <a:endParaRPr lang="en-US" sz="2000" dirty="0"/>
        </a:p>
      </dgm:t>
    </dgm:pt>
    <dgm:pt modelId="{773FD51C-3E49-4A0F-937F-48BCAB979ADC}" type="parTrans" cxnId="{A5E4F19F-FCCA-468E-9741-CD0AB0527E52}">
      <dgm:prSet/>
      <dgm:spPr/>
      <dgm:t>
        <a:bodyPr/>
        <a:lstStyle/>
        <a:p>
          <a:pPr rtl="1"/>
          <a:endParaRPr lang="fa-IR"/>
        </a:p>
      </dgm:t>
    </dgm:pt>
    <dgm:pt modelId="{9DF4CCE6-1494-406E-9D21-1A5D862A41D1}" type="sibTrans" cxnId="{A5E4F19F-FCCA-468E-9741-CD0AB0527E52}">
      <dgm:prSet/>
      <dgm:spPr/>
      <dgm:t>
        <a:bodyPr/>
        <a:lstStyle/>
        <a:p>
          <a:pPr rtl="1"/>
          <a:endParaRPr lang="fa-IR"/>
        </a:p>
      </dgm:t>
    </dgm:pt>
    <dgm:pt modelId="{D5F8196A-05F8-45EE-BB46-AAD0DB0E01C2}">
      <dgm:prSet/>
      <dgm:spPr/>
      <dgm:t>
        <a:bodyPr/>
        <a:lstStyle/>
        <a:p>
          <a:pPr rtl="1"/>
          <a:r>
            <a:rPr lang="fa-IR" smtClean="0"/>
            <a:t>مفاهیم برای تفسیر اطلاعات آینده</a:t>
          </a:r>
          <a:endParaRPr lang="en-US"/>
        </a:p>
      </dgm:t>
    </dgm:pt>
    <dgm:pt modelId="{F84F5464-4820-4FAD-B58B-E6ACB54DE790}" type="parTrans" cxnId="{B8A60BC3-07D4-434F-8767-E84EA0C7C40A}">
      <dgm:prSet/>
      <dgm:spPr/>
      <dgm:t>
        <a:bodyPr/>
        <a:lstStyle/>
        <a:p>
          <a:pPr rtl="1"/>
          <a:endParaRPr lang="fa-IR"/>
        </a:p>
      </dgm:t>
    </dgm:pt>
    <dgm:pt modelId="{99F40180-076D-4EAB-8652-A70F2837F5B5}" type="sibTrans" cxnId="{B8A60BC3-07D4-434F-8767-E84EA0C7C40A}">
      <dgm:prSet/>
      <dgm:spPr/>
      <dgm:t>
        <a:bodyPr/>
        <a:lstStyle/>
        <a:p>
          <a:pPr rtl="1"/>
          <a:endParaRPr lang="fa-IR"/>
        </a:p>
      </dgm:t>
    </dgm:pt>
    <dgm:pt modelId="{35954F3F-4884-4013-988C-20C5F2A6A100}">
      <dgm:prSet custT="1"/>
      <dgm:spPr/>
      <dgm:t>
        <a:bodyPr/>
        <a:lstStyle/>
        <a:p>
          <a:pPr rtl="1"/>
          <a:r>
            <a:rPr lang="fa-IR" sz="2000" dirty="0" smtClean="0">
              <a:cs typeface="+mn-cs"/>
            </a:rPr>
            <a:t>همچون نشانک های ضعیف، شگفتی سازها و ابرروندها</a:t>
          </a:r>
          <a:endParaRPr lang="en-US" sz="2000" dirty="0">
            <a:cs typeface="+mn-cs"/>
          </a:endParaRPr>
        </a:p>
      </dgm:t>
    </dgm:pt>
    <dgm:pt modelId="{4EEBDCBD-1C19-4E3C-9146-0785198B8091}" type="parTrans" cxnId="{94CE4D8B-213F-4B5A-9ACE-3C217AA7941D}">
      <dgm:prSet/>
      <dgm:spPr/>
      <dgm:t>
        <a:bodyPr/>
        <a:lstStyle/>
        <a:p>
          <a:pPr rtl="1"/>
          <a:endParaRPr lang="fa-IR"/>
        </a:p>
      </dgm:t>
    </dgm:pt>
    <dgm:pt modelId="{A4498702-D6D9-42AD-BB7C-8AC56884FBC0}" type="sibTrans" cxnId="{94CE4D8B-213F-4B5A-9ACE-3C217AA7941D}">
      <dgm:prSet/>
      <dgm:spPr/>
      <dgm:t>
        <a:bodyPr/>
        <a:lstStyle/>
        <a:p>
          <a:pPr rtl="1"/>
          <a:endParaRPr lang="fa-IR"/>
        </a:p>
      </dgm:t>
    </dgm:pt>
    <dgm:pt modelId="{86FF4B57-D4D3-46E7-89A9-0B5CA9EAC259}" type="pres">
      <dgm:prSet presAssocID="{1F2B4A34-1DDF-4DB8-AD6F-AD87EAA5844A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EBA7DCB-CAD2-41D9-8912-2C89E0D317F9}" type="pres">
      <dgm:prSet presAssocID="{912C4853-C3A7-480A-9286-F5D163DD5DF4}" presName="linNode" presStyleCnt="0"/>
      <dgm:spPr/>
    </dgm:pt>
    <dgm:pt modelId="{B7F5F8BD-4495-4FB2-93AA-9B1FD73B37C2}" type="pres">
      <dgm:prSet presAssocID="{912C4853-C3A7-480A-9286-F5D163DD5DF4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8B5EF52-7A91-454E-A19C-ADA6FB55FDCC}" type="pres">
      <dgm:prSet presAssocID="{912C4853-C3A7-480A-9286-F5D163DD5DF4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D7FE749-EBEA-4C8D-8368-4990990FD4D3}" type="pres">
      <dgm:prSet presAssocID="{396C707E-D760-4495-A5D5-5C74E8FC7A28}" presName="sp" presStyleCnt="0"/>
      <dgm:spPr/>
    </dgm:pt>
    <dgm:pt modelId="{3380347A-C3B9-4C04-9864-41B69E02BE01}" type="pres">
      <dgm:prSet presAssocID="{007749A9-528C-4D89-A475-0850F33FEAB7}" presName="linNode" presStyleCnt="0"/>
      <dgm:spPr/>
    </dgm:pt>
    <dgm:pt modelId="{4E535346-43FE-4C7C-804C-938529A4027F}" type="pres">
      <dgm:prSet presAssocID="{007749A9-528C-4D89-A475-0850F33FEAB7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F775499-E5CE-415F-91A4-6D0A6E6F8B0B}" type="pres">
      <dgm:prSet presAssocID="{007749A9-528C-4D89-A475-0850F33FEAB7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50A51EE-6F26-4EA4-807C-181272830B0B}" type="pres">
      <dgm:prSet presAssocID="{E1DB6F7A-9950-40D4-8890-679C792A28E3}" presName="sp" presStyleCnt="0"/>
      <dgm:spPr/>
    </dgm:pt>
    <dgm:pt modelId="{D322459D-5E1E-4253-95D8-ABB97243AACD}" type="pres">
      <dgm:prSet presAssocID="{7A06ABD7-5889-4E1C-90B2-D6BCF733F82E}" presName="linNode" presStyleCnt="0"/>
      <dgm:spPr/>
    </dgm:pt>
    <dgm:pt modelId="{9A2EC8A1-AC7E-45E2-9F2E-A3E6B2463422}" type="pres">
      <dgm:prSet presAssocID="{7A06ABD7-5889-4E1C-90B2-D6BCF733F82E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6593EFD-DE0C-44C5-86C0-FD9B44C1D685}" type="pres">
      <dgm:prSet presAssocID="{7A06ABD7-5889-4E1C-90B2-D6BCF733F82E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28C2581-4AF0-4A6B-9341-02D73C072533}" type="pres">
      <dgm:prSet presAssocID="{F5607271-DA3A-4EC0-99F3-B9FF6CF9CE9E}" presName="sp" presStyleCnt="0"/>
      <dgm:spPr/>
    </dgm:pt>
    <dgm:pt modelId="{254BDF23-D2BA-4990-861F-561BEBC13D19}" type="pres">
      <dgm:prSet presAssocID="{D414542D-0C77-404B-A2CB-175FA0F4DEBC}" presName="linNode" presStyleCnt="0"/>
      <dgm:spPr/>
    </dgm:pt>
    <dgm:pt modelId="{8D00920C-1D51-4C06-B9AD-C118EE7A60FE}" type="pres">
      <dgm:prSet presAssocID="{D414542D-0C77-404B-A2CB-175FA0F4DEBC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6056E33-C981-4FC7-9EC7-6BA62D1552E2}" type="pres">
      <dgm:prSet presAssocID="{D414542D-0C77-404B-A2CB-175FA0F4DEBC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B73C608-98DF-4F16-86FF-01A7D1ED8C6A}" type="pres">
      <dgm:prSet presAssocID="{74F6648D-2CDE-46DA-B3E9-4F8F1A9A5CA2}" presName="sp" presStyleCnt="0"/>
      <dgm:spPr/>
    </dgm:pt>
    <dgm:pt modelId="{DB7FCB5B-7E5D-4B30-B817-9792357D26B2}" type="pres">
      <dgm:prSet presAssocID="{D5F8196A-05F8-45EE-BB46-AAD0DB0E01C2}" presName="linNode" presStyleCnt="0"/>
      <dgm:spPr/>
    </dgm:pt>
    <dgm:pt modelId="{A8D13017-F850-497E-B8E5-BD004303E5AA}" type="pres">
      <dgm:prSet presAssocID="{D5F8196A-05F8-45EE-BB46-AAD0DB0E01C2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D26D788-91FB-4B73-A0A3-1671B99AD201}" type="pres">
      <dgm:prSet presAssocID="{D5F8196A-05F8-45EE-BB46-AAD0DB0E01C2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33AC71CC-FDE1-4EF6-8A7F-80AD86E596E6}" srcId="{1F2B4A34-1DDF-4DB8-AD6F-AD87EAA5844A}" destId="{912C4853-C3A7-480A-9286-F5D163DD5DF4}" srcOrd="0" destOrd="0" parTransId="{8698A019-8604-4518-870F-F83F68BF8CEA}" sibTransId="{396C707E-D760-4495-A5D5-5C74E8FC7A28}"/>
    <dgm:cxn modelId="{A5E4F19F-FCCA-468E-9741-CD0AB0527E52}" srcId="{D414542D-0C77-404B-A2CB-175FA0F4DEBC}" destId="{D72A9980-8FFE-49FE-B836-2C9CAD614256}" srcOrd="0" destOrd="0" parTransId="{773FD51C-3E49-4A0F-937F-48BCAB979ADC}" sibTransId="{9DF4CCE6-1494-406E-9D21-1A5D862A41D1}"/>
    <dgm:cxn modelId="{DF807F42-C379-4480-A8B4-21CD9DC0BD80}" type="presOf" srcId="{D5F8196A-05F8-45EE-BB46-AAD0DB0E01C2}" destId="{A8D13017-F850-497E-B8E5-BD004303E5AA}" srcOrd="0" destOrd="0" presId="urn:microsoft.com/office/officeart/2005/8/layout/vList5"/>
    <dgm:cxn modelId="{B8A60BC3-07D4-434F-8767-E84EA0C7C40A}" srcId="{1F2B4A34-1DDF-4DB8-AD6F-AD87EAA5844A}" destId="{D5F8196A-05F8-45EE-BB46-AAD0DB0E01C2}" srcOrd="4" destOrd="0" parTransId="{F84F5464-4820-4FAD-B58B-E6ACB54DE790}" sibTransId="{99F40180-076D-4EAB-8652-A70F2837F5B5}"/>
    <dgm:cxn modelId="{94CE4D8B-213F-4B5A-9ACE-3C217AA7941D}" srcId="{D5F8196A-05F8-45EE-BB46-AAD0DB0E01C2}" destId="{35954F3F-4884-4013-988C-20C5F2A6A100}" srcOrd="0" destOrd="0" parTransId="{4EEBDCBD-1C19-4E3C-9146-0785198B8091}" sibTransId="{A4498702-D6D9-42AD-BB7C-8AC56884FBC0}"/>
    <dgm:cxn modelId="{20941365-0DC0-4F42-A226-CC9CBB46011D}" type="presOf" srcId="{7A06ABD7-5889-4E1C-90B2-D6BCF733F82E}" destId="{9A2EC8A1-AC7E-45E2-9F2E-A3E6B2463422}" srcOrd="0" destOrd="0" presId="urn:microsoft.com/office/officeart/2005/8/layout/vList5"/>
    <dgm:cxn modelId="{D107FC62-10AD-45B6-828D-4EB4EBFDB9A9}" srcId="{7A06ABD7-5889-4E1C-90B2-D6BCF733F82E}" destId="{C237E84B-9A82-4945-9594-9D3D9CDC1EB4}" srcOrd="0" destOrd="0" parTransId="{93F8B25C-F13F-4FF4-90C7-7EA4AF015512}" sibTransId="{E6228C7C-0474-4449-B43D-7F20DA6B3B3B}"/>
    <dgm:cxn modelId="{A42BE921-5C2C-4D6F-8E83-A62A12200AF0}" type="presOf" srcId="{D72A9980-8FFE-49FE-B836-2C9CAD614256}" destId="{96056E33-C981-4FC7-9EC7-6BA62D1552E2}" srcOrd="0" destOrd="0" presId="urn:microsoft.com/office/officeart/2005/8/layout/vList5"/>
    <dgm:cxn modelId="{B0B3A15A-4376-478A-BC11-4588FE0EE1C5}" type="presOf" srcId="{05FDF838-CEDB-45D9-A551-241455A668CE}" destId="{28B5EF52-7A91-454E-A19C-ADA6FB55FDCC}" srcOrd="0" destOrd="0" presId="urn:microsoft.com/office/officeart/2005/8/layout/vList5"/>
    <dgm:cxn modelId="{6A361B70-DB10-4F73-B41A-A0E34458867A}" type="presOf" srcId="{007749A9-528C-4D89-A475-0850F33FEAB7}" destId="{4E535346-43FE-4C7C-804C-938529A4027F}" srcOrd="0" destOrd="0" presId="urn:microsoft.com/office/officeart/2005/8/layout/vList5"/>
    <dgm:cxn modelId="{446D237C-8D42-4F97-9778-E6F04E9F58C2}" srcId="{912C4853-C3A7-480A-9286-F5D163DD5DF4}" destId="{05FDF838-CEDB-45D9-A551-241455A668CE}" srcOrd="0" destOrd="0" parTransId="{F1854F7A-1604-447B-ABD2-43667CB5A661}" sibTransId="{C574E082-F199-4410-839C-15E1401D55DB}"/>
    <dgm:cxn modelId="{20F7A43A-700D-4118-A989-924218A27F08}" type="presOf" srcId="{D414542D-0C77-404B-A2CB-175FA0F4DEBC}" destId="{8D00920C-1D51-4C06-B9AD-C118EE7A60FE}" srcOrd="0" destOrd="0" presId="urn:microsoft.com/office/officeart/2005/8/layout/vList5"/>
    <dgm:cxn modelId="{579264AC-F0A0-4948-91C2-1021676C0512}" srcId="{1F2B4A34-1DDF-4DB8-AD6F-AD87EAA5844A}" destId="{D414542D-0C77-404B-A2CB-175FA0F4DEBC}" srcOrd="3" destOrd="0" parTransId="{BFD2773C-898B-485D-8D1F-1F99F090B2B1}" sibTransId="{74F6648D-2CDE-46DA-B3E9-4F8F1A9A5CA2}"/>
    <dgm:cxn modelId="{81C53C8A-4A2E-45A5-AA0E-43665CD70502}" type="presOf" srcId="{C237E84B-9A82-4945-9594-9D3D9CDC1EB4}" destId="{16593EFD-DE0C-44C5-86C0-FD9B44C1D685}" srcOrd="0" destOrd="0" presId="urn:microsoft.com/office/officeart/2005/8/layout/vList5"/>
    <dgm:cxn modelId="{1DE7DA4E-26F8-4CE1-8B9F-1B850BAEEEEA}" type="presOf" srcId="{1F2B4A34-1DDF-4DB8-AD6F-AD87EAA5844A}" destId="{86FF4B57-D4D3-46E7-89A9-0B5CA9EAC259}" srcOrd="0" destOrd="0" presId="urn:microsoft.com/office/officeart/2005/8/layout/vList5"/>
    <dgm:cxn modelId="{F197B7DA-BCA1-4499-916B-A3EA59CEDE33}" srcId="{007749A9-528C-4D89-A475-0850F33FEAB7}" destId="{3DE37FE2-C7F9-4A5B-BF6A-A95CBD8C4CDC}" srcOrd="0" destOrd="0" parTransId="{6D6CF769-69D0-485E-89EB-15703171B5AF}" sibTransId="{AD856D81-CE48-4F4B-9FDA-98B9E30F06EF}"/>
    <dgm:cxn modelId="{50F4BFA7-C633-4588-9F42-32078ACE2354}" type="presOf" srcId="{35954F3F-4884-4013-988C-20C5F2A6A100}" destId="{6D26D788-91FB-4B73-A0A3-1671B99AD201}" srcOrd="0" destOrd="0" presId="urn:microsoft.com/office/officeart/2005/8/layout/vList5"/>
    <dgm:cxn modelId="{8ED54AFF-3E34-47EB-B673-BA170732BEDA}" type="presOf" srcId="{912C4853-C3A7-480A-9286-F5D163DD5DF4}" destId="{B7F5F8BD-4495-4FB2-93AA-9B1FD73B37C2}" srcOrd="0" destOrd="0" presId="urn:microsoft.com/office/officeart/2005/8/layout/vList5"/>
    <dgm:cxn modelId="{735BEDA5-281C-44A6-8FAA-8F8743D73729}" type="presOf" srcId="{3DE37FE2-C7F9-4A5B-BF6A-A95CBD8C4CDC}" destId="{0F775499-E5CE-415F-91A4-6D0A6E6F8B0B}" srcOrd="0" destOrd="0" presId="urn:microsoft.com/office/officeart/2005/8/layout/vList5"/>
    <dgm:cxn modelId="{705F5553-FC8C-47C1-8E0A-3E33406E4FE0}" srcId="{1F2B4A34-1DDF-4DB8-AD6F-AD87EAA5844A}" destId="{007749A9-528C-4D89-A475-0850F33FEAB7}" srcOrd="1" destOrd="0" parTransId="{41CD2BC2-D0E1-4C3E-AE33-D3E4739F7932}" sibTransId="{E1DB6F7A-9950-40D4-8890-679C792A28E3}"/>
    <dgm:cxn modelId="{607911E7-A337-401F-BCBB-C867CA3E14CB}" srcId="{1F2B4A34-1DDF-4DB8-AD6F-AD87EAA5844A}" destId="{7A06ABD7-5889-4E1C-90B2-D6BCF733F82E}" srcOrd="2" destOrd="0" parTransId="{216FF346-14F2-4C27-B931-7A46EEB10E64}" sibTransId="{F5607271-DA3A-4EC0-99F3-B9FF6CF9CE9E}"/>
    <dgm:cxn modelId="{B00CF3B9-F531-41F9-AE69-9605E2081E8C}" type="presParOf" srcId="{86FF4B57-D4D3-46E7-89A9-0B5CA9EAC259}" destId="{CEBA7DCB-CAD2-41D9-8912-2C89E0D317F9}" srcOrd="0" destOrd="0" presId="urn:microsoft.com/office/officeart/2005/8/layout/vList5"/>
    <dgm:cxn modelId="{CB767327-27B3-4CF1-9622-D75494BC366C}" type="presParOf" srcId="{CEBA7DCB-CAD2-41D9-8912-2C89E0D317F9}" destId="{B7F5F8BD-4495-4FB2-93AA-9B1FD73B37C2}" srcOrd="0" destOrd="0" presId="urn:microsoft.com/office/officeart/2005/8/layout/vList5"/>
    <dgm:cxn modelId="{74200901-4122-47D5-AD6A-57CE0E8BB357}" type="presParOf" srcId="{CEBA7DCB-CAD2-41D9-8912-2C89E0D317F9}" destId="{28B5EF52-7A91-454E-A19C-ADA6FB55FDCC}" srcOrd="1" destOrd="0" presId="urn:microsoft.com/office/officeart/2005/8/layout/vList5"/>
    <dgm:cxn modelId="{D621252D-FE6D-4A64-BDF8-452B2298564A}" type="presParOf" srcId="{86FF4B57-D4D3-46E7-89A9-0B5CA9EAC259}" destId="{6D7FE749-EBEA-4C8D-8368-4990990FD4D3}" srcOrd="1" destOrd="0" presId="urn:microsoft.com/office/officeart/2005/8/layout/vList5"/>
    <dgm:cxn modelId="{25F41565-3E58-4575-B024-0E0484F22CCA}" type="presParOf" srcId="{86FF4B57-D4D3-46E7-89A9-0B5CA9EAC259}" destId="{3380347A-C3B9-4C04-9864-41B69E02BE01}" srcOrd="2" destOrd="0" presId="urn:microsoft.com/office/officeart/2005/8/layout/vList5"/>
    <dgm:cxn modelId="{51D5F63C-BDCE-4ECF-B072-A5F89536A7D3}" type="presParOf" srcId="{3380347A-C3B9-4C04-9864-41B69E02BE01}" destId="{4E535346-43FE-4C7C-804C-938529A4027F}" srcOrd="0" destOrd="0" presId="urn:microsoft.com/office/officeart/2005/8/layout/vList5"/>
    <dgm:cxn modelId="{E3845BEC-9A4B-409D-AEFE-B6AAA5D62189}" type="presParOf" srcId="{3380347A-C3B9-4C04-9864-41B69E02BE01}" destId="{0F775499-E5CE-415F-91A4-6D0A6E6F8B0B}" srcOrd="1" destOrd="0" presId="urn:microsoft.com/office/officeart/2005/8/layout/vList5"/>
    <dgm:cxn modelId="{4BE96979-D7A2-4730-9CE8-1051C045E06F}" type="presParOf" srcId="{86FF4B57-D4D3-46E7-89A9-0B5CA9EAC259}" destId="{350A51EE-6F26-4EA4-807C-181272830B0B}" srcOrd="3" destOrd="0" presId="urn:microsoft.com/office/officeart/2005/8/layout/vList5"/>
    <dgm:cxn modelId="{E2285A57-A76E-4063-BAD4-D63D0C21BD17}" type="presParOf" srcId="{86FF4B57-D4D3-46E7-89A9-0B5CA9EAC259}" destId="{D322459D-5E1E-4253-95D8-ABB97243AACD}" srcOrd="4" destOrd="0" presId="urn:microsoft.com/office/officeart/2005/8/layout/vList5"/>
    <dgm:cxn modelId="{6939CCAF-23EB-470E-B4B3-4E3BBC1AD0C6}" type="presParOf" srcId="{D322459D-5E1E-4253-95D8-ABB97243AACD}" destId="{9A2EC8A1-AC7E-45E2-9F2E-A3E6B2463422}" srcOrd="0" destOrd="0" presId="urn:microsoft.com/office/officeart/2005/8/layout/vList5"/>
    <dgm:cxn modelId="{218FE17F-2E6B-4D9E-B0C9-41246C803A61}" type="presParOf" srcId="{D322459D-5E1E-4253-95D8-ABB97243AACD}" destId="{16593EFD-DE0C-44C5-86C0-FD9B44C1D685}" srcOrd="1" destOrd="0" presId="urn:microsoft.com/office/officeart/2005/8/layout/vList5"/>
    <dgm:cxn modelId="{34562E91-C091-40BA-8019-576771FC8B87}" type="presParOf" srcId="{86FF4B57-D4D3-46E7-89A9-0B5CA9EAC259}" destId="{C28C2581-4AF0-4A6B-9341-02D73C072533}" srcOrd="5" destOrd="0" presId="urn:microsoft.com/office/officeart/2005/8/layout/vList5"/>
    <dgm:cxn modelId="{60E4206A-6107-439C-9696-AD9E633714FB}" type="presParOf" srcId="{86FF4B57-D4D3-46E7-89A9-0B5CA9EAC259}" destId="{254BDF23-D2BA-4990-861F-561BEBC13D19}" srcOrd="6" destOrd="0" presId="urn:microsoft.com/office/officeart/2005/8/layout/vList5"/>
    <dgm:cxn modelId="{5A13D279-E39C-483D-8CDE-6528F3AFD354}" type="presParOf" srcId="{254BDF23-D2BA-4990-861F-561BEBC13D19}" destId="{8D00920C-1D51-4C06-B9AD-C118EE7A60FE}" srcOrd="0" destOrd="0" presId="urn:microsoft.com/office/officeart/2005/8/layout/vList5"/>
    <dgm:cxn modelId="{939A3C3D-A690-483C-8AA5-D8C3261A7A64}" type="presParOf" srcId="{254BDF23-D2BA-4990-861F-561BEBC13D19}" destId="{96056E33-C981-4FC7-9EC7-6BA62D1552E2}" srcOrd="1" destOrd="0" presId="urn:microsoft.com/office/officeart/2005/8/layout/vList5"/>
    <dgm:cxn modelId="{41E4B032-4189-434E-9075-D9E7B97FE8E2}" type="presParOf" srcId="{86FF4B57-D4D3-46E7-89A9-0B5CA9EAC259}" destId="{BB73C608-98DF-4F16-86FF-01A7D1ED8C6A}" srcOrd="7" destOrd="0" presId="urn:microsoft.com/office/officeart/2005/8/layout/vList5"/>
    <dgm:cxn modelId="{189551FC-0622-40FF-8854-B57FE55FA5F1}" type="presParOf" srcId="{86FF4B57-D4D3-46E7-89A9-0B5CA9EAC259}" destId="{DB7FCB5B-7E5D-4B30-B817-9792357D26B2}" srcOrd="8" destOrd="0" presId="urn:microsoft.com/office/officeart/2005/8/layout/vList5"/>
    <dgm:cxn modelId="{D660D5C2-F169-461F-B27E-CBD1FD0D9494}" type="presParOf" srcId="{DB7FCB5B-7E5D-4B30-B817-9792357D26B2}" destId="{A8D13017-F850-497E-B8E5-BD004303E5AA}" srcOrd="0" destOrd="0" presId="urn:microsoft.com/office/officeart/2005/8/layout/vList5"/>
    <dgm:cxn modelId="{9A545D74-FFD2-4CCE-A796-14689EA9DA7C}" type="presParOf" srcId="{DB7FCB5B-7E5D-4B30-B817-9792357D26B2}" destId="{6D26D788-91FB-4B73-A0A3-1671B99AD2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AEBF105-E865-4691-A4EB-AF671B24A301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rtl="1"/>
          <a:endParaRPr lang="fa-IR"/>
        </a:p>
      </dgm:t>
    </dgm:pt>
    <dgm:pt modelId="{2CB5F342-498B-4261-B3EF-5F28E180BBC2}">
      <dgm:prSet phldrT="[Text]"/>
      <dgm:spPr/>
      <dgm:t>
        <a:bodyPr/>
        <a:lstStyle/>
        <a:p>
          <a:pPr rtl="1"/>
          <a:r>
            <a:rPr lang="fa-IR" dirty="0" smtClean="0"/>
            <a:t>اطلاع رسانی سیاستی</a:t>
          </a:r>
          <a:endParaRPr lang="fa-IR" dirty="0"/>
        </a:p>
      </dgm:t>
    </dgm:pt>
    <dgm:pt modelId="{D699F4A0-E853-4C12-B54A-D10C111DD074}" type="parTrans" cxnId="{BA9AEDEF-410A-4B30-B96E-146611479ACF}">
      <dgm:prSet/>
      <dgm:spPr/>
      <dgm:t>
        <a:bodyPr/>
        <a:lstStyle/>
        <a:p>
          <a:pPr rtl="1"/>
          <a:endParaRPr lang="fa-IR"/>
        </a:p>
      </dgm:t>
    </dgm:pt>
    <dgm:pt modelId="{71FCDE0C-17EA-4808-BF9C-A0AA16C5D4F3}" type="sibTrans" cxnId="{BA9AEDEF-410A-4B30-B96E-146611479ACF}">
      <dgm:prSet/>
      <dgm:spPr/>
      <dgm:t>
        <a:bodyPr/>
        <a:lstStyle/>
        <a:p>
          <a:pPr rtl="1"/>
          <a:endParaRPr lang="fa-IR"/>
        </a:p>
      </dgm:t>
    </dgm:pt>
    <dgm:pt modelId="{4C6DA46B-C1BD-4462-A6CF-23D02850BE3A}">
      <dgm:prSet phldrT="[Text]"/>
      <dgm:spPr/>
      <dgm:t>
        <a:bodyPr/>
        <a:lstStyle/>
        <a:p>
          <a:pPr rtl="1"/>
          <a:r>
            <a:rPr lang="fa-IR" dirty="0" smtClean="0"/>
            <a:t>مشاورۀ سیاستی</a:t>
          </a:r>
          <a:endParaRPr lang="fa-IR" dirty="0"/>
        </a:p>
      </dgm:t>
    </dgm:pt>
    <dgm:pt modelId="{315FFAF1-1824-47A6-BE76-4B63B5DCD19B}" type="parTrans" cxnId="{CAA3936A-0895-4E77-BB55-1054E76B0BDA}">
      <dgm:prSet/>
      <dgm:spPr/>
      <dgm:t>
        <a:bodyPr/>
        <a:lstStyle/>
        <a:p>
          <a:pPr rtl="1"/>
          <a:endParaRPr lang="fa-IR"/>
        </a:p>
      </dgm:t>
    </dgm:pt>
    <dgm:pt modelId="{0F9F36BE-DD82-497F-A7A5-76E84539AC9F}" type="sibTrans" cxnId="{CAA3936A-0895-4E77-BB55-1054E76B0BDA}">
      <dgm:prSet/>
      <dgm:spPr/>
      <dgm:t>
        <a:bodyPr/>
        <a:lstStyle/>
        <a:p>
          <a:pPr rtl="1"/>
          <a:endParaRPr lang="fa-IR"/>
        </a:p>
      </dgm:t>
    </dgm:pt>
    <dgm:pt modelId="{336E0832-3861-4D1A-9958-9B9BE956E14B}">
      <dgm:prSet phldrT="[Text]"/>
      <dgm:spPr/>
      <dgm:t>
        <a:bodyPr/>
        <a:lstStyle/>
        <a:p>
          <a:pPr rtl="1"/>
          <a:r>
            <a:rPr lang="fa-IR" smtClean="0"/>
            <a:t>تسهیل </a:t>
          </a:r>
          <a:r>
            <a:rPr lang="fa-IR" dirty="0" smtClean="0"/>
            <a:t>پیاده سازی سیاست </a:t>
          </a:r>
          <a:endParaRPr lang="fa-IR" dirty="0"/>
        </a:p>
      </dgm:t>
    </dgm:pt>
    <dgm:pt modelId="{70FBB7DC-CD54-4B16-96DB-EEEB77522683}" type="parTrans" cxnId="{103E0599-F164-49CB-9CD5-CE8ADDF73D0B}">
      <dgm:prSet/>
      <dgm:spPr/>
      <dgm:t>
        <a:bodyPr/>
        <a:lstStyle/>
        <a:p>
          <a:pPr rtl="1"/>
          <a:endParaRPr lang="fa-IR"/>
        </a:p>
      </dgm:t>
    </dgm:pt>
    <dgm:pt modelId="{D8AF204F-E629-48A6-926B-53FD9281A158}" type="sibTrans" cxnId="{103E0599-F164-49CB-9CD5-CE8ADDF73D0B}">
      <dgm:prSet/>
      <dgm:spPr/>
      <dgm:t>
        <a:bodyPr/>
        <a:lstStyle/>
        <a:p>
          <a:pPr rtl="1"/>
          <a:endParaRPr lang="fa-IR"/>
        </a:p>
      </dgm:t>
    </dgm:pt>
    <dgm:pt modelId="{AF0FBE81-8253-46EE-9AD6-21E66B9CA399}" type="pres">
      <dgm:prSet presAssocID="{2AEBF105-E865-4691-A4EB-AF671B24A3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27F8B201-246D-4E58-979A-01401EC40A4A}" type="pres">
      <dgm:prSet presAssocID="{2CB5F342-498B-4261-B3EF-5F28E180BBC2}" presName="node" presStyleLbl="node1" presStyleIdx="0" presStyleCnt="3" custLinFactX="100000" custLinFactNeighborX="121013" custLinFactNeighborY="-44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5777F39-0F46-4968-A105-F83ACA050BD2}" type="pres">
      <dgm:prSet presAssocID="{71FCDE0C-17EA-4808-BF9C-A0AA16C5D4F3}" presName="sibTrans" presStyleCnt="0"/>
      <dgm:spPr/>
    </dgm:pt>
    <dgm:pt modelId="{767234E2-3AFB-49ED-AC84-F4F6C4F971DD}" type="pres">
      <dgm:prSet presAssocID="{4C6DA46B-C1BD-4462-A6CF-23D02850BE3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3065D04-3E31-46BB-9AA2-99BEA94AAE0B}" type="pres">
      <dgm:prSet presAssocID="{0F9F36BE-DD82-497F-A7A5-76E84539AC9F}" presName="sibTrans" presStyleCnt="0"/>
      <dgm:spPr/>
    </dgm:pt>
    <dgm:pt modelId="{67C3E60F-D064-488D-AD91-C1F86B004467}" type="pres">
      <dgm:prSet presAssocID="{336E0832-3861-4D1A-9958-9B9BE956E14B}" presName="node" presStyleLbl="node1" presStyleIdx="2" presStyleCnt="3" custLinFactX="-100000" custLinFactNeighborX="-120000" custLinFactNeighborY="-44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FD23642E-7295-4BA9-B495-08FFA0B1CFD5}" type="presOf" srcId="{2AEBF105-E865-4691-A4EB-AF671B24A301}" destId="{AF0FBE81-8253-46EE-9AD6-21E66B9CA399}" srcOrd="0" destOrd="0" presId="urn:microsoft.com/office/officeart/2005/8/layout/default"/>
    <dgm:cxn modelId="{D2715564-4BB7-4288-8701-F352BEA39276}" type="presOf" srcId="{336E0832-3861-4D1A-9958-9B9BE956E14B}" destId="{67C3E60F-D064-488D-AD91-C1F86B004467}" srcOrd="0" destOrd="0" presId="urn:microsoft.com/office/officeart/2005/8/layout/default"/>
    <dgm:cxn modelId="{C2D71549-3918-436B-9713-89EA01E66D49}" type="presOf" srcId="{4C6DA46B-C1BD-4462-A6CF-23D02850BE3A}" destId="{767234E2-3AFB-49ED-AC84-F4F6C4F971DD}" srcOrd="0" destOrd="0" presId="urn:microsoft.com/office/officeart/2005/8/layout/default"/>
    <dgm:cxn modelId="{CAA3936A-0895-4E77-BB55-1054E76B0BDA}" srcId="{2AEBF105-E865-4691-A4EB-AF671B24A301}" destId="{4C6DA46B-C1BD-4462-A6CF-23D02850BE3A}" srcOrd="1" destOrd="0" parTransId="{315FFAF1-1824-47A6-BE76-4B63B5DCD19B}" sibTransId="{0F9F36BE-DD82-497F-A7A5-76E84539AC9F}"/>
    <dgm:cxn modelId="{BA9AEDEF-410A-4B30-B96E-146611479ACF}" srcId="{2AEBF105-E865-4691-A4EB-AF671B24A301}" destId="{2CB5F342-498B-4261-B3EF-5F28E180BBC2}" srcOrd="0" destOrd="0" parTransId="{D699F4A0-E853-4C12-B54A-D10C111DD074}" sibTransId="{71FCDE0C-17EA-4808-BF9C-A0AA16C5D4F3}"/>
    <dgm:cxn modelId="{49AB1B0A-F855-40F6-95C4-778D6DB5AA41}" type="presOf" srcId="{2CB5F342-498B-4261-B3EF-5F28E180BBC2}" destId="{27F8B201-246D-4E58-979A-01401EC40A4A}" srcOrd="0" destOrd="0" presId="urn:microsoft.com/office/officeart/2005/8/layout/default"/>
    <dgm:cxn modelId="{103E0599-F164-49CB-9CD5-CE8ADDF73D0B}" srcId="{2AEBF105-E865-4691-A4EB-AF671B24A301}" destId="{336E0832-3861-4D1A-9958-9B9BE956E14B}" srcOrd="2" destOrd="0" parTransId="{70FBB7DC-CD54-4B16-96DB-EEEB77522683}" sibTransId="{D8AF204F-E629-48A6-926B-53FD9281A158}"/>
    <dgm:cxn modelId="{6826AF92-70E0-468B-8829-4EF821632C56}" type="presParOf" srcId="{AF0FBE81-8253-46EE-9AD6-21E66B9CA399}" destId="{27F8B201-246D-4E58-979A-01401EC40A4A}" srcOrd="0" destOrd="0" presId="urn:microsoft.com/office/officeart/2005/8/layout/default"/>
    <dgm:cxn modelId="{095773F0-741A-4839-B029-0C8D10E81606}" type="presParOf" srcId="{AF0FBE81-8253-46EE-9AD6-21E66B9CA399}" destId="{D5777F39-0F46-4968-A105-F83ACA050BD2}" srcOrd="1" destOrd="0" presId="urn:microsoft.com/office/officeart/2005/8/layout/default"/>
    <dgm:cxn modelId="{DCD18C69-D616-49BF-8A2F-2B4A63D5ACD8}" type="presParOf" srcId="{AF0FBE81-8253-46EE-9AD6-21E66B9CA399}" destId="{767234E2-3AFB-49ED-AC84-F4F6C4F971DD}" srcOrd="2" destOrd="0" presId="urn:microsoft.com/office/officeart/2005/8/layout/default"/>
    <dgm:cxn modelId="{E615795A-177D-497F-BE13-07E18B587062}" type="presParOf" srcId="{AF0FBE81-8253-46EE-9AD6-21E66B9CA399}" destId="{B3065D04-3E31-46BB-9AA2-99BEA94AAE0B}" srcOrd="3" destOrd="0" presId="urn:microsoft.com/office/officeart/2005/8/layout/default"/>
    <dgm:cxn modelId="{F4DA1A6E-684C-4845-B1E1-B267A8AE183F}" type="presParOf" srcId="{AF0FBE81-8253-46EE-9AD6-21E66B9CA399}" destId="{67C3E60F-D064-488D-AD91-C1F86B00446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287912B-4A9B-4D6D-B8C7-24583DA8F159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rtl="1"/>
          <a:endParaRPr lang="fa-IR"/>
        </a:p>
      </dgm:t>
    </dgm:pt>
    <dgm:pt modelId="{C0D928B8-35D2-4094-B5A4-905666DB8735}">
      <dgm:prSet/>
      <dgm:spPr/>
      <dgm:t>
        <a:bodyPr/>
        <a:lstStyle/>
        <a:p>
          <a:pPr rtl="1"/>
          <a:r>
            <a:rPr lang="fa-IR" dirty="0" smtClean="0"/>
            <a:t>توصیه های سیاستی</a:t>
          </a:r>
          <a:endParaRPr lang="en-US" dirty="0"/>
        </a:p>
      </dgm:t>
    </dgm:pt>
    <dgm:pt modelId="{89F0D4A0-969B-4972-BF18-F82DE7BEB523}" type="parTrans" cxnId="{20483402-F1C9-4DFF-997F-BC7C78710356}">
      <dgm:prSet/>
      <dgm:spPr/>
      <dgm:t>
        <a:bodyPr/>
        <a:lstStyle/>
        <a:p>
          <a:pPr rtl="1"/>
          <a:endParaRPr lang="fa-IR"/>
        </a:p>
      </dgm:t>
    </dgm:pt>
    <dgm:pt modelId="{9935E727-7BBA-47B5-A326-6297550D51DA}" type="sibTrans" cxnId="{20483402-F1C9-4DFF-997F-BC7C78710356}">
      <dgm:prSet/>
      <dgm:spPr/>
      <dgm:t>
        <a:bodyPr/>
        <a:lstStyle/>
        <a:p>
          <a:pPr rtl="1"/>
          <a:endParaRPr lang="fa-IR"/>
        </a:p>
      </dgm:t>
    </dgm:pt>
    <dgm:pt modelId="{08E2B562-227D-4707-9A7C-803B897D6C55}">
      <dgm:prSet/>
      <dgm:spPr/>
      <dgm:t>
        <a:bodyPr/>
        <a:lstStyle/>
        <a:p>
          <a:pPr rtl="1"/>
          <a:r>
            <a:rPr lang="fa-IR" dirty="0" smtClean="0"/>
            <a:t>چشم انداز مشترک</a:t>
          </a:r>
          <a:endParaRPr lang="en-US" dirty="0"/>
        </a:p>
      </dgm:t>
    </dgm:pt>
    <dgm:pt modelId="{AFEE8EDC-BE0E-4A17-8F13-2BFA7708FC22}" type="parTrans" cxnId="{06327F30-B584-4AEC-8592-DE604215C6F7}">
      <dgm:prSet/>
      <dgm:spPr/>
      <dgm:t>
        <a:bodyPr/>
        <a:lstStyle/>
        <a:p>
          <a:pPr rtl="1"/>
          <a:endParaRPr lang="fa-IR"/>
        </a:p>
      </dgm:t>
    </dgm:pt>
    <dgm:pt modelId="{84182FF0-8049-4770-9356-85AA99456A6B}" type="sibTrans" cxnId="{06327F30-B584-4AEC-8592-DE604215C6F7}">
      <dgm:prSet/>
      <dgm:spPr/>
      <dgm:t>
        <a:bodyPr/>
        <a:lstStyle/>
        <a:p>
          <a:pPr rtl="1"/>
          <a:endParaRPr lang="fa-IR"/>
        </a:p>
      </dgm:t>
    </dgm:pt>
    <dgm:pt modelId="{F44C1296-E91F-43F6-BA14-3B7CB5C280E8}">
      <dgm:prSet/>
      <dgm:spPr/>
      <dgm:t>
        <a:bodyPr/>
        <a:lstStyle/>
        <a:p>
          <a:pPr rtl="1"/>
          <a:r>
            <a:rPr lang="fa-IR" dirty="0" smtClean="0"/>
            <a:t>سند توسعه</a:t>
          </a:r>
          <a:endParaRPr lang="en-US" dirty="0"/>
        </a:p>
      </dgm:t>
    </dgm:pt>
    <dgm:pt modelId="{1C62A8E1-F0A8-4D4C-8255-DC7188468180}" type="parTrans" cxnId="{106325C3-2615-4A63-A580-C51037F37461}">
      <dgm:prSet/>
      <dgm:spPr/>
      <dgm:t>
        <a:bodyPr/>
        <a:lstStyle/>
        <a:p>
          <a:pPr rtl="1"/>
          <a:endParaRPr lang="fa-IR"/>
        </a:p>
      </dgm:t>
    </dgm:pt>
    <dgm:pt modelId="{CC4C1A93-5F03-4F45-83B4-997FFBA26CA0}" type="sibTrans" cxnId="{106325C3-2615-4A63-A580-C51037F37461}">
      <dgm:prSet/>
      <dgm:spPr/>
      <dgm:t>
        <a:bodyPr/>
        <a:lstStyle/>
        <a:p>
          <a:pPr rtl="1"/>
          <a:endParaRPr lang="fa-IR"/>
        </a:p>
      </dgm:t>
    </dgm:pt>
    <dgm:pt modelId="{8543FA1C-BCC8-4A56-8E01-3A4CB5A590CC}">
      <dgm:prSet/>
      <dgm:spPr/>
      <dgm:t>
        <a:bodyPr/>
        <a:lstStyle/>
        <a:p>
          <a:pPr rtl="1"/>
          <a:r>
            <a:rPr lang="fa-IR" dirty="0" smtClean="0"/>
            <a:t>سند راهبردی شامل راهبردها و سیاست ها</a:t>
          </a:r>
          <a:endParaRPr lang="en-US" dirty="0"/>
        </a:p>
      </dgm:t>
    </dgm:pt>
    <dgm:pt modelId="{895A3724-8062-41AE-AEAF-5DD188563F87}" type="parTrans" cxnId="{46F9932A-D29A-464B-881D-42CC40F95EA5}">
      <dgm:prSet/>
      <dgm:spPr/>
      <dgm:t>
        <a:bodyPr/>
        <a:lstStyle/>
        <a:p>
          <a:pPr rtl="1"/>
          <a:endParaRPr lang="fa-IR"/>
        </a:p>
      </dgm:t>
    </dgm:pt>
    <dgm:pt modelId="{A2ECE4B9-67D5-4E83-A115-41413389EC2F}" type="sibTrans" cxnId="{46F9932A-D29A-464B-881D-42CC40F95EA5}">
      <dgm:prSet/>
      <dgm:spPr/>
      <dgm:t>
        <a:bodyPr/>
        <a:lstStyle/>
        <a:p>
          <a:pPr rtl="1"/>
          <a:endParaRPr lang="fa-IR"/>
        </a:p>
      </dgm:t>
    </dgm:pt>
    <dgm:pt modelId="{D071A1F8-BD9D-4D85-9B77-D879FE1B96B7}">
      <dgm:prSet/>
      <dgm:spPr/>
      <dgm:t>
        <a:bodyPr/>
        <a:lstStyle/>
        <a:p>
          <a:pPr rtl="1"/>
          <a:r>
            <a:rPr lang="fa-IR" dirty="0" smtClean="0"/>
            <a:t>طرح ها، پروژه ها، برنامه‌ها</a:t>
          </a:r>
          <a:endParaRPr lang="en-US" dirty="0"/>
        </a:p>
      </dgm:t>
    </dgm:pt>
    <dgm:pt modelId="{4B662089-C02F-4A8F-8E20-8A4E8106E7D2}" type="parTrans" cxnId="{177592C9-2D01-45A7-80D4-D15786E5270D}">
      <dgm:prSet/>
      <dgm:spPr/>
      <dgm:t>
        <a:bodyPr/>
        <a:lstStyle/>
        <a:p>
          <a:pPr rtl="1"/>
          <a:endParaRPr lang="fa-IR"/>
        </a:p>
      </dgm:t>
    </dgm:pt>
    <dgm:pt modelId="{0EE582D4-DE7D-4DDE-BB84-47A1FBDDCE7E}" type="sibTrans" cxnId="{177592C9-2D01-45A7-80D4-D15786E5270D}">
      <dgm:prSet/>
      <dgm:spPr/>
      <dgm:t>
        <a:bodyPr/>
        <a:lstStyle/>
        <a:p>
          <a:pPr rtl="1"/>
          <a:endParaRPr lang="fa-IR"/>
        </a:p>
      </dgm:t>
    </dgm:pt>
    <dgm:pt modelId="{26AD4614-0831-44DA-BF5B-2DA8DAF6988A}">
      <dgm:prSet/>
      <dgm:spPr/>
      <dgm:t>
        <a:bodyPr/>
        <a:lstStyle/>
        <a:p>
          <a:pPr rtl="1"/>
          <a:r>
            <a:rPr lang="fa-IR" dirty="0" smtClean="0"/>
            <a:t>ره نگاشت</a:t>
          </a:r>
          <a:endParaRPr lang="en-US" dirty="0"/>
        </a:p>
      </dgm:t>
    </dgm:pt>
    <dgm:pt modelId="{B8DCDE72-8D6E-418B-831B-5B198D490D9B}" type="parTrans" cxnId="{465F9DCD-5C28-4E5A-A989-A3206E38C5DA}">
      <dgm:prSet/>
      <dgm:spPr/>
      <dgm:t>
        <a:bodyPr/>
        <a:lstStyle/>
        <a:p>
          <a:pPr rtl="1"/>
          <a:endParaRPr lang="fa-IR"/>
        </a:p>
      </dgm:t>
    </dgm:pt>
    <dgm:pt modelId="{4C2DFB4A-DFF6-484D-A856-4ED7E718BFDB}" type="sibTrans" cxnId="{465F9DCD-5C28-4E5A-A989-A3206E38C5DA}">
      <dgm:prSet/>
      <dgm:spPr/>
      <dgm:t>
        <a:bodyPr/>
        <a:lstStyle/>
        <a:p>
          <a:pPr rtl="1"/>
          <a:endParaRPr lang="fa-IR"/>
        </a:p>
      </dgm:t>
    </dgm:pt>
    <dgm:pt modelId="{9A9F7014-621D-4C4F-B8B7-AB438BCD856F}">
      <dgm:prSet/>
      <dgm:spPr/>
      <dgm:t>
        <a:bodyPr/>
        <a:lstStyle/>
        <a:p>
          <a:pPr rtl="1"/>
          <a:r>
            <a:rPr lang="fa-IR" dirty="0" smtClean="0"/>
            <a:t>لیست فناوری های حیاتی</a:t>
          </a:r>
          <a:endParaRPr lang="en-US" dirty="0"/>
        </a:p>
      </dgm:t>
    </dgm:pt>
    <dgm:pt modelId="{E0368E84-FD1C-42B4-BB43-5885EA07752B}" type="parTrans" cxnId="{DE7979EC-6FE9-40B4-AE8C-0ADF094C1D94}">
      <dgm:prSet/>
      <dgm:spPr/>
      <dgm:t>
        <a:bodyPr/>
        <a:lstStyle/>
        <a:p>
          <a:pPr rtl="1"/>
          <a:endParaRPr lang="fa-IR"/>
        </a:p>
      </dgm:t>
    </dgm:pt>
    <dgm:pt modelId="{81A1CC21-98A9-4D50-A246-0CAAF1D28E61}" type="sibTrans" cxnId="{DE7979EC-6FE9-40B4-AE8C-0ADF094C1D94}">
      <dgm:prSet/>
      <dgm:spPr/>
      <dgm:t>
        <a:bodyPr/>
        <a:lstStyle/>
        <a:p>
          <a:pPr rtl="1"/>
          <a:endParaRPr lang="fa-IR"/>
        </a:p>
      </dgm:t>
    </dgm:pt>
    <dgm:pt modelId="{2F2A6F49-F267-424E-9568-E8E5E14025BB}">
      <dgm:prSet/>
      <dgm:spPr/>
      <dgm:t>
        <a:bodyPr/>
        <a:lstStyle/>
        <a:p>
          <a:pPr rtl="1"/>
          <a:r>
            <a:rPr lang="fa-IR" dirty="0" smtClean="0"/>
            <a:t>لیست اولویت بندی </a:t>
          </a:r>
          <a:endParaRPr lang="en-US" dirty="0"/>
        </a:p>
      </dgm:t>
    </dgm:pt>
    <dgm:pt modelId="{FC249426-DE66-477C-977F-2ABE7803A5F1}" type="parTrans" cxnId="{EB7A5C4A-8B83-460D-B35B-3F4B5A975B3B}">
      <dgm:prSet/>
      <dgm:spPr/>
      <dgm:t>
        <a:bodyPr/>
        <a:lstStyle/>
        <a:p>
          <a:pPr rtl="1"/>
          <a:endParaRPr lang="fa-IR"/>
        </a:p>
      </dgm:t>
    </dgm:pt>
    <dgm:pt modelId="{B2194B34-C4EF-47D7-85CE-15E50BD332BA}" type="sibTrans" cxnId="{EB7A5C4A-8B83-460D-B35B-3F4B5A975B3B}">
      <dgm:prSet/>
      <dgm:spPr/>
      <dgm:t>
        <a:bodyPr/>
        <a:lstStyle/>
        <a:p>
          <a:pPr rtl="1"/>
          <a:endParaRPr lang="fa-IR"/>
        </a:p>
      </dgm:t>
    </dgm:pt>
    <dgm:pt modelId="{48E2ABDB-EDF3-459B-A710-E33121E39353}" type="pres">
      <dgm:prSet presAssocID="{6287912B-4A9B-4D6D-B8C7-24583DA8F1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7B555799-C199-4587-A8ED-C23A84737335}" type="pres">
      <dgm:prSet presAssocID="{C0D928B8-35D2-4094-B5A4-905666DB8735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7F03959-D64B-4E2E-81C3-22D02F4EED4E}" type="pres">
      <dgm:prSet presAssocID="{9935E727-7BBA-47B5-A326-6297550D51DA}" presName="sibTrans" presStyleCnt="0"/>
      <dgm:spPr/>
    </dgm:pt>
    <dgm:pt modelId="{2290A4FE-C568-4792-9A93-C6F6F1FC6D00}" type="pres">
      <dgm:prSet presAssocID="{08E2B562-227D-4707-9A7C-803B897D6C55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75DF2CA-C83B-4EC8-A57C-073F61AD677E}" type="pres">
      <dgm:prSet presAssocID="{84182FF0-8049-4770-9356-85AA99456A6B}" presName="sibTrans" presStyleCnt="0"/>
      <dgm:spPr/>
    </dgm:pt>
    <dgm:pt modelId="{D8B802CD-3C10-40AA-9898-FF3E49FAAFB0}" type="pres">
      <dgm:prSet presAssocID="{F44C1296-E91F-43F6-BA14-3B7CB5C280E8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F68F6FA-6F0C-480F-A0D2-128813E519CA}" type="pres">
      <dgm:prSet presAssocID="{CC4C1A93-5F03-4F45-83B4-997FFBA26CA0}" presName="sibTrans" presStyleCnt="0"/>
      <dgm:spPr/>
    </dgm:pt>
    <dgm:pt modelId="{47C0EFAB-8AAE-4735-8B0F-C8B4E52C617A}" type="pres">
      <dgm:prSet presAssocID="{8543FA1C-BCC8-4A56-8E01-3A4CB5A590CC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7E39D82-2E41-4585-B398-3470CC6E7661}" type="pres">
      <dgm:prSet presAssocID="{A2ECE4B9-67D5-4E83-A115-41413389EC2F}" presName="sibTrans" presStyleCnt="0"/>
      <dgm:spPr/>
    </dgm:pt>
    <dgm:pt modelId="{DC12CBB2-563E-486D-821D-02B8B0DB435F}" type="pres">
      <dgm:prSet presAssocID="{D071A1F8-BD9D-4D85-9B77-D879FE1B96B7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07A5A73-31FC-40E4-A76A-2A6292AA1EC4}" type="pres">
      <dgm:prSet presAssocID="{0EE582D4-DE7D-4DDE-BB84-47A1FBDDCE7E}" presName="sibTrans" presStyleCnt="0"/>
      <dgm:spPr/>
    </dgm:pt>
    <dgm:pt modelId="{92583A07-86F8-4483-AF1A-3E9B3C11C814}" type="pres">
      <dgm:prSet presAssocID="{26AD4614-0831-44DA-BF5B-2DA8DAF6988A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99E5F1E-298F-4FC8-A545-53BB204CB2DB}" type="pres">
      <dgm:prSet presAssocID="{4C2DFB4A-DFF6-484D-A856-4ED7E718BFDB}" presName="sibTrans" presStyleCnt="0"/>
      <dgm:spPr/>
    </dgm:pt>
    <dgm:pt modelId="{893AFCD0-A755-468C-97CD-9FE623BC90AF}" type="pres">
      <dgm:prSet presAssocID="{9A9F7014-621D-4C4F-B8B7-AB438BCD856F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7B3D29F-45EF-4188-9B11-D25A65FD9638}" type="pres">
      <dgm:prSet presAssocID="{81A1CC21-98A9-4D50-A246-0CAAF1D28E61}" presName="sibTrans" presStyleCnt="0"/>
      <dgm:spPr/>
    </dgm:pt>
    <dgm:pt modelId="{30429928-F176-4E86-B388-86B8CEED9B11}" type="pres">
      <dgm:prSet presAssocID="{2F2A6F49-F267-424E-9568-E8E5E14025BB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106325C3-2615-4A63-A580-C51037F37461}" srcId="{6287912B-4A9B-4D6D-B8C7-24583DA8F159}" destId="{F44C1296-E91F-43F6-BA14-3B7CB5C280E8}" srcOrd="2" destOrd="0" parTransId="{1C62A8E1-F0A8-4D4C-8255-DC7188468180}" sibTransId="{CC4C1A93-5F03-4F45-83B4-997FFBA26CA0}"/>
    <dgm:cxn modelId="{EB7A5C4A-8B83-460D-B35B-3F4B5A975B3B}" srcId="{6287912B-4A9B-4D6D-B8C7-24583DA8F159}" destId="{2F2A6F49-F267-424E-9568-E8E5E14025BB}" srcOrd="7" destOrd="0" parTransId="{FC249426-DE66-477C-977F-2ABE7803A5F1}" sibTransId="{B2194B34-C4EF-47D7-85CE-15E50BD332BA}"/>
    <dgm:cxn modelId="{058D5D8D-B57A-414C-89FF-6618C9EA5155}" type="presOf" srcId="{C0D928B8-35D2-4094-B5A4-905666DB8735}" destId="{7B555799-C199-4587-A8ED-C23A84737335}" srcOrd="0" destOrd="0" presId="urn:microsoft.com/office/officeart/2005/8/layout/default"/>
    <dgm:cxn modelId="{49FA93E5-7CBE-4249-B317-C4D28DD97B2B}" type="presOf" srcId="{08E2B562-227D-4707-9A7C-803B897D6C55}" destId="{2290A4FE-C568-4792-9A93-C6F6F1FC6D00}" srcOrd="0" destOrd="0" presId="urn:microsoft.com/office/officeart/2005/8/layout/default"/>
    <dgm:cxn modelId="{46F9932A-D29A-464B-881D-42CC40F95EA5}" srcId="{6287912B-4A9B-4D6D-B8C7-24583DA8F159}" destId="{8543FA1C-BCC8-4A56-8E01-3A4CB5A590CC}" srcOrd="3" destOrd="0" parTransId="{895A3724-8062-41AE-AEAF-5DD188563F87}" sibTransId="{A2ECE4B9-67D5-4E83-A115-41413389EC2F}"/>
    <dgm:cxn modelId="{465F9DCD-5C28-4E5A-A989-A3206E38C5DA}" srcId="{6287912B-4A9B-4D6D-B8C7-24583DA8F159}" destId="{26AD4614-0831-44DA-BF5B-2DA8DAF6988A}" srcOrd="5" destOrd="0" parTransId="{B8DCDE72-8D6E-418B-831B-5B198D490D9B}" sibTransId="{4C2DFB4A-DFF6-484D-A856-4ED7E718BFDB}"/>
    <dgm:cxn modelId="{3F4A3C53-952B-419F-B302-EDAEC1C42005}" type="presOf" srcId="{2F2A6F49-F267-424E-9568-E8E5E14025BB}" destId="{30429928-F176-4E86-B388-86B8CEED9B11}" srcOrd="0" destOrd="0" presId="urn:microsoft.com/office/officeart/2005/8/layout/default"/>
    <dgm:cxn modelId="{20483402-F1C9-4DFF-997F-BC7C78710356}" srcId="{6287912B-4A9B-4D6D-B8C7-24583DA8F159}" destId="{C0D928B8-35D2-4094-B5A4-905666DB8735}" srcOrd="0" destOrd="0" parTransId="{89F0D4A0-969B-4972-BF18-F82DE7BEB523}" sibTransId="{9935E727-7BBA-47B5-A326-6297550D51DA}"/>
    <dgm:cxn modelId="{0D03F700-1630-4239-9399-870DD94151BE}" type="presOf" srcId="{F44C1296-E91F-43F6-BA14-3B7CB5C280E8}" destId="{D8B802CD-3C10-40AA-9898-FF3E49FAAFB0}" srcOrd="0" destOrd="0" presId="urn:microsoft.com/office/officeart/2005/8/layout/default"/>
    <dgm:cxn modelId="{4425D3EA-CB92-483F-8BD4-2C1C5E58233B}" type="presOf" srcId="{9A9F7014-621D-4C4F-B8B7-AB438BCD856F}" destId="{893AFCD0-A755-468C-97CD-9FE623BC90AF}" srcOrd="0" destOrd="0" presId="urn:microsoft.com/office/officeart/2005/8/layout/default"/>
    <dgm:cxn modelId="{177592C9-2D01-45A7-80D4-D15786E5270D}" srcId="{6287912B-4A9B-4D6D-B8C7-24583DA8F159}" destId="{D071A1F8-BD9D-4D85-9B77-D879FE1B96B7}" srcOrd="4" destOrd="0" parTransId="{4B662089-C02F-4A8F-8E20-8A4E8106E7D2}" sibTransId="{0EE582D4-DE7D-4DDE-BB84-47A1FBDDCE7E}"/>
    <dgm:cxn modelId="{1A32BBEB-8848-4811-9454-CEBCEC76E3F5}" type="presOf" srcId="{6287912B-4A9B-4D6D-B8C7-24583DA8F159}" destId="{48E2ABDB-EDF3-459B-A710-E33121E39353}" srcOrd="0" destOrd="0" presId="urn:microsoft.com/office/officeart/2005/8/layout/default"/>
    <dgm:cxn modelId="{06327F30-B584-4AEC-8592-DE604215C6F7}" srcId="{6287912B-4A9B-4D6D-B8C7-24583DA8F159}" destId="{08E2B562-227D-4707-9A7C-803B897D6C55}" srcOrd="1" destOrd="0" parTransId="{AFEE8EDC-BE0E-4A17-8F13-2BFA7708FC22}" sibTransId="{84182FF0-8049-4770-9356-85AA99456A6B}"/>
    <dgm:cxn modelId="{3A0F97B5-A893-4419-B91A-77DB4828788C}" type="presOf" srcId="{8543FA1C-BCC8-4A56-8E01-3A4CB5A590CC}" destId="{47C0EFAB-8AAE-4735-8B0F-C8B4E52C617A}" srcOrd="0" destOrd="0" presId="urn:microsoft.com/office/officeart/2005/8/layout/default"/>
    <dgm:cxn modelId="{DE7979EC-6FE9-40B4-AE8C-0ADF094C1D94}" srcId="{6287912B-4A9B-4D6D-B8C7-24583DA8F159}" destId="{9A9F7014-621D-4C4F-B8B7-AB438BCD856F}" srcOrd="6" destOrd="0" parTransId="{E0368E84-FD1C-42B4-BB43-5885EA07752B}" sibTransId="{81A1CC21-98A9-4D50-A246-0CAAF1D28E61}"/>
    <dgm:cxn modelId="{10C180D0-CCB7-4F41-8A0D-F056776AA98B}" type="presOf" srcId="{D071A1F8-BD9D-4D85-9B77-D879FE1B96B7}" destId="{DC12CBB2-563E-486D-821D-02B8B0DB435F}" srcOrd="0" destOrd="0" presId="urn:microsoft.com/office/officeart/2005/8/layout/default"/>
    <dgm:cxn modelId="{462DA18A-E281-44E0-9529-C420E8B6774D}" type="presOf" srcId="{26AD4614-0831-44DA-BF5B-2DA8DAF6988A}" destId="{92583A07-86F8-4483-AF1A-3E9B3C11C814}" srcOrd="0" destOrd="0" presId="urn:microsoft.com/office/officeart/2005/8/layout/default"/>
    <dgm:cxn modelId="{172BCD47-B79F-450C-97F5-C5E7A6F8D241}" type="presParOf" srcId="{48E2ABDB-EDF3-459B-A710-E33121E39353}" destId="{7B555799-C199-4587-A8ED-C23A84737335}" srcOrd="0" destOrd="0" presId="urn:microsoft.com/office/officeart/2005/8/layout/default"/>
    <dgm:cxn modelId="{1993685A-83C1-4F61-A6DC-D56B5EE9909F}" type="presParOf" srcId="{48E2ABDB-EDF3-459B-A710-E33121E39353}" destId="{17F03959-D64B-4E2E-81C3-22D02F4EED4E}" srcOrd="1" destOrd="0" presId="urn:microsoft.com/office/officeart/2005/8/layout/default"/>
    <dgm:cxn modelId="{EDE79410-1EF4-439C-AB3E-8FB88E659B9D}" type="presParOf" srcId="{48E2ABDB-EDF3-459B-A710-E33121E39353}" destId="{2290A4FE-C568-4792-9A93-C6F6F1FC6D00}" srcOrd="2" destOrd="0" presId="urn:microsoft.com/office/officeart/2005/8/layout/default"/>
    <dgm:cxn modelId="{C469FEFB-E8F7-40F7-A075-18DADDCC1097}" type="presParOf" srcId="{48E2ABDB-EDF3-459B-A710-E33121E39353}" destId="{275DF2CA-C83B-4EC8-A57C-073F61AD677E}" srcOrd="3" destOrd="0" presId="urn:microsoft.com/office/officeart/2005/8/layout/default"/>
    <dgm:cxn modelId="{4AD41E66-9A92-4AC9-9B19-0A26C010C830}" type="presParOf" srcId="{48E2ABDB-EDF3-459B-A710-E33121E39353}" destId="{D8B802CD-3C10-40AA-9898-FF3E49FAAFB0}" srcOrd="4" destOrd="0" presId="urn:microsoft.com/office/officeart/2005/8/layout/default"/>
    <dgm:cxn modelId="{E0A3EF0B-6F04-4389-9F36-91F6E4ECA4E0}" type="presParOf" srcId="{48E2ABDB-EDF3-459B-A710-E33121E39353}" destId="{4F68F6FA-6F0C-480F-A0D2-128813E519CA}" srcOrd="5" destOrd="0" presId="urn:microsoft.com/office/officeart/2005/8/layout/default"/>
    <dgm:cxn modelId="{22F57572-7168-407F-AF17-72AEF2996907}" type="presParOf" srcId="{48E2ABDB-EDF3-459B-A710-E33121E39353}" destId="{47C0EFAB-8AAE-4735-8B0F-C8B4E52C617A}" srcOrd="6" destOrd="0" presId="urn:microsoft.com/office/officeart/2005/8/layout/default"/>
    <dgm:cxn modelId="{85F2A26D-4574-4C4A-BDCA-E33102817781}" type="presParOf" srcId="{48E2ABDB-EDF3-459B-A710-E33121E39353}" destId="{B7E39D82-2E41-4585-B398-3470CC6E7661}" srcOrd="7" destOrd="0" presId="urn:microsoft.com/office/officeart/2005/8/layout/default"/>
    <dgm:cxn modelId="{68FF9940-78A5-413D-A5AB-C40CAAFD51F0}" type="presParOf" srcId="{48E2ABDB-EDF3-459B-A710-E33121E39353}" destId="{DC12CBB2-563E-486D-821D-02B8B0DB435F}" srcOrd="8" destOrd="0" presId="urn:microsoft.com/office/officeart/2005/8/layout/default"/>
    <dgm:cxn modelId="{B1ECD66E-8E8F-4818-84A7-2BE48D9C2ECA}" type="presParOf" srcId="{48E2ABDB-EDF3-459B-A710-E33121E39353}" destId="{F07A5A73-31FC-40E4-A76A-2A6292AA1EC4}" srcOrd="9" destOrd="0" presId="urn:microsoft.com/office/officeart/2005/8/layout/default"/>
    <dgm:cxn modelId="{E5FA7F0F-F161-4CDD-A196-BE420B2E320F}" type="presParOf" srcId="{48E2ABDB-EDF3-459B-A710-E33121E39353}" destId="{92583A07-86F8-4483-AF1A-3E9B3C11C814}" srcOrd="10" destOrd="0" presId="urn:microsoft.com/office/officeart/2005/8/layout/default"/>
    <dgm:cxn modelId="{628EEF81-78AD-45EA-887B-61ACB090D409}" type="presParOf" srcId="{48E2ABDB-EDF3-459B-A710-E33121E39353}" destId="{799E5F1E-298F-4FC8-A545-53BB204CB2DB}" srcOrd="11" destOrd="0" presId="urn:microsoft.com/office/officeart/2005/8/layout/default"/>
    <dgm:cxn modelId="{D5782B26-B1E8-4300-A6B9-EBB02E53F051}" type="presParOf" srcId="{48E2ABDB-EDF3-459B-A710-E33121E39353}" destId="{893AFCD0-A755-468C-97CD-9FE623BC90AF}" srcOrd="12" destOrd="0" presId="urn:microsoft.com/office/officeart/2005/8/layout/default"/>
    <dgm:cxn modelId="{1BDDCE4B-3CA1-46BA-A905-FFA6488F65B2}" type="presParOf" srcId="{48E2ABDB-EDF3-459B-A710-E33121E39353}" destId="{07B3D29F-45EF-4188-9B11-D25A65FD9638}" srcOrd="13" destOrd="0" presId="urn:microsoft.com/office/officeart/2005/8/layout/default"/>
    <dgm:cxn modelId="{25D1D530-2F4F-4423-9D59-EF46858C216E}" type="presParOf" srcId="{48E2ABDB-EDF3-459B-A710-E33121E39353}" destId="{30429928-F176-4E86-B388-86B8CEED9B1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185B2-DEFB-45F0-B40C-93145B6F8AA6}">
      <dsp:nvSpPr>
        <dsp:cNvPr id="0" name=""/>
        <dsp:cNvSpPr/>
      </dsp:nvSpPr>
      <dsp:spPr>
        <a:xfrm>
          <a:off x="1098088" y="633600"/>
          <a:ext cx="1800171" cy="19375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/>
            <a:t>تغییر پارادایم ها</a:t>
          </a:r>
          <a:endParaRPr lang="en-US" sz="2400" kern="1200" dirty="0"/>
        </a:p>
      </dsp:txBody>
      <dsp:txXfrm>
        <a:off x="1361717" y="917341"/>
        <a:ext cx="1272913" cy="1370023"/>
      </dsp:txXfrm>
    </dsp:sp>
    <dsp:sp modelId="{50D3C06B-06DE-461C-9A45-7EC7A183705C}">
      <dsp:nvSpPr>
        <dsp:cNvPr id="0" name=""/>
        <dsp:cNvSpPr/>
      </dsp:nvSpPr>
      <dsp:spPr>
        <a:xfrm>
          <a:off x="1742801" y="336551"/>
          <a:ext cx="223186" cy="223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04F93C-A4D6-42A0-8065-412F5C4367BB}">
      <dsp:nvSpPr>
        <dsp:cNvPr id="0" name=""/>
        <dsp:cNvSpPr/>
      </dsp:nvSpPr>
      <dsp:spPr>
        <a:xfrm>
          <a:off x="1214484" y="2286595"/>
          <a:ext cx="161830" cy="1617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E7ADF8-6F1C-424E-83DD-772443697A06}">
      <dsp:nvSpPr>
        <dsp:cNvPr id="0" name=""/>
        <dsp:cNvSpPr/>
      </dsp:nvSpPr>
      <dsp:spPr>
        <a:xfrm>
          <a:off x="2733962" y="1242838"/>
          <a:ext cx="161830" cy="1617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E225B-7550-4338-BFC8-04CE07C34568}">
      <dsp:nvSpPr>
        <dsp:cNvPr id="0" name=""/>
        <dsp:cNvSpPr/>
      </dsp:nvSpPr>
      <dsp:spPr>
        <a:xfrm>
          <a:off x="1960634" y="2458508"/>
          <a:ext cx="223186" cy="223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BC9FC0-6E29-4092-B586-0570772E8DB1}">
      <dsp:nvSpPr>
        <dsp:cNvPr id="0" name=""/>
        <dsp:cNvSpPr/>
      </dsp:nvSpPr>
      <dsp:spPr>
        <a:xfrm>
          <a:off x="1259780" y="653721"/>
          <a:ext cx="161830" cy="1617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6CB9F-F39E-4ED4-9F63-4EEA5D098339}">
      <dsp:nvSpPr>
        <dsp:cNvPr id="0" name=""/>
        <dsp:cNvSpPr/>
      </dsp:nvSpPr>
      <dsp:spPr>
        <a:xfrm>
          <a:off x="750405" y="1579775"/>
          <a:ext cx="161830" cy="1617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CC07AE-D556-4006-9283-8FA2F689D990}">
      <dsp:nvSpPr>
        <dsp:cNvPr id="0" name=""/>
        <dsp:cNvSpPr/>
      </dsp:nvSpPr>
      <dsp:spPr>
        <a:xfrm>
          <a:off x="68632" y="629902"/>
          <a:ext cx="1242756" cy="12427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/>
            <a:t>آینده مبهم</a:t>
          </a:r>
          <a:endParaRPr lang="en-US" sz="1600" kern="1200" dirty="0"/>
        </a:p>
      </dsp:txBody>
      <dsp:txXfrm>
        <a:off x="250629" y="811897"/>
        <a:ext cx="878762" cy="878750"/>
      </dsp:txXfrm>
    </dsp:sp>
    <dsp:sp modelId="{CCAA7391-36BB-42C1-A08B-E345A0533C85}">
      <dsp:nvSpPr>
        <dsp:cNvPr id="0" name=""/>
        <dsp:cNvSpPr/>
      </dsp:nvSpPr>
      <dsp:spPr>
        <a:xfrm>
          <a:off x="1517144" y="660909"/>
          <a:ext cx="223186" cy="223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D25BBF-1BDC-4F81-8878-F21E97F6459F}">
      <dsp:nvSpPr>
        <dsp:cNvPr id="0" name=""/>
        <dsp:cNvSpPr/>
      </dsp:nvSpPr>
      <dsp:spPr>
        <a:xfrm>
          <a:off x="46668" y="1845432"/>
          <a:ext cx="403546" cy="4037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75E0B-1C4C-406B-8F7A-6AE02AE05443}">
      <dsp:nvSpPr>
        <dsp:cNvPr id="0" name=""/>
        <dsp:cNvSpPr/>
      </dsp:nvSpPr>
      <dsp:spPr>
        <a:xfrm>
          <a:off x="2460403" y="55774"/>
          <a:ext cx="1517277" cy="15172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/>
            <a:t>تعداد متغیرهای بسیار زیاد</a:t>
          </a:r>
          <a:endParaRPr lang="en-US" sz="1600" kern="1200" dirty="0"/>
        </a:p>
      </dsp:txBody>
      <dsp:txXfrm>
        <a:off x="2682603" y="277971"/>
        <a:ext cx="1072877" cy="1072862"/>
      </dsp:txXfrm>
    </dsp:sp>
    <dsp:sp modelId="{1AB0AFFF-DA46-49F8-B4CA-A08137370F62}">
      <dsp:nvSpPr>
        <dsp:cNvPr id="0" name=""/>
        <dsp:cNvSpPr/>
      </dsp:nvSpPr>
      <dsp:spPr>
        <a:xfrm>
          <a:off x="2446537" y="969993"/>
          <a:ext cx="223186" cy="223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7AA5B6-A9FF-4CB1-984E-BA390F348FC0}">
      <dsp:nvSpPr>
        <dsp:cNvPr id="0" name=""/>
        <dsp:cNvSpPr/>
      </dsp:nvSpPr>
      <dsp:spPr>
        <a:xfrm>
          <a:off x="-106926" y="2325830"/>
          <a:ext cx="161830" cy="1617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BB3FAB-3A84-42B3-AE52-3A90E534736D}">
      <dsp:nvSpPr>
        <dsp:cNvPr id="0" name=""/>
        <dsp:cNvSpPr/>
      </dsp:nvSpPr>
      <dsp:spPr>
        <a:xfrm>
          <a:off x="1505614" y="2095514"/>
          <a:ext cx="161830" cy="1617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49960-568C-41BA-BA3D-702D50EF3451}">
      <dsp:nvSpPr>
        <dsp:cNvPr id="0" name=""/>
        <dsp:cNvSpPr/>
      </dsp:nvSpPr>
      <dsp:spPr>
        <a:xfrm>
          <a:off x="2333435" y="1659355"/>
          <a:ext cx="1517277" cy="15172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/>
            <a:t>عدم اطمینان</a:t>
          </a:r>
        </a:p>
      </dsp:txBody>
      <dsp:txXfrm>
        <a:off x="2555635" y="1881552"/>
        <a:ext cx="1072877" cy="1072862"/>
      </dsp:txXfrm>
    </dsp:sp>
    <dsp:sp modelId="{BDF37B7B-B3BC-4BB8-A91B-97D64C2AD739}">
      <dsp:nvSpPr>
        <dsp:cNvPr id="0" name=""/>
        <dsp:cNvSpPr/>
      </dsp:nvSpPr>
      <dsp:spPr>
        <a:xfrm>
          <a:off x="2964560" y="1788527"/>
          <a:ext cx="161830" cy="1617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17295A-F0F5-4243-B1C0-1DD707E2FAF2}">
      <dsp:nvSpPr>
        <dsp:cNvPr id="0" name=""/>
        <dsp:cNvSpPr/>
      </dsp:nvSpPr>
      <dsp:spPr>
        <a:xfrm>
          <a:off x="501553" y="2164854"/>
          <a:ext cx="1517277" cy="15172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/>
            <a:t>شگفتی سازها</a:t>
          </a:r>
        </a:p>
      </dsp:txBody>
      <dsp:txXfrm>
        <a:off x="723753" y="2387051"/>
        <a:ext cx="1072877" cy="1072862"/>
      </dsp:txXfrm>
    </dsp:sp>
    <dsp:sp modelId="{6CD04226-500C-4077-9BB8-7C8ADE10F340}">
      <dsp:nvSpPr>
        <dsp:cNvPr id="0" name=""/>
        <dsp:cNvSpPr/>
      </dsp:nvSpPr>
      <dsp:spPr>
        <a:xfrm>
          <a:off x="1580970" y="2487859"/>
          <a:ext cx="161830" cy="1617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1EC84-6531-4145-B9A6-4D052D83C9BA}">
      <dsp:nvSpPr>
        <dsp:cNvPr id="0" name=""/>
        <dsp:cNvSpPr/>
      </dsp:nvSpPr>
      <dsp:spPr>
        <a:xfrm>
          <a:off x="671970" y="398"/>
          <a:ext cx="1601316" cy="9607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/>
            <a:t>گسترش دامنه بازیگران</a:t>
          </a:r>
          <a:endParaRPr lang="en-US" sz="1600" kern="1200" dirty="0"/>
        </a:p>
      </dsp:txBody>
      <dsp:txXfrm>
        <a:off x="671970" y="398"/>
        <a:ext cx="1601316" cy="960789"/>
      </dsp:txXfrm>
    </dsp:sp>
    <dsp:sp modelId="{D12507D9-36CC-4B83-9D8F-A54291825ABA}">
      <dsp:nvSpPr>
        <dsp:cNvPr id="0" name=""/>
        <dsp:cNvSpPr/>
      </dsp:nvSpPr>
      <dsp:spPr>
        <a:xfrm>
          <a:off x="2433417" y="398"/>
          <a:ext cx="1601316" cy="9607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/>
            <a:t>ایجاد شبکه های ذی نفع</a:t>
          </a:r>
          <a:endParaRPr lang="en-US" sz="1600" kern="1200" dirty="0"/>
        </a:p>
      </dsp:txBody>
      <dsp:txXfrm>
        <a:off x="2433417" y="398"/>
        <a:ext cx="1601316" cy="960789"/>
      </dsp:txXfrm>
    </dsp:sp>
    <dsp:sp modelId="{F25B6D14-6386-4342-83AB-5840EFC29E9D}">
      <dsp:nvSpPr>
        <dsp:cNvPr id="0" name=""/>
        <dsp:cNvSpPr/>
      </dsp:nvSpPr>
      <dsp:spPr>
        <a:xfrm>
          <a:off x="4194865" y="398"/>
          <a:ext cx="1601316" cy="9607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smtClean="0"/>
            <a:t>سیاستگذاری بهتر و افزایش شفافیت</a:t>
          </a:r>
          <a:endParaRPr lang="en-US" sz="1600" kern="1200"/>
        </a:p>
      </dsp:txBody>
      <dsp:txXfrm>
        <a:off x="4194865" y="398"/>
        <a:ext cx="1601316" cy="960789"/>
      </dsp:txXfrm>
    </dsp:sp>
    <dsp:sp modelId="{236E5EEC-1420-4A3B-BE4B-F88249654DC9}">
      <dsp:nvSpPr>
        <dsp:cNvPr id="0" name=""/>
        <dsp:cNvSpPr/>
      </dsp:nvSpPr>
      <dsp:spPr>
        <a:xfrm>
          <a:off x="5956313" y="398"/>
          <a:ext cx="1601316" cy="9607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/>
            <a:t>افزایش سطح قانونمندی </a:t>
          </a:r>
          <a:endParaRPr lang="en-US" sz="1600" kern="1200" dirty="0"/>
        </a:p>
      </dsp:txBody>
      <dsp:txXfrm>
        <a:off x="5956313" y="398"/>
        <a:ext cx="1601316" cy="960789"/>
      </dsp:txXfrm>
    </dsp:sp>
    <dsp:sp modelId="{C015DCAB-9442-4A8C-9370-9676476A3281}">
      <dsp:nvSpPr>
        <dsp:cNvPr id="0" name=""/>
        <dsp:cNvSpPr/>
      </dsp:nvSpPr>
      <dsp:spPr>
        <a:xfrm>
          <a:off x="671970" y="1121319"/>
          <a:ext cx="1601316" cy="9607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/>
            <a:t>هماهنگی و همگرایی </a:t>
          </a:r>
          <a:endParaRPr lang="en-US" sz="1600" kern="1200" dirty="0"/>
        </a:p>
      </dsp:txBody>
      <dsp:txXfrm>
        <a:off x="671970" y="1121319"/>
        <a:ext cx="1601316" cy="960789"/>
      </dsp:txXfrm>
    </dsp:sp>
    <dsp:sp modelId="{B4D1AFB0-0CFD-439B-9FFB-C926BC2B79EC}">
      <dsp:nvSpPr>
        <dsp:cNvPr id="0" name=""/>
        <dsp:cNvSpPr/>
      </dsp:nvSpPr>
      <dsp:spPr>
        <a:xfrm>
          <a:off x="2433417" y="1121319"/>
          <a:ext cx="1601316" cy="9607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/>
            <a:t>تعهد به اجرا</a:t>
          </a:r>
          <a:endParaRPr lang="en-US" sz="1600" kern="1200" dirty="0"/>
        </a:p>
      </dsp:txBody>
      <dsp:txXfrm>
        <a:off x="2433417" y="1121319"/>
        <a:ext cx="1601316" cy="960789"/>
      </dsp:txXfrm>
    </dsp:sp>
    <dsp:sp modelId="{6AA7BA29-D282-4C5A-9008-6A765946213F}">
      <dsp:nvSpPr>
        <dsp:cNvPr id="0" name=""/>
        <dsp:cNvSpPr/>
      </dsp:nvSpPr>
      <dsp:spPr>
        <a:xfrm>
          <a:off x="4194865" y="1121319"/>
          <a:ext cx="1601316" cy="9607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smtClean="0"/>
            <a:t>توانمندسازی و گسترش مهارت ها در حلقه های وسیع تر</a:t>
          </a:r>
          <a:endParaRPr lang="en-US" sz="1600" kern="1200"/>
        </a:p>
      </dsp:txBody>
      <dsp:txXfrm>
        <a:off x="4194865" y="1121319"/>
        <a:ext cx="1601316" cy="960789"/>
      </dsp:txXfrm>
    </dsp:sp>
    <dsp:sp modelId="{C8B74E5B-2B2B-4A7C-A821-97AEDD7A99D0}">
      <dsp:nvSpPr>
        <dsp:cNvPr id="0" name=""/>
        <dsp:cNvSpPr/>
      </dsp:nvSpPr>
      <dsp:spPr>
        <a:xfrm>
          <a:off x="5956313" y="1121319"/>
          <a:ext cx="1601316" cy="9607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/>
            <a:t>افزایش شناخت محدوده موضوع</a:t>
          </a:r>
          <a:endParaRPr lang="en-US" sz="1600" kern="1200" dirty="0"/>
        </a:p>
      </dsp:txBody>
      <dsp:txXfrm>
        <a:off x="5956313" y="1121319"/>
        <a:ext cx="1601316" cy="960789"/>
      </dsp:txXfrm>
    </dsp:sp>
    <dsp:sp modelId="{E40357EF-74A2-4472-A5D9-EC56956C5355}">
      <dsp:nvSpPr>
        <dsp:cNvPr id="0" name=""/>
        <dsp:cNvSpPr/>
      </dsp:nvSpPr>
      <dsp:spPr>
        <a:xfrm>
          <a:off x="671970" y="2242240"/>
          <a:ext cx="1601316" cy="9607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 smtClean="0"/>
            <a:t>یادگیری شخصی: آگاهی از گزینه های علم، فناوری و نوآوری میان بازیگران، ایجاد بحث</a:t>
          </a:r>
          <a:endParaRPr lang="en-US" sz="1200" kern="1200" dirty="0"/>
        </a:p>
      </dsp:txBody>
      <dsp:txXfrm>
        <a:off x="671970" y="2242240"/>
        <a:ext cx="1601316" cy="960789"/>
      </dsp:txXfrm>
    </dsp:sp>
    <dsp:sp modelId="{FE8D0BC6-CD46-4B5C-9382-DA752E2DD9FE}">
      <dsp:nvSpPr>
        <dsp:cNvPr id="0" name=""/>
        <dsp:cNvSpPr/>
      </dsp:nvSpPr>
      <dsp:spPr>
        <a:xfrm>
          <a:off x="2433417" y="2242240"/>
          <a:ext cx="1601316" cy="9607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smtClean="0"/>
            <a:t>شفاف تر شدن زمینه و نظرات دیگر ذی نفعان</a:t>
          </a:r>
          <a:endParaRPr lang="en-US" sz="1600" kern="1200"/>
        </a:p>
      </dsp:txBody>
      <dsp:txXfrm>
        <a:off x="2433417" y="2242240"/>
        <a:ext cx="1601316" cy="960789"/>
      </dsp:txXfrm>
    </dsp:sp>
    <dsp:sp modelId="{BF1E9C20-A404-47A5-93C7-C79CB4446F23}">
      <dsp:nvSpPr>
        <dsp:cNvPr id="0" name=""/>
        <dsp:cNvSpPr/>
      </dsp:nvSpPr>
      <dsp:spPr>
        <a:xfrm>
          <a:off x="4194865" y="2242240"/>
          <a:ext cx="1601316" cy="9607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smtClean="0"/>
            <a:t>آشکار کردن برنامه ها و اهداف پنهان</a:t>
          </a:r>
          <a:endParaRPr lang="en-US" sz="1600" kern="1200"/>
        </a:p>
      </dsp:txBody>
      <dsp:txXfrm>
        <a:off x="4194865" y="2242240"/>
        <a:ext cx="1601316" cy="960789"/>
      </dsp:txXfrm>
    </dsp:sp>
    <dsp:sp modelId="{21311231-BDBD-4C9E-AFBB-2419EE84260E}">
      <dsp:nvSpPr>
        <dsp:cNvPr id="0" name=""/>
        <dsp:cNvSpPr/>
      </dsp:nvSpPr>
      <dsp:spPr>
        <a:xfrm>
          <a:off x="5956313" y="2242240"/>
          <a:ext cx="1601316" cy="9607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/>
            <a:t>فعال کردن و حمایت از فرایندهای یادگیری و عدم یادگیری سریع</a:t>
          </a:r>
          <a:endParaRPr lang="en-US" sz="1600" kern="1200" dirty="0"/>
        </a:p>
      </dsp:txBody>
      <dsp:txXfrm>
        <a:off x="5956313" y="2242240"/>
        <a:ext cx="1601316" cy="960789"/>
      </dsp:txXfrm>
    </dsp:sp>
    <dsp:sp modelId="{F733F45A-1C35-4EFF-8314-303E61414543}">
      <dsp:nvSpPr>
        <dsp:cNvPr id="0" name=""/>
        <dsp:cNvSpPr/>
      </dsp:nvSpPr>
      <dsp:spPr>
        <a:xfrm>
          <a:off x="2433417" y="3363162"/>
          <a:ext cx="1601316" cy="9607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 smtClean="0"/>
            <a:t>شناسایی موانع پنهانی برای معرفی فرایندهای مشارکتی آگاهانه، شفاف و باز به حکمرانی</a:t>
          </a:r>
          <a:endParaRPr lang="en-US" sz="1200" kern="1200" dirty="0"/>
        </a:p>
      </dsp:txBody>
      <dsp:txXfrm>
        <a:off x="2433417" y="3363162"/>
        <a:ext cx="1601316" cy="960789"/>
      </dsp:txXfrm>
    </dsp:sp>
    <dsp:sp modelId="{24FF911C-3427-498A-830F-D641FA3B2C7C}">
      <dsp:nvSpPr>
        <dsp:cNvPr id="0" name=""/>
        <dsp:cNvSpPr/>
      </dsp:nvSpPr>
      <dsp:spPr>
        <a:xfrm>
          <a:off x="4194865" y="3363162"/>
          <a:ext cx="1601316" cy="9607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 smtClean="0"/>
            <a:t>تفسیر چشم اندازهای مشترک آینده، ایجاد دیدگاه های بلند مدت</a:t>
          </a:r>
          <a:endParaRPr lang="fa-IR" sz="1200" kern="1200" dirty="0"/>
        </a:p>
      </dsp:txBody>
      <dsp:txXfrm>
        <a:off x="4194865" y="3363162"/>
        <a:ext cx="1601316" cy="96078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1EC84-6531-4145-B9A6-4D052D83C9BA}">
      <dsp:nvSpPr>
        <dsp:cNvPr id="0" name=""/>
        <dsp:cNvSpPr/>
      </dsp:nvSpPr>
      <dsp:spPr>
        <a:xfrm>
          <a:off x="2411" y="249435"/>
          <a:ext cx="1912739" cy="11476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smtClean="0"/>
            <a:t>توانایی بهتر در درک و شکل دهی به آینده</a:t>
          </a:r>
          <a:endParaRPr lang="en-US" sz="1600" kern="1200" dirty="0"/>
        </a:p>
      </dsp:txBody>
      <dsp:txXfrm>
        <a:off x="2411" y="249435"/>
        <a:ext cx="1912739" cy="1147643"/>
      </dsp:txXfrm>
    </dsp:sp>
    <dsp:sp modelId="{4871BD73-C3E4-4179-8BBF-1A3BDFCD002D}">
      <dsp:nvSpPr>
        <dsp:cNvPr id="0" name=""/>
        <dsp:cNvSpPr/>
      </dsp:nvSpPr>
      <dsp:spPr>
        <a:xfrm>
          <a:off x="2106423" y="249435"/>
          <a:ext cx="1912739" cy="11476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/>
            <a:t>افزایش سطح پذیرش و اعتبار</a:t>
          </a:r>
          <a:endParaRPr lang="en-US" sz="1600" kern="1200" dirty="0"/>
        </a:p>
      </dsp:txBody>
      <dsp:txXfrm>
        <a:off x="2106423" y="249435"/>
        <a:ext cx="1912739" cy="1147643"/>
      </dsp:txXfrm>
    </dsp:sp>
    <dsp:sp modelId="{0475994E-E1D1-433D-919B-89B733099CC0}">
      <dsp:nvSpPr>
        <dsp:cNvPr id="0" name=""/>
        <dsp:cNvSpPr/>
      </dsp:nvSpPr>
      <dsp:spPr>
        <a:xfrm>
          <a:off x="4210436" y="249435"/>
          <a:ext cx="1912739" cy="11476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/>
            <a:t>تغییر شکل سیستم سیاستی</a:t>
          </a:r>
          <a:endParaRPr lang="en-US" sz="1600" kern="1200" dirty="0"/>
        </a:p>
      </dsp:txBody>
      <dsp:txXfrm>
        <a:off x="4210436" y="249435"/>
        <a:ext cx="1912739" cy="1147643"/>
      </dsp:txXfrm>
    </dsp:sp>
    <dsp:sp modelId="{41E54647-E064-409D-9268-DEDBD25902F9}">
      <dsp:nvSpPr>
        <dsp:cNvPr id="0" name=""/>
        <dsp:cNvSpPr/>
      </dsp:nvSpPr>
      <dsp:spPr>
        <a:xfrm>
          <a:off x="6314449" y="249435"/>
          <a:ext cx="1912739" cy="11476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smtClean="0"/>
            <a:t>ایجاد ظرفیت آینده‎نگاری</a:t>
          </a:r>
          <a:endParaRPr lang="en-US" sz="1600" kern="1200"/>
        </a:p>
      </dsp:txBody>
      <dsp:txXfrm>
        <a:off x="6314449" y="249435"/>
        <a:ext cx="1912739" cy="1147643"/>
      </dsp:txXfrm>
    </dsp:sp>
    <dsp:sp modelId="{F05BFE7F-0357-4F00-B633-239AF37E7EF8}">
      <dsp:nvSpPr>
        <dsp:cNvPr id="0" name=""/>
        <dsp:cNvSpPr/>
      </dsp:nvSpPr>
      <dsp:spPr>
        <a:xfrm>
          <a:off x="2411" y="1588353"/>
          <a:ext cx="1912739" cy="11476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smtClean="0"/>
            <a:t>ایجاد ساختار جدید اجتماعی و ارتباطاتی</a:t>
          </a:r>
          <a:endParaRPr lang="en-US" sz="1600" kern="1200"/>
        </a:p>
      </dsp:txBody>
      <dsp:txXfrm>
        <a:off x="2411" y="1588353"/>
        <a:ext cx="1912739" cy="1147643"/>
      </dsp:txXfrm>
    </dsp:sp>
    <dsp:sp modelId="{FFAE2729-5459-46FC-A9E5-BE749A50C216}">
      <dsp:nvSpPr>
        <dsp:cNvPr id="0" name=""/>
        <dsp:cNvSpPr/>
      </dsp:nvSpPr>
      <dsp:spPr>
        <a:xfrm>
          <a:off x="2106423" y="1588353"/>
          <a:ext cx="1912739" cy="11476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smtClean="0"/>
            <a:t>ادراک و ادامه فهم مشترک موجود</a:t>
          </a:r>
          <a:endParaRPr lang="en-US" sz="1600" kern="1200"/>
        </a:p>
      </dsp:txBody>
      <dsp:txXfrm>
        <a:off x="2106423" y="1588353"/>
        <a:ext cx="1912739" cy="1147643"/>
      </dsp:txXfrm>
    </dsp:sp>
    <dsp:sp modelId="{F077EA55-0541-4186-A2B8-2A5B05DA1112}">
      <dsp:nvSpPr>
        <dsp:cNvPr id="0" name=""/>
        <dsp:cNvSpPr/>
      </dsp:nvSpPr>
      <dsp:spPr>
        <a:xfrm>
          <a:off x="4210436" y="1588353"/>
          <a:ext cx="1912739" cy="11476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 smtClean="0"/>
            <a:t>یکپارچه کردن بازیگران توانمند جدید و دیدگاه هایشان و وارد کردن این دیدگاه ها به جامعه ای که مساله ای جدید در آن شکل می گیرد</a:t>
          </a:r>
          <a:endParaRPr lang="en-US" sz="1200" kern="1200" dirty="0"/>
        </a:p>
      </dsp:txBody>
      <dsp:txXfrm>
        <a:off x="4210436" y="1588353"/>
        <a:ext cx="1912739" cy="1147643"/>
      </dsp:txXfrm>
    </dsp:sp>
    <dsp:sp modelId="{96414DDA-A5DB-4C9C-ACAD-53E492733785}">
      <dsp:nvSpPr>
        <dsp:cNvPr id="0" name=""/>
        <dsp:cNvSpPr/>
      </dsp:nvSpPr>
      <dsp:spPr>
        <a:xfrm>
          <a:off x="6314449" y="1588353"/>
          <a:ext cx="1912739" cy="11476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/>
            <a:t>فرمول بندی و اجرای سیاست های جدید</a:t>
          </a:r>
          <a:endParaRPr lang="en-US" sz="1600" kern="1200" dirty="0"/>
        </a:p>
      </dsp:txBody>
      <dsp:txXfrm>
        <a:off x="6314449" y="1588353"/>
        <a:ext cx="1912739" cy="1147643"/>
      </dsp:txXfrm>
    </dsp:sp>
    <dsp:sp modelId="{CF993729-6F4B-411A-AC4B-B366BCCE2737}">
      <dsp:nvSpPr>
        <dsp:cNvPr id="0" name=""/>
        <dsp:cNvSpPr/>
      </dsp:nvSpPr>
      <dsp:spPr>
        <a:xfrm>
          <a:off x="1054417" y="2927270"/>
          <a:ext cx="1912739" cy="11476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smtClean="0"/>
            <a:t>ترکیب عناصر آینده نگری در رویه های سیاستگذاری</a:t>
          </a:r>
          <a:endParaRPr lang="en-US" sz="1600" kern="1200"/>
        </a:p>
      </dsp:txBody>
      <dsp:txXfrm>
        <a:off x="1054417" y="2927270"/>
        <a:ext cx="1912739" cy="1147643"/>
      </dsp:txXfrm>
    </dsp:sp>
    <dsp:sp modelId="{EAAF876E-FDF7-4FD6-BC33-796642C3601E}">
      <dsp:nvSpPr>
        <dsp:cNvPr id="0" name=""/>
        <dsp:cNvSpPr/>
      </dsp:nvSpPr>
      <dsp:spPr>
        <a:xfrm>
          <a:off x="3158430" y="2927270"/>
          <a:ext cx="1912739" cy="11476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smtClean="0"/>
            <a:t>بهبود انسجام سیاست ها</a:t>
          </a:r>
          <a:endParaRPr lang="en-US" sz="1600" kern="1200"/>
        </a:p>
      </dsp:txBody>
      <dsp:txXfrm>
        <a:off x="3158430" y="2927270"/>
        <a:ext cx="1912739" cy="1147643"/>
      </dsp:txXfrm>
    </dsp:sp>
    <dsp:sp modelId="{6ADD93B4-D0BC-4750-AACA-67BB618BA54A}">
      <dsp:nvSpPr>
        <dsp:cNvPr id="0" name=""/>
        <dsp:cNvSpPr/>
      </dsp:nvSpPr>
      <dsp:spPr>
        <a:xfrm>
          <a:off x="5262443" y="2927270"/>
          <a:ext cx="1912739" cy="11476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smtClean="0"/>
            <a:t>تغییرات فرهنگی تفکر سیستمی و شهودی بلندمدت</a:t>
          </a:r>
          <a:endParaRPr lang="fa-IR" sz="1600" kern="1200"/>
        </a:p>
      </dsp:txBody>
      <dsp:txXfrm>
        <a:off x="5262443" y="2927270"/>
        <a:ext cx="1912739" cy="114764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C61CAE-A4FF-4BA5-815F-08E531B80AAD}">
      <dsp:nvSpPr>
        <dsp:cNvPr id="0" name=""/>
        <dsp:cNvSpPr/>
      </dsp:nvSpPr>
      <dsp:spPr>
        <a:xfrm>
          <a:off x="1966845" y="-26440"/>
          <a:ext cx="4295908" cy="4295908"/>
        </a:xfrm>
        <a:prstGeom prst="circularArrow">
          <a:avLst>
            <a:gd name="adj1" fmla="val 5544"/>
            <a:gd name="adj2" fmla="val 330680"/>
            <a:gd name="adj3" fmla="val 13769468"/>
            <a:gd name="adj4" fmla="val 17389895"/>
            <a:gd name="adj5" fmla="val 5757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781600-5E3C-46F7-9144-51C452A9B2F1}">
      <dsp:nvSpPr>
        <dsp:cNvPr id="0" name=""/>
        <dsp:cNvSpPr/>
      </dsp:nvSpPr>
      <dsp:spPr>
        <a:xfrm>
          <a:off x="3106191" y="861"/>
          <a:ext cx="2017216" cy="10086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smtClean="0"/>
            <a:t>تعریف مساله</a:t>
          </a:r>
          <a:endParaRPr lang="en-US" sz="1800" b="1" kern="1200">
            <a:cs typeface="B Lotus" pitchFamily="2" charset="-78"/>
          </a:endParaRPr>
        </a:p>
      </dsp:txBody>
      <dsp:txXfrm>
        <a:off x="3155427" y="50097"/>
        <a:ext cx="1918744" cy="910136"/>
      </dsp:txXfrm>
    </dsp:sp>
    <dsp:sp modelId="{4FCD0F1D-E55F-4E27-9AFE-55F8CC9D3E52}">
      <dsp:nvSpPr>
        <dsp:cNvPr id="0" name=""/>
        <dsp:cNvSpPr/>
      </dsp:nvSpPr>
      <dsp:spPr>
        <a:xfrm>
          <a:off x="4848474" y="1266704"/>
          <a:ext cx="2017216" cy="10086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/>
            <a:t>طراحی پاسخ­های بدیل</a:t>
          </a:r>
          <a:endParaRPr lang="en-US" sz="2000" kern="1200" dirty="0"/>
        </a:p>
      </dsp:txBody>
      <dsp:txXfrm>
        <a:off x="4897710" y="1315940"/>
        <a:ext cx="1918744" cy="910136"/>
      </dsp:txXfrm>
    </dsp:sp>
    <dsp:sp modelId="{3D62021C-4340-44ED-8295-DA7C54F70A45}">
      <dsp:nvSpPr>
        <dsp:cNvPr id="0" name=""/>
        <dsp:cNvSpPr/>
      </dsp:nvSpPr>
      <dsp:spPr>
        <a:xfrm>
          <a:off x="4182981" y="3314879"/>
          <a:ext cx="2017216" cy="10086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smtClean="0"/>
            <a:t>انتخاب گزینه­های مرجح</a:t>
          </a:r>
          <a:endParaRPr lang="en-US" sz="2000" kern="1200"/>
        </a:p>
      </dsp:txBody>
      <dsp:txXfrm>
        <a:off x="4232217" y="3364115"/>
        <a:ext cx="1918744" cy="910136"/>
      </dsp:txXfrm>
    </dsp:sp>
    <dsp:sp modelId="{C0A9F9C9-8495-437C-AA29-8104AE9AE019}">
      <dsp:nvSpPr>
        <dsp:cNvPr id="0" name=""/>
        <dsp:cNvSpPr/>
      </dsp:nvSpPr>
      <dsp:spPr>
        <a:xfrm>
          <a:off x="2029402" y="3314879"/>
          <a:ext cx="2017216" cy="10086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smtClean="0"/>
            <a:t>اجرا</a:t>
          </a:r>
          <a:endParaRPr lang="en-US" sz="2000" kern="1200"/>
        </a:p>
      </dsp:txBody>
      <dsp:txXfrm>
        <a:off x="2078638" y="3364115"/>
        <a:ext cx="1918744" cy="910136"/>
      </dsp:txXfrm>
    </dsp:sp>
    <dsp:sp modelId="{41E5343D-B71C-482D-88A6-8C47EAB30188}">
      <dsp:nvSpPr>
        <dsp:cNvPr id="0" name=""/>
        <dsp:cNvSpPr/>
      </dsp:nvSpPr>
      <dsp:spPr>
        <a:xfrm>
          <a:off x="1363909" y="1266704"/>
          <a:ext cx="2017216" cy="10086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smtClean="0"/>
            <a:t>ارزیابی</a:t>
          </a:r>
          <a:endParaRPr lang="en-US" sz="2000" kern="1200"/>
        </a:p>
      </dsp:txBody>
      <dsp:txXfrm>
        <a:off x="1413145" y="1315940"/>
        <a:ext cx="1918744" cy="91013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99BAC-C94B-4691-A6CD-39D51E489971}">
      <dsp:nvSpPr>
        <dsp:cNvPr id="0" name=""/>
        <dsp:cNvSpPr/>
      </dsp:nvSpPr>
      <dsp:spPr>
        <a:xfrm>
          <a:off x="5411926" y="297"/>
          <a:ext cx="2161877" cy="12971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/>
            <a:t>تشکیل تیم در موسسه آصف</a:t>
          </a:r>
          <a:endParaRPr lang="fa-IR" sz="1600" kern="1200" dirty="0"/>
        </a:p>
      </dsp:txBody>
      <dsp:txXfrm>
        <a:off x="5411926" y="297"/>
        <a:ext cx="2161877" cy="1297126"/>
      </dsp:txXfrm>
    </dsp:sp>
    <dsp:sp modelId="{247C6465-8046-4880-A3F1-63A7AA4CAADE}">
      <dsp:nvSpPr>
        <dsp:cNvPr id="0" name=""/>
        <dsp:cNvSpPr/>
      </dsp:nvSpPr>
      <dsp:spPr>
        <a:xfrm>
          <a:off x="3033861" y="297"/>
          <a:ext cx="2161877" cy="12971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/>
            <a:t>مطالعه چارچوب‌های مختلف آینده‌نگاری</a:t>
          </a:r>
          <a:endParaRPr lang="fa-IR" sz="1600" kern="1200" dirty="0"/>
        </a:p>
      </dsp:txBody>
      <dsp:txXfrm>
        <a:off x="3033861" y="297"/>
        <a:ext cx="2161877" cy="1297126"/>
      </dsp:txXfrm>
    </dsp:sp>
    <dsp:sp modelId="{F21B4FA1-F981-48F5-8BBB-71725F97D3F0}">
      <dsp:nvSpPr>
        <dsp:cNvPr id="0" name=""/>
        <dsp:cNvSpPr/>
      </dsp:nvSpPr>
      <dsp:spPr>
        <a:xfrm>
          <a:off x="655796" y="297"/>
          <a:ext cx="2161877" cy="12971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/>
            <a:t>تحلیل زمینه‌ای شامل مباحث نظری سیاسی در مطالعات علم و فناوری، تحلیل زمینه سیاسی آینده‌نگاری ملی فناوری در ایران</a:t>
          </a:r>
          <a:endParaRPr lang="fa-IR" sz="1600" kern="1200" dirty="0"/>
        </a:p>
      </dsp:txBody>
      <dsp:txXfrm>
        <a:off x="655796" y="297"/>
        <a:ext cx="2161877" cy="1297126"/>
      </dsp:txXfrm>
    </dsp:sp>
    <dsp:sp modelId="{C0374EEA-66D1-4031-BBF7-70A251DADCDE}">
      <dsp:nvSpPr>
        <dsp:cNvPr id="0" name=""/>
        <dsp:cNvSpPr/>
      </dsp:nvSpPr>
      <dsp:spPr>
        <a:xfrm>
          <a:off x="5411926" y="1513611"/>
          <a:ext cx="2161877" cy="12971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/>
            <a:t>مباحث نظری اجتماعی در مطالعات علم و فناوری و بررسی جامعه­شناختی مسایل فضای علم و فناوری ایران</a:t>
          </a:r>
          <a:endParaRPr lang="fa-IR" sz="1600" kern="1200" dirty="0"/>
        </a:p>
      </dsp:txBody>
      <dsp:txXfrm>
        <a:off x="5411926" y="1513611"/>
        <a:ext cx="2161877" cy="1297126"/>
      </dsp:txXfrm>
    </dsp:sp>
    <dsp:sp modelId="{D9242448-C9CC-4306-990F-3BCA2CE5A7B6}">
      <dsp:nvSpPr>
        <dsp:cNvPr id="0" name=""/>
        <dsp:cNvSpPr/>
      </dsp:nvSpPr>
      <dsp:spPr>
        <a:xfrm>
          <a:off x="3033861" y="1513611"/>
          <a:ext cx="2161877" cy="12971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/>
            <a:t>بررسی تجربیات آینده‌نگاری در کشورهای منتخب</a:t>
          </a:r>
          <a:endParaRPr lang="fa-IR" sz="1600" kern="1200" dirty="0"/>
        </a:p>
      </dsp:txBody>
      <dsp:txXfrm>
        <a:off x="3033861" y="1513611"/>
        <a:ext cx="2161877" cy="1297126"/>
      </dsp:txXfrm>
    </dsp:sp>
    <dsp:sp modelId="{272C16DC-AAC8-4ECD-B26D-A5C9B097A9F8}">
      <dsp:nvSpPr>
        <dsp:cNvPr id="0" name=""/>
        <dsp:cNvSpPr/>
      </dsp:nvSpPr>
      <dsp:spPr>
        <a:xfrm>
          <a:off x="655796" y="1513611"/>
          <a:ext cx="2161877" cy="12971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/>
            <a:t>بررسی تجربیات داخلی کشور مانند برنامه های آینده‎پژوهی پیشین و نیز اسناد ملی و بخشی</a:t>
          </a:r>
          <a:endParaRPr lang="fa-IR" sz="1600" kern="1200" dirty="0"/>
        </a:p>
      </dsp:txBody>
      <dsp:txXfrm>
        <a:off x="655796" y="1513611"/>
        <a:ext cx="2161877" cy="1297126"/>
      </dsp:txXfrm>
    </dsp:sp>
    <dsp:sp modelId="{2961830D-ECAE-4699-A91E-E7E63899DFF7}">
      <dsp:nvSpPr>
        <dsp:cNvPr id="0" name=""/>
        <dsp:cNvSpPr/>
      </dsp:nvSpPr>
      <dsp:spPr>
        <a:xfrm>
          <a:off x="5411926" y="3026925"/>
          <a:ext cx="2161877" cy="12971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/>
            <a:t>مشخص کردن قلمرو موضوع، منابع مورد نظر، تعیین سازمان اجرایی و شرح وظایف</a:t>
          </a:r>
          <a:endParaRPr lang="fa-IR" sz="1600" kern="1200" dirty="0"/>
        </a:p>
      </dsp:txBody>
      <dsp:txXfrm>
        <a:off x="5411926" y="3026925"/>
        <a:ext cx="2161877" cy="1297126"/>
      </dsp:txXfrm>
    </dsp:sp>
    <dsp:sp modelId="{E683E31E-D7BF-4F0F-A612-2448725B6765}">
      <dsp:nvSpPr>
        <dsp:cNvPr id="0" name=""/>
        <dsp:cNvSpPr/>
      </dsp:nvSpPr>
      <dsp:spPr>
        <a:xfrm>
          <a:off x="3033861" y="3026925"/>
          <a:ext cx="2161877" cy="12971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/>
            <a:t>طراحی روش شناسی و تهیه کتابچه راهنما جهت اجرا به همراه فایل های پشتیبان ضروری</a:t>
          </a:r>
          <a:endParaRPr lang="fa-IR" sz="1600" kern="1200" dirty="0"/>
        </a:p>
      </dsp:txBody>
      <dsp:txXfrm>
        <a:off x="3033861" y="3026925"/>
        <a:ext cx="2161877" cy="1297126"/>
      </dsp:txXfrm>
    </dsp:sp>
    <dsp:sp modelId="{806969A7-BEFF-454F-B732-81E87FEA0AD1}">
      <dsp:nvSpPr>
        <dsp:cNvPr id="0" name=""/>
        <dsp:cNvSpPr/>
      </dsp:nvSpPr>
      <dsp:spPr>
        <a:xfrm>
          <a:off x="655796" y="3026925"/>
          <a:ext cx="2161877" cy="12971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smtClean="0"/>
            <a:t>استخراج </a:t>
          </a:r>
          <a:r>
            <a:rPr lang="fa-IR" sz="1600" kern="1200" dirty="0" smtClean="0"/>
            <a:t>مسایل ملی کشور</a:t>
          </a:r>
          <a:endParaRPr lang="fa-IR" sz="1600" kern="1200" dirty="0"/>
        </a:p>
      </dsp:txBody>
      <dsp:txXfrm>
        <a:off x="655796" y="3026925"/>
        <a:ext cx="2161877" cy="129712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8EF1B-09E5-4885-9D08-5FD96252BADE}">
      <dsp:nvSpPr>
        <dsp:cNvPr id="0" name=""/>
        <dsp:cNvSpPr/>
      </dsp:nvSpPr>
      <dsp:spPr>
        <a:xfrm>
          <a:off x="0" y="62728"/>
          <a:ext cx="5972188" cy="4820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kern="1200" smtClean="0"/>
            <a:t>چالش آب با تمرکز بر فناوری نانو</a:t>
          </a:r>
          <a:endParaRPr lang="fa-IR" sz="1700" kern="1200" dirty="0"/>
        </a:p>
      </dsp:txBody>
      <dsp:txXfrm>
        <a:off x="23530" y="86258"/>
        <a:ext cx="5925128" cy="434961"/>
      </dsp:txXfrm>
    </dsp:sp>
    <dsp:sp modelId="{EE8AB176-A3A1-4561-8029-847045C3556D}">
      <dsp:nvSpPr>
        <dsp:cNvPr id="0" name=""/>
        <dsp:cNvSpPr/>
      </dsp:nvSpPr>
      <dsp:spPr>
        <a:xfrm>
          <a:off x="0" y="593709"/>
          <a:ext cx="5972188" cy="4820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kern="1200" smtClean="0"/>
            <a:t>صنایع بالغ (کاشی و سرامیک)</a:t>
          </a:r>
          <a:endParaRPr lang="fa-IR" sz="1700" kern="1200" dirty="0" smtClean="0"/>
        </a:p>
      </dsp:txBody>
      <dsp:txXfrm>
        <a:off x="23530" y="617239"/>
        <a:ext cx="5925128" cy="434961"/>
      </dsp:txXfrm>
    </dsp:sp>
    <dsp:sp modelId="{5C75EEF2-B5B1-43B8-971A-D1E492B969AD}">
      <dsp:nvSpPr>
        <dsp:cNvPr id="0" name=""/>
        <dsp:cNvSpPr/>
      </dsp:nvSpPr>
      <dsp:spPr>
        <a:xfrm>
          <a:off x="0" y="1124691"/>
          <a:ext cx="5972188" cy="4820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kern="1200" smtClean="0"/>
            <a:t>امنیت و ایمنی غذایی</a:t>
          </a:r>
          <a:endParaRPr lang="fa-IR" sz="1700" kern="1200" dirty="0" smtClean="0"/>
        </a:p>
      </dsp:txBody>
      <dsp:txXfrm>
        <a:off x="23530" y="1148221"/>
        <a:ext cx="5925128" cy="434961"/>
      </dsp:txXfrm>
    </dsp:sp>
    <dsp:sp modelId="{70AED9E8-CAC4-4F30-A7AC-646B0D74902E}">
      <dsp:nvSpPr>
        <dsp:cNvPr id="0" name=""/>
        <dsp:cNvSpPr/>
      </dsp:nvSpPr>
      <dsp:spPr>
        <a:xfrm>
          <a:off x="0" y="1655673"/>
          <a:ext cx="5972188" cy="482021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kern="1200" smtClean="0"/>
            <a:t>حوزه انرژی با محوریت بهینه‌سازی مصرف</a:t>
          </a:r>
          <a:endParaRPr lang="fa-IR" sz="1700" kern="1200" dirty="0" smtClean="0"/>
        </a:p>
      </dsp:txBody>
      <dsp:txXfrm>
        <a:off x="23530" y="1679203"/>
        <a:ext cx="5925128" cy="434961"/>
      </dsp:txXfrm>
    </dsp:sp>
    <dsp:sp modelId="{CA357B19-7520-4105-A146-2DFDAEFD7CB3}">
      <dsp:nvSpPr>
        <dsp:cNvPr id="0" name=""/>
        <dsp:cNvSpPr/>
      </dsp:nvSpPr>
      <dsp:spPr>
        <a:xfrm>
          <a:off x="0" y="2186655"/>
          <a:ext cx="5972188" cy="482021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kern="1200" smtClean="0"/>
            <a:t>حوزه سلامت با محوریت حوزه سلامت دیجیتال</a:t>
          </a:r>
          <a:endParaRPr lang="fa-IR" sz="1700" kern="1200" dirty="0" smtClean="0"/>
        </a:p>
      </dsp:txBody>
      <dsp:txXfrm>
        <a:off x="23530" y="2210185"/>
        <a:ext cx="5925128" cy="434961"/>
      </dsp:txXfrm>
    </dsp:sp>
    <dsp:sp modelId="{1C13F48A-380F-48EC-8E56-CE98423D8A7D}">
      <dsp:nvSpPr>
        <dsp:cNvPr id="0" name=""/>
        <dsp:cNvSpPr/>
      </dsp:nvSpPr>
      <dsp:spPr>
        <a:xfrm>
          <a:off x="0" y="2717636"/>
          <a:ext cx="5972188" cy="482021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kern="1200" smtClean="0"/>
            <a:t>حوزه حمل‌ونقل با محوریت حوزه خودرو آینده</a:t>
          </a:r>
          <a:endParaRPr lang="fa-IR" sz="1700" kern="1200" dirty="0" smtClean="0"/>
        </a:p>
      </dsp:txBody>
      <dsp:txXfrm>
        <a:off x="23530" y="2741166"/>
        <a:ext cx="5925128" cy="434961"/>
      </dsp:txXfrm>
    </dsp:sp>
    <dsp:sp modelId="{FDC6012D-E2C9-41F9-81E5-1376A61DC577}">
      <dsp:nvSpPr>
        <dsp:cNvPr id="0" name=""/>
        <dsp:cNvSpPr/>
      </dsp:nvSpPr>
      <dsp:spPr>
        <a:xfrm>
          <a:off x="0" y="3248618"/>
          <a:ext cx="5972188" cy="482021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kern="1200" dirty="0" smtClean="0"/>
            <a:t>حوزه فناوری اطلاعات و ارتباطات و آينده جامعه</a:t>
          </a:r>
        </a:p>
      </dsp:txBody>
      <dsp:txXfrm>
        <a:off x="23530" y="3272148"/>
        <a:ext cx="5925128" cy="434961"/>
      </dsp:txXfrm>
    </dsp:sp>
    <dsp:sp modelId="{395026CB-DA65-4293-B72A-9475B4AEEBCB}">
      <dsp:nvSpPr>
        <dsp:cNvPr id="0" name=""/>
        <dsp:cNvSpPr/>
      </dsp:nvSpPr>
      <dsp:spPr>
        <a:xfrm>
          <a:off x="0" y="3779600"/>
          <a:ext cx="5972188" cy="482021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kern="1200" dirty="0" smtClean="0"/>
            <a:t>اضافه شدن موضوع فرا حوزه ای«مطالعه کلان روندهای اثرگذار بر حوزه علم و فناوری» </a:t>
          </a:r>
        </a:p>
      </dsp:txBody>
      <dsp:txXfrm>
        <a:off x="23530" y="3803130"/>
        <a:ext cx="5925128" cy="43496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114ED-840E-4ED8-961C-FF37DA1E9E64}">
      <dsp:nvSpPr>
        <dsp:cNvPr id="0" name=""/>
        <dsp:cNvSpPr/>
      </dsp:nvSpPr>
      <dsp:spPr>
        <a:xfrm>
          <a:off x="670798" y="0"/>
          <a:ext cx="3801191" cy="9753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/>
            <a:t>تشکیل دبیرخانه ملی</a:t>
          </a:r>
          <a:endParaRPr lang="fa-IR" sz="1800" b="1" kern="1200" dirty="0"/>
        </a:p>
      </dsp:txBody>
      <dsp:txXfrm>
        <a:off x="1682044" y="28567"/>
        <a:ext cx="2761378" cy="918230"/>
      </dsp:txXfrm>
    </dsp:sp>
    <dsp:sp modelId="{E0965241-BB84-419C-8667-778A3A1018A6}">
      <dsp:nvSpPr>
        <dsp:cNvPr id="0" name=""/>
        <dsp:cNvSpPr/>
      </dsp:nvSpPr>
      <dsp:spPr>
        <a:xfrm>
          <a:off x="335399" y="1137924"/>
          <a:ext cx="3801191" cy="9753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/>
            <a:t>تصویب برنامه در هیات وزیران در سال 1393 </a:t>
          </a:r>
          <a:endParaRPr lang="fa-IR" sz="1800" b="1" kern="1200" dirty="0"/>
        </a:p>
      </dsp:txBody>
      <dsp:txXfrm>
        <a:off x="1333352" y="1166491"/>
        <a:ext cx="2774671" cy="918230"/>
      </dsp:txXfrm>
    </dsp:sp>
    <dsp:sp modelId="{AD0AAE3B-BDF3-4966-86E3-955F2870F23F}">
      <dsp:nvSpPr>
        <dsp:cNvPr id="0" name=""/>
        <dsp:cNvSpPr/>
      </dsp:nvSpPr>
      <dsp:spPr>
        <a:xfrm>
          <a:off x="0" y="2275849"/>
          <a:ext cx="3801191" cy="9753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/>
            <a:t>تصویب آیین نامه اجرایی در شورای عالی عتف</a:t>
          </a:r>
          <a:endParaRPr lang="fa-IR" sz="1800" b="1" kern="1200" dirty="0"/>
        </a:p>
      </dsp:txBody>
      <dsp:txXfrm>
        <a:off x="997952" y="2304416"/>
        <a:ext cx="2774671" cy="918230"/>
      </dsp:txXfrm>
    </dsp:sp>
    <dsp:sp modelId="{C0EAF0F2-1661-4CF2-96F3-8C72A9A6F295}">
      <dsp:nvSpPr>
        <dsp:cNvPr id="0" name=""/>
        <dsp:cNvSpPr/>
      </dsp:nvSpPr>
      <dsp:spPr>
        <a:xfrm>
          <a:off x="670798" y="739651"/>
          <a:ext cx="633986" cy="633986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800" b="1" kern="1200"/>
        </a:p>
      </dsp:txBody>
      <dsp:txXfrm>
        <a:off x="813445" y="739651"/>
        <a:ext cx="348692" cy="477074"/>
      </dsp:txXfrm>
    </dsp:sp>
    <dsp:sp modelId="{264C5B52-219E-4F87-A968-46406D7616C7}">
      <dsp:nvSpPr>
        <dsp:cNvPr id="0" name=""/>
        <dsp:cNvSpPr/>
      </dsp:nvSpPr>
      <dsp:spPr>
        <a:xfrm>
          <a:off x="335399" y="1871073"/>
          <a:ext cx="633986" cy="633986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800" b="1" kern="1200"/>
        </a:p>
      </dsp:txBody>
      <dsp:txXfrm>
        <a:off x="478046" y="1871073"/>
        <a:ext cx="348692" cy="47707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659293-0B57-4573-B5C0-5D3D209BDA4A}">
      <dsp:nvSpPr>
        <dsp:cNvPr id="0" name=""/>
        <dsp:cNvSpPr/>
      </dsp:nvSpPr>
      <dsp:spPr>
        <a:xfrm>
          <a:off x="40" y="25395"/>
          <a:ext cx="3845569" cy="5184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/>
            <a:t>سرفصل فعالیت‌های دبیرخانه</a:t>
          </a:r>
          <a:endParaRPr lang="fa-IR" sz="1800" b="1" kern="1200" dirty="0"/>
        </a:p>
      </dsp:txBody>
      <dsp:txXfrm>
        <a:off x="40" y="25395"/>
        <a:ext cx="3845569" cy="518400"/>
      </dsp:txXfrm>
    </dsp:sp>
    <dsp:sp modelId="{708B3CD6-99ED-459F-B106-3BA439AF9D77}">
      <dsp:nvSpPr>
        <dsp:cNvPr id="0" name=""/>
        <dsp:cNvSpPr/>
      </dsp:nvSpPr>
      <dsp:spPr>
        <a:xfrm>
          <a:off x="40" y="543795"/>
          <a:ext cx="3845569" cy="375515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kern="1200" dirty="0" smtClean="0"/>
            <a:t>توسعه زیرساخت اطلاعاتی آینده‌نگاری را به کمک تاسیس وب سایت</a:t>
          </a:r>
          <a:endParaRPr lang="fa-IR" sz="1800" kern="1200" dirty="0"/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kern="1200" dirty="0" smtClean="0"/>
            <a:t>ایجاد شبکه ملی مطالعات آینده نگاری به منظور پوشش مطالب غیررسمی و گزارشات تحلیلی در زمینه آینده‌نگاری</a:t>
          </a:r>
          <a:endParaRPr lang="fa-IR" sz="1800" kern="1200" dirty="0"/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kern="1200" dirty="0" smtClean="0"/>
            <a:t>تاسیس سامانه‌ای به عنوان بستری برای انجام پیمایش‌ها و به طور خاص انجام مطالعات دلفی، ارایه داده‌ها و روندهای فناورانه، تحلیل داده‌ها و استخراج نمودارهای تحلیلی،‌ در دسترس قرار دادن تفسیرها و گزارش‌های کیفی از نهادهای داخلی و خارجی و ارایه محتوای دیجیتال</a:t>
          </a:r>
          <a:endParaRPr lang="fa-IR" sz="1800" kern="1200" dirty="0"/>
        </a:p>
      </dsp:txBody>
      <dsp:txXfrm>
        <a:off x="40" y="543795"/>
        <a:ext cx="3845569" cy="3755159"/>
      </dsp:txXfrm>
    </dsp:sp>
    <dsp:sp modelId="{26DF9675-9F97-4E22-BE57-2A31BAB71EE4}">
      <dsp:nvSpPr>
        <dsp:cNvPr id="0" name=""/>
        <dsp:cNvSpPr/>
      </dsp:nvSpPr>
      <dsp:spPr>
        <a:xfrm>
          <a:off x="4383989" y="25395"/>
          <a:ext cx="3845569" cy="5184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/>
            <a:t>سرفصل فعالیت‌های طرح های ملی</a:t>
          </a:r>
          <a:endParaRPr lang="fa-IR" sz="1800" b="1" kern="1200" dirty="0"/>
        </a:p>
      </dsp:txBody>
      <dsp:txXfrm>
        <a:off x="4383989" y="25395"/>
        <a:ext cx="3845569" cy="518400"/>
      </dsp:txXfrm>
    </dsp:sp>
    <dsp:sp modelId="{341462C8-DDBF-471F-929B-427C7C0CA9DF}">
      <dsp:nvSpPr>
        <dsp:cNvPr id="0" name=""/>
        <dsp:cNvSpPr/>
      </dsp:nvSpPr>
      <dsp:spPr>
        <a:xfrm>
          <a:off x="4383989" y="543795"/>
          <a:ext cx="3845569" cy="375515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kern="1200" dirty="0" smtClean="0"/>
            <a:t>تحلیل 10 گزارش برتر در خصوص روندهای آتی حوزه‌های تخصصی و ارایه نتایج آن</a:t>
          </a:r>
          <a:endParaRPr lang="fa-IR" sz="1800" kern="1200" dirty="0"/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kern="1200" dirty="0" smtClean="0"/>
            <a:t>بررسی تجارب جهانی در حوزه آینده‌نگاری</a:t>
          </a:r>
          <a:endParaRPr lang="fa-IR" sz="1800" kern="1200" dirty="0"/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kern="1200" dirty="0" smtClean="0"/>
            <a:t>تدوین پایش نامه (گزارش هایی برای ترویج نتایج به دست آمده از مطالعات)</a:t>
          </a:r>
          <a:endParaRPr lang="fa-IR" sz="1800" kern="1200" dirty="0"/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kern="1200" dirty="0" smtClean="0"/>
            <a:t>برگزاری نشست ها و فروم های تخصصی با حضور متخصصان داخلی و خارجی که در آن‌ها چالش‌ها، فرصت‌ها، فناوری‌های آینده و تحلیل تأثیراتشان معرفی می‌گردد</a:t>
          </a:r>
          <a:endParaRPr lang="fa-IR" sz="1800" kern="1200" dirty="0"/>
        </a:p>
      </dsp:txBody>
      <dsp:txXfrm>
        <a:off x="4383989" y="543795"/>
        <a:ext cx="3845569" cy="375515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C1232-1D9A-4AB0-95F0-CE033E666936}">
      <dsp:nvSpPr>
        <dsp:cNvPr id="0" name=""/>
        <dsp:cNvSpPr/>
      </dsp:nvSpPr>
      <dsp:spPr>
        <a:xfrm rot="16200000">
          <a:off x="2217084" y="-2110823"/>
          <a:ext cx="832775" cy="526694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b="1" kern="1200" dirty="0" smtClean="0"/>
            <a:t>حجم مالی با تقریب خوبی پاسخگوی نیازهای مراحل مقدماتی و اجرای پروژه بوده است. </a:t>
          </a:r>
          <a:endParaRPr lang="fa-IR" sz="2000" b="1" kern="1200" dirty="0"/>
        </a:p>
      </dsp:txBody>
      <dsp:txXfrm rot="5400000">
        <a:off x="40653" y="146914"/>
        <a:ext cx="5226291" cy="751469"/>
      </dsp:txXfrm>
    </dsp:sp>
    <dsp:sp modelId="{DD0BC622-91DE-4564-9349-BDCB8509DC82}">
      <dsp:nvSpPr>
        <dsp:cNvPr id="0" name=""/>
        <dsp:cNvSpPr/>
      </dsp:nvSpPr>
      <dsp:spPr>
        <a:xfrm>
          <a:off x="5266944" y="2164"/>
          <a:ext cx="2962656" cy="104096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kern="1200" dirty="0" smtClean="0"/>
            <a:t>منابع مالی</a:t>
          </a:r>
          <a:endParaRPr lang="fa-IR" sz="2700" kern="1200" dirty="0"/>
        </a:p>
      </dsp:txBody>
      <dsp:txXfrm>
        <a:off x="5317760" y="52980"/>
        <a:ext cx="2861024" cy="939337"/>
      </dsp:txXfrm>
    </dsp:sp>
    <dsp:sp modelId="{6836BFB4-7EDC-478B-886B-11D52B2B315D}">
      <dsp:nvSpPr>
        <dsp:cNvPr id="0" name=""/>
        <dsp:cNvSpPr/>
      </dsp:nvSpPr>
      <dsp:spPr>
        <a:xfrm rot="16200000">
          <a:off x="2217084" y="-1017805"/>
          <a:ext cx="832775" cy="526694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1" kern="1200" dirty="0" smtClean="0"/>
            <a:t>به دلیل وجود متخصصین آینده پژوهی و قوام یافتن دانش آینده پژوهی طی دهه گذشته در کشور و نیز شکل گیری شبکه های غیررسمی و مراجع دانشی مناسب، منابع انسانی و زیرساختی خوبی برای پروژه فراهم است. </a:t>
          </a:r>
          <a:endParaRPr lang="fa-IR" sz="1400" b="1" kern="1200" dirty="0"/>
        </a:p>
      </dsp:txBody>
      <dsp:txXfrm rot="5400000">
        <a:off x="40653" y="1239932"/>
        <a:ext cx="5226291" cy="751469"/>
      </dsp:txXfrm>
    </dsp:sp>
    <dsp:sp modelId="{6DA9FFD4-E82A-445B-B48B-9F188C92E52B}">
      <dsp:nvSpPr>
        <dsp:cNvPr id="0" name=""/>
        <dsp:cNvSpPr/>
      </dsp:nvSpPr>
      <dsp:spPr>
        <a:xfrm>
          <a:off x="5266944" y="1095181"/>
          <a:ext cx="2962656" cy="104096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kern="1200" dirty="0" smtClean="0"/>
            <a:t>منابع انسانی و زیرساختی</a:t>
          </a:r>
          <a:endParaRPr lang="fa-IR" sz="2700" kern="1200" dirty="0"/>
        </a:p>
      </dsp:txBody>
      <dsp:txXfrm>
        <a:off x="5317760" y="1145997"/>
        <a:ext cx="2861024" cy="939337"/>
      </dsp:txXfrm>
    </dsp:sp>
    <dsp:sp modelId="{24BD72AE-0910-4E31-A353-9C57C673B954}">
      <dsp:nvSpPr>
        <dsp:cNvPr id="0" name=""/>
        <dsp:cNvSpPr/>
      </dsp:nvSpPr>
      <dsp:spPr>
        <a:xfrm rot="16200000">
          <a:off x="2217084" y="75211"/>
          <a:ext cx="832775" cy="526694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/>
            <a:t>پروژه از حیث زمانی محدودیت تعیین کننده ای نداشت و زمان متناسب با منابع مالی تعریف شد. </a:t>
          </a:r>
          <a:endParaRPr lang="fa-IR" sz="1800" b="1" kern="1200" dirty="0"/>
        </a:p>
      </dsp:txBody>
      <dsp:txXfrm rot="5400000">
        <a:off x="40653" y="2332949"/>
        <a:ext cx="5226291" cy="751469"/>
      </dsp:txXfrm>
    </dsp:sp>
    <dsp:sp modelId="{0E244E65-92D9-4914-93CE-48A8D0D482CC}">
      <dsp:nvSpPr>
        <dsp:cNvPr id="0" name=""/>
        <dsp:cNvSpPr/>
      </dsp:nvSpPr>
      <dsp:spPr>
        <a:xfrm>
          <a:off x="5266944" y="2188199"/>
          <a:ext cx="2962656" cy="104096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kern="1200" dirty="0" smtClean="0"/>
            <a:t>منابع زمانی</a:t>
          </a:r>
          <a:endParaRPr lang="fa-IR" sz="2700" kern="1200" dirty="0"/>
        </a:p>
      </dsp:txBody>
      <dsp:txXfrm>
        <a:off x="5317760" y="2239015"/>
        <a:ext cx="2861024" cy="939337"/>
      </dsp:txXfrm>
    </dsp:sp>
    <dsp:sp modelId="{08E0B55F-1F87-4629-86C5-8E66880E2A51}">
      <dsp:nvSpPr>
        <dsp:cNvPr id="0" name=""/>
        <dsp:cNvSpPr/>
      </dsp:nvSpPr>
      <dsp:spPr>
        <a:xfrm rot="16200000">
          <a:off x="2217084" y="1168229"/>
          <a:ext cx="832775" cy="526694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/>
            <a:t>به دلیل تعریف پروژه در معاونت علمی و فناوری ریاست جمهوری و بازی دادن بازیگران متعددی در سطح ملی، از حمایت سیاسی خوبی برخوردار است. </a:t>
          </a:r>
          <a:endParaRPr lang="fa-IR" sz="1800" b="1" kern="1200" dirty="0"/>
        </a:p>
      </dsp:txBody>
      <dsp:txXfrm rot="5400000">
        <a:off x="40653" y="3425967"/>
        <a:ext cx="5226291" cy="751469"/>
      </dsp:txXfrm>
    </dsp:sp>
    <dsp:sp modelId="{950DEA85-D727-4C7C-AC67-2A8D7B018506}">
      <dsp:nvSpPr>
        <dsp:cNvPr id="0" name=""/>
        <dsp:cNvSpPr/>
      </dsp:nvSpPr>
      <dsp:spPr>
        <a:xfrm>
          <a:off x="5266944" y="3281216"/>
          <a:ext cx="2962656" cy="104096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kern="1200" dirty="0" smtClean="0"/>
            <a:t>منابع سیاسی</a:t>
          </a:r>
          <a:endParaRPr lang="fa-IR" sz="2700" kern="1200" dirty="0"/>
        </a:p>
      </dsp:txBody>
      <dsp:txXfrm>
        <a:off x="5317760" y="3332032"/>
        <a:ext cx="2861024" cy="93933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2E6B1-3FCC-4F37-8792-9AB1202FB162}">
      <dsp:nvSpPr>
        <dsp:cNvPr id="0" name=""/>
        <dsp:cNvSpPr/>
      </dsp:nvSpPr>
      <dsp:spPr>
        <a:xfrm>
          <a:off x="0" y="0"/>
          <a:ext cx="8229600" cy="129730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100" kern="1200" dirty="0" smtClean="0"/>
            <a:t>براورده شدن سه کارکرد</a:t>
          </a:r>
          <a:endParaRPr lang="fa-IR" sz="5100" kern="1200" dirty="0"/>
        </a:p>
      </dsp:txBody>
      <dsp:txXfrm>
        <a:off x="0" y="0"/>
        <a:ext cx="8229600" cy="1297305"/>
      </dsp:txXfrm>
    </dsp:sp>
    <dsp:sp modelId="{5360ECF2-0B03-4120-B9F5-D6A583DF0A7D}">
      <dsp:nvSpPr>
        <dsp:cNvPr id="0" name=""/>
        <dsp:cNvSpPr/>
      </dsp:nvSpPr>
      <dsp:spPr>
        <a:xfrm>
          <a:off x="5485060" y="1297305"/>
          <a:ext cx="2740521" cy="27243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900" kern="1200" dirty="0" smtClean="0"/>
            <a:t>اطلاع رسانی</a:t>
          </a:r>
          <a:endParaRPr lang="fa-IR" sz="3900" kern="1200" dirty="0"/>
        </a:p>
      </dsp:txBody>
      <dsp:txXfrm>
        <a:off x="5485060" y="1297305"/>
        <a:ext cx="2740521" cy="2724340"/>
      </dsp:txXfrm>
    </dsp:sp>
    <dsp:sp modelId="{3597743A-5644-41F5-9F59-583240604054}">
      <dsp:nvSpPr>
        <dsp:cNvPr id="0" name=""/>
        <dsp:cNvSpPr/>
      </dsp:nvSpPr>
      <dsp:spPr>
        <a:xfrm>
          <a:off x="2744539" y="1297305"/>
          <a:ext cx="2740521" cy="27243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900" kern="1200" dirty="0" smtClean="0"/>
            <a:t>مشاوره سیاستی و مشاوره استراتژیک</a:t>
          </a:r>
          <a:endParaRPr lang="fa-IR" sz="3900" kern="1200" dirty="0"/>
        </a:p>
      </dsp:txBody>
      <dsp:txXfrm>
        <a:off x="2744539" y="1297305"/>
        <a:ext cx="2740521" cy="2724340"/>
      </dsp:txXfrm>
    </dsp:sp>
    <dsp:sp modelId="{B5B2E6EC-E48C-4973-8B87-DB2F290442F1}">
      <dsp:nvSpPr>
        <dsp:cNvPr id="0" name=""/>
        <dsp:cNvSpPr/>
      </dsp:nvSpPr>
      <dsp:spPr>
        <a:xfrm>
          <a:off x="4018" y="1297305"/>
          <a:ext cx="2740521" cy="27243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900" kern="1200" dirty="0" smtClean="0"/>
            <a:t>اجرا/ تسهیل پیاده سازی </a:t>
          </a:r>
          <a:endParaRPr lang="fa-IR" sz="3900" kern="1200" dirty="0"/>
        </a:p>
      </dsp:txBody>
      <dsp:txXfrm>
        <a:off x="4018" y="1297305"/>
        <a:ext cx="2740521" cy="2724340"/>
      </dsp:txXfrm>
    </dsp:sp>
    <dsp:sp modelId="{5D052F45-0191-4120-AB21-7CBDC22E4D7B}">
      <dsp:nvSpPr>
        <dsp:cNvPr id="0" name=""/>
        <dsp:cNvSpPr/>
      </dsp:nvSpPr>
      <dsp:spPr>
        <a:xfrm>
          <a:off x="0" y="4021645"/>
          <a:ext cx="8229600" cy="30270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2C2698-F8BF-43BC-A9F5-934D0970D3B6}">
      <dsp:nvSpPr>
        <dsp:cNvPr id="0" name=""/>
        <dsp:cNvSpPr/>
      </dsp:nvSpPr>
      <dsp:spPr>
        <a:xfrm>
          <a:off x="0" y="49828"/>
          <a:ext cx="8229600" cy="907335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300" kern="1200" smtClean="0"/>
            <a:t>دانش و معرفتي است که</a:t>
          </a:r>
          <a:endParaRPr lang="fa-IR" sz="3300" kern="1200"/>
        </a:p>
      </dsp:txBody>
      <dsp:txXfrm>
        <a:off x="44292" y="94120"/>
        <a:ext cx="8141016" cy="818751"/>
      </dsp:txXfrm>
    </dsp:sp>
    <dsp:sp modelId="{51ABAC48-79B2-41FA-B7A8-4674D0E61E25}">
      <dsp:nvSpPr>
        <dsp:cNvPr id="0" name=""/>
        <dsp:cNvSpPr/>
      </dsp:nvSpPr>
      <dsp:spPr>
        <a:xfrm>
          <a:off x="0" y="957163"/>
          <a:ext cx="8229600" cy="3073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1910" rIns="234696" bIns="41910" numCol="1" spcCol="1270" anchor="t" anchorCtr="0">
          <a:noAutofit/>
        </a:bodyPr>
        <a:lstStyle/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a-IR" sz="2600" kern="1200" smtClean="0"/>
            <a:t>توانايي انتخاب هاي هوشمندانه جامعه و مردم را افزايش مي دهد،</a:t>
          </a:r>
          <a:endParaRPr lang="fa-IR" sz="2600" kern="1200" dirty="0"/>
        </a:p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a-IR" sz="2600" kern="1200" dirty="0" smtClean="0"/>
            <a:t>به همگان اجازه مي دهد تا بدانند كه به كجاها مي توانند بروند (آينده هاي اكتشافي)،</a:t>
          </a:r>
          <a:endParaRPr lang="fa-IR" sz="2600" kern="1200" dirty="0"/>
        </a:p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a-IR" sz="2600" kern="1200" smtClean="0"/>
            <a:t>به كجاها بايد بروند (آينده هاي هنجاري) </a:t>
          </a:r>
          <a:endParaRPr lang="fa-IR" sz="2600" kern="1200" dirty="0"/>
        </a:p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a-IR" sz="2600" kern="1200" dirty="0" smtClean="0"/>
            <a:t>از چه مسيرهايي مي توانند با سهولت بيشتري به آينده‌هاي مطلوب خود برسند (راهبردهاي معطوف به آينده سازي).</a:t>
          </a:r>
          <a:endParaRPr lang="en-US" sz="2600" kern="1200" dirty="0"/>
        </a:p>
      </dsp:txBody>
      <dsp:txXfrm>
        <a:off x="0" y="957163"/>
        <a:ext cx="8229600" cy="30739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0FE8B-4C9A-4C7F-BA7D-DB157C26C791}">
      <dsp:nvSpPr>
        <dsp:cNvPr id="0" name=""/>
        <dsp:cNvSpPr/>
      </dsp:nvSpPr>
      <dsp:spPr>
        <a:xfrm rot="5400000">
          <a:off x="9543" y="151"/>
          <a:ext cx="4046294" cy="4045991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20A221-6E52-49A8-983D-6749E4B7E111}">
      <dsp:nvSpPr>
        <dsp:cNvPr id="0" name=""/>
        <dsp:cNvSpPr/>
      </dsp:nvSpPr>
      <dsp:spPr>
        <a:xfrm rot="16200000">
          <a:off x="4173762" y="151"/>
          <a:ext cx="4046294" cy="4045991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BF1E48-607D-437E-B505-67D8C343890D}">
      <dsp:nvSpPr>
        <dsp:cNvPr id="0" name=""/>
        <dsp:cNvSpPr/>
      </dsp:nvSpPr>
      <dsp:spPr>
        <a:xfrm>
          <a:off x="769960" y="3514831"/>
          <a:ext cx="3072260" cy="809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200" kern="1200" dirty="0"/>
        </a:p>
      </dsp:txBody>
      <dsp:txXfrm>
        <a:off x="769960" y="3514831"/>
        <a:ext cx="3072260" cy="809518"/>
      </dsp:txXfrm>
    </dsp:sp>
    <dsp:sp modelId="{79CBB2D0-E288-4DC5-8FDC-3F80DCB8FBC1}">
      <dsp:nvSpPr>
        <dsp:cNvPr id="0" name=""/>
        <dsp:cNvSpPr/>
      </dsp:nvSpPr>
      <dsp:spPr>
        <a:xfrm>
          <a:off x="782275" y="529872"/>
          <a:ext cx="2782440" cy="278244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300" kern="1200" dirty="0" smtClean="0"/>
            <a:t>سیاستگذاری حوزه </a:t>
          </a:r>
          <a:r>
            <a:rPr lang="en-US" sz="3300" kern="1200" dirty="0" smtClean="0"/>
            <a:t>STI</a:t>
          </a:r>
          <a:endParaRPr lang="fa-IR" sz="3300" kern="1200" dirty="0"/>
        </a:p>
      </dsp:txBody>
      <dsp:txXfrm>
        <a:off x="1338763" y="808116"/>
        <a:ext cx="1669464" cy="2225952"/>
      </dsp:txXfrm>
    </dsp:sp>
    <dsp:sp modelId="{14EE77DB-69F2-46FA-8716-8BCB9FA1E93A}">
      <dsp:nvSpPr>
        <dsp:cNvPr id="0" name=""/>
        <dsp:cNvSpPr/>
      </dsp:nvSpPr>
      <dsp:spPr>
        <a:xfrm>
          <a:off x="4652568" y="3514831"/>
          <a:ext cx="3072260" cy="809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200" kern="1200" dirty="0"/>
        </a:p>
      </dsp:txBody>
      <dsp:txXfrm>
        <a:off x="4652568" y="3514831"/>
        <a:ext cx="3072260" cy="8095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0FE8B-4C9A-4C7F-BA7D-DB157C26C791}">
      <dsp:nvSpPr>
        <dsp:cNvPr id="0" name=""/>
        <dsp:cNvSpPr/>
      </dsp:nvSpPr>
      <dsp:spPr>
        <a:xfrm rot="5400000">
          <a:off x="-205824" y="1004481"/>
          <a:ext cx="4046294" cy="4045991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20A221-6E52-49A8-983D-6749E4B7E111}">
      <dsp:nvSpPr>
        <dsp:cNvPr id="0" name=""/>
        <dsp:cNvSpPr/>
      </dsp:nvSpPr>
      <dsp:spPr>
        <a:xfrm rot="16200000">
          <a:off x="4114650" y="1004441"/>
          <a:ext cx="4046294" cy="4045991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BF1E48-607D-437E-B505-67D8C343890D}">
      <dsp:nvSpPr>
        <dsp:cNvPr id="0" name=""/>
        <dsp:cNvSpPr/>
      </dsp:nvSpPr>
      <dsp:spPr>
        <a:xfrm>
          <a:off x="769960" y="3514831"/>
          <a:ext cx="3072260" cy="809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200" kern="1200" dirty="0"/>
        </a:p>
      </dsp:txBody>
      <dsp:txXfrm>
        <a:off x="769960" y="3514831"/>
        <a:ext cx="3072260" cy="809518"/>
      </dsp:txXfrm>
    </dsp:sp>
    <dsp:sp modelId="{79CBB2D0-E288-4DC5-8FDC-3F80DCB8FBC1}">
      <dsp:nvSpPr>
        <dsp:cNvPr id="0" name=""/>
        <dsp:cNvSpPr/>
      </dsp:nvSpPr>
      <dsp:spPr>
        <a:xfrm>
          <a:off x="1090472" y="1969236"/>
          <a:ext cx="2350410" cy="235511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/>
            <a:t>سیاستگذاری حوزه </a:t>
          </a:r>
          <a:r>
            <a:rPr lang="en-US" sz="2800" kern="1200" dirty="0" smtClean="0"/>
            <a:t>STI</a:t>
          </a:r>
          <a:endParaRPr lang="fa-IR" sz="2800" kern="1200" dirty="0"/>
        </a:p>
      </dsp:txBody>
      <dsp:txXfrm>
        <a:off x="1560554" y="2204748"/>
        <a:ext cx="1410246" cy="1884090"/>
      </dsp:txXfrm>
    </dsp:sp>
    <dsp:sp modelId="{14EE77DB-69F2-46FA-8716-8BCB9FA1E93A}">
      <dsp:nvSpPr>
        <dsp:cNvPr id="0" name=""/>
        <dsp:cNvSpPr/>
      </dsp:nvSpPr>
      <dsp:spPr>
        <a:xfrm>
          <a:off x="4652568" y="3514831"/>
          <a:ext cx="3072260" cy="809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200" kern="1200" dirty="0"/>
        </a:p>
      </dsp:txBody>
      <dsp:txXfrm>
        <a:off x="4652568" y="3514831"/>
        <a:ext cx="3072260" cy="8095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31942D-AE21-4C7B-B881-247308DD2D43}">
      <dsp:nvSpPr>
        <dsp:cNvPr id="0" name=""/>
        <dsp:cNvSpPr/>
      </dsp:nvSpPr>
      <dsp:spPr>
        <a:xfrm>
          <a:off x="5719571" y="571"/>
          <a:ext cx="2507456" cy="6624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kern="1200" dirty="0" smtClean="0"/>
            <a:t>ماهیت</a:t>
          </a:r>
          <a:endParaRPr lang="fa-IR" sz="2300" kern="1200" dirty="0"/>
        </a:p>
      </dsp:txBody>
      <dsp:txXfrm>
        <a:off x="5719571" y="571"/>
        <a:ext cx="2507456" cy="662400"/>
      </dsp:txXfrm>
    </dsp:sp>
    <dsp:sp modelId="{D32F3983-91AF-4BB4-B9D0-DC02612F3952}">
      <dsp:nvSpPr>
        <dsp:cNvPr id="0" name=""/>
        <dsp:cNvSpPr/>
      </dsp:nvSpPr>
      <dsp:spPr>
        <a:xfrm>
          <a:off x="5719571" y="662972"/>
          <a:ext cx="2507456" cy="315675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300" kern="1200" smtClean="0"/>
            <a:t>عدم قطعیت ذاتی (ناشی از ناقص بودن دانش است.)</a:t>
          </a:r>
          <a:endParaRPr lang="fa-IR" sz="2300" kern="1200" dirty="0"/>
        </a:p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300" kern="1200" smtClean="0"/>
            <a:t>عدم قطعیت معرفت­شناختی (ناشی از تغییرات ذاتی در سیستم است.)</a:t>
          </a:r>
          <a:endParaRPr lang="en-US" sz="2300" kern="1200"/>
        </a:p>
      </dsp:txBody>
      <dsp:txXfrm>
        <a:off x="5719571" y="662972"/>
        <a:ext cx="2507456" cy="3156750"/>
      </dsp:txXfrm>
    </dsp:sp>
    <dsp:sp modelId="{C8FBB0D3-4C5C-4B10-80A3-7BAD0C125B50}">
      <dsp:nvSpPr>
        <dsp:cNvPr id="0" name=""/>
        <dsp:cNvSpPr/>
      </dsp:nvSpPr>
      <dsp:spPr>
        <a:xfrm>
          <a:off x="2861071" y="571"/>
          <a:ext cx="2507456" cy="6624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kern="1200" dirty="0" smtClean="0"/>
            <a:t>موقعیت</a:t>
          </a:r>
          <a:endParaRPr lang="fa-IR" sz="2300" kern="1200" dirty="0"/>
        </a:p>
      </dsp:txBody>
      <dsp:txXfrm>
        <a:off x="2861071" y="571"/>
        <a:ext cx="2507456" cy="662400"/>
      </dsp:txXfrm>
    </dsp:sp>
    <dsp:sp modelId="{415F11A3-AA7F-4F80-9FEF-15514CBF1C9C}">
      <dsp:nvSpPr>
        <dsp:cNvPr id="0" name=""/>
        <dsp:cNvSpPr/>
      </dsp:nvSpPr>
      <dsp:spPr>
        <a:xfrm>
          <a:off x="2861071" y="662972"/>
          <a:ext cx="2507456" cy="315675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300" kern="1200" smtClean="0"/>
            <a:t>تحت کنترل سیاستگذار</a:t>
          </a:r>
          <a:endParaRPr lang="fa-IR" sz="2300" kern="1200" dirty="0"/>
        </a:p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300" kern="1200" smtClean="0"/>
            <a:t>خارج از کنترل سیاستگذار</a:t>
          </a:r>
          <a:endParaRPr lang="en-US" sz="2300" kern="1200"/>
        </a:p>
      </dsp:txBody>
      <dsp:txXfrm>
        <a:off x="2861071" y="662972"/>
        <a:ext cx="2507456" cy="3156750"/>
      </dsp:txXfrm>
    </dsp:sp>
    <dsp:sp modelId="{1D5A0EC7-51F0-477D-9066-2AD2FFA904BA}">
      <dsp:nvSpPr>
        <dsp:cNvPr id="0" name=""/>
        <dsp:cNvSpPr/>
      </dsp:nvSpPr>
      <dsp:spPr>
        <a:xfrm>
          <a:off x="2571" y="571"/>
          <a:ext cx="2507456" cy="6624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kern="1200" dirty="0" smtClean="0"/>
            <a:t>سطح</a:t>
          </a:r>
          <a:endParaRPr lang="fa-IR" sz="2300" kern="1200" dirty="0"/>
        </a:p>
      </dsp:txBody>
      <dsp:txXfrm>
        <a:off x="2571" y="571"/>
        <a:ext cx="2507456" cy="662400"/>
      </dsp:txXfrm>
    </dsp:sp>
    <dsp:sp modelId="{E56BF35C-C081-4024-9C88-C9B9881FD900}">
      <dsp:nvSpPr>
        <dsp:cNvPr id="0" name=""/>
        <dsp:cNvSpPr/>
      </dsp:nvSpPr>
      <dsp:spPr>
        <a:xfrm>
          <a:off x="2571" y="662972"/>
          <a:ext cx="2507456" cy="315675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300" kern="1200" dirty="0" smtClean="0"/>
            <a:t>قطعیت کامل (فهم قطعی کامل)</a:t>
          </a:r>
          <a:endParaRPr lang="fa-IR" sz="2300" kern="1200" dirty="0"/>
        </a:p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300" kern="1200" smtClean="0"/>
            <a:t>عدم قطعیت کامل (کاملا ناشناخته)</a:t>
          </a:r>
          <a:endParaRPr lang="en-US" sz="2300" kern="1200"/>
        </a:p>
      </dsp:txBody>
      <dsp:txXfrm>
        <a:off x="2571" y="662972"/>
        <a:ext cx="2507456" cy="31567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FEDDF-D7F8-4C6A-8E21-863B653EE49B}">
      <dsp:nvSpPr>
        <dsp:cNvPr id="0" name=""/>
        <dsp:cNvSpPr/>
      </dsp:nvSpPr>
      <dsp:spPr>
        <a:xfrm>
          <a:off x="0" y="675456"/>
          <a:ext cx="8229600" cy="6805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/>
            <a:t>دسته بندی روشها مبتنی بر مراحل پژوهش </a:t>
          </a:r>
          <a:endParaRPr lang="fa-IR" sz="2400" kern="1200" dirty="0"/>
        </a:p>
      </dsp:txBody>
      <dsp:txXfrm>
        <a:off x="33219" y="708675"/>
        <a:ext cx="8163162" cy="614063"/>
      </dsp:txXfrm>
    </dsp:sp>
    <dsp:sp modelId="{7B5AAFDF-1A7E-4873-BDE9-5FEA9390F76D}">
      <dsp:nvSpPr>
        <dsp:cNvPr id="0" name=""/>
        <dsp:cNvSpPr/>
      </dsp:nvSpPr>
      <dsp:spPr>
        <a:xfrm>
          <a:off x="0" y="1401633"/>
          <a:ext cx="8229600" cy="6805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/>
            <a:t>بر مبنای «طبیعت درک سیستم» و «ابزار کنترل یا هدایت سیستم» (الگوی آلتونن)</a:t>
          </a:r>
          <a:endParaRPr lang="fa-IR" sz="2400" kern="1200" dirty="0"/>
        </a:p>
      </dsp:txBody>
      <dsp:txXfrm>
        <a:off x="33219" y="1434852"/>
        <a:ext cx="8163162" cy="614063"/>
      </dsp:txXfrm>
    </dsp:sp>
    <dsp:sp modelId="{1A9A7B5A-DD4E-4E89-B1C0-14EC131F362E}">
      <dsp:nvSpPr>
        <dsp:cNvPr id="0" name=""/>
        <dsp:cNvSpPr/>
      </dsp:nvSpPr>
      <dsp:spPr>
        <a:xfrm>
          <a:off x="0" y="2151254"/>
          <a:ext cx="8229600" cy="6805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/>
            <a:t>بر مبنای ماهیت روش ها و قابلیت روش ها (الماس پوپر)</a:t>
          </a:r>
          <a:endParaRPr lang="fa-IR" sz="2400" kern="1200" dirty="0"/>
        </a:p>
      </dsp:txBody>
      <dsp:txXfrm>
        <a:off x="33219" y="2184473"/>
        <a:ext cx="8163162" cy="6140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5EF52-7A91-454E-A19C-ADA6FB55FDCC}">
      <dsp:nvSpPr>
        <dsp:cNvPr id="0" name=""/>
        <dsp:cNvSpPr/>
      </dsp:nvSpPr>
      <dsp:spPr>
        <a:xfrm rot="16200000">
          <a:off x="2301122" y="-2216134"/>
          <a:ext cx="664699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 smtClean="0"/>
            <a:t>همچون دلفی و پرسشنامه</a:t>
          </a:r>
          <a:endParaRPr lang="en-US" sz="2000" kern="1200" dirty="0"/>
        </a:p>
      </dsp:txBody>
      <dsp:txXfrm rot="5400000">
        <a:off x="32448" y="117436"/>
        <a:ext cx="5234496" cy="599803"/>
      </dsp:txXfrm>
    </dsp:sp>
    <dsp:sp modelId="{B7F5F8BD-4495-4FB2-93AA-9B1FD73B37C2}">
      <dsp:nvSpPr>
        <dsp:cNvPr id="0" name=""/>
        <dsp:cNvSpPr/>
      </dsp:nvSpPr>
      <dsp:spPr>
        <a:xfrm>
          <a:off x="5266944" y="1900"/>
          <a:ext cx="2962656" cy="8308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kern="1200" dirty="0" smtClean="0"/>
            <a:t>روش های مناسب برای گردآوری داده‌ها </a:t>
          </a:r>
          <a:endParaRPr lang="fa-IR" sz="1900" kern="1200" dirty="0"/>
        </a:p>
      </dsp:txBody>
      <dsp:txXfrm>
        <a:off x="5307504" y="42460"/>
        <a:ext cx="2881536" cy="749754"/>
      </dsp:txXfrm>
    </dsp:sp>
    <dsp:sp modelId="{0F775499-E5CE-415F-91A4-6D0A6E6F8B0B}">
      <dsp:nvSpPr>
        <dsp:cNvPr id="0" name=""/>
        <dsp:cNvSpPr/>
      </dsp:nvSpPr>
      <dsp:spPr>
        <a:xfrm rot="16200000">
          <a:off x="2301122" y="-1343715"/>
          <a:ext cx="664699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 smtClean="0"/>
            <a:t>همچون </a:t>
          </a:r>
          <a:r>
            <a:rPr lang="en-US" sz="2000" kern="1200" dirty="0" smtClean="0"/>
            <a:t>SWOT</a:t>
          </a:r>
          <a:r>
            <a:rPr lang="fa-IR" sz="2000" kern="1200" dirty="0" smtClean="0"/>
            <a:t>، تحلیل روند، تحلیل اثرات متقابل</a:t>
          </a:r>
          <a:endParaRPr lang="en-US" sz="2000" kern="1200" dirty="0"/>
        </a:p>
      </dsp:txBody>
      <dsp:txXfrm rot="5400000">
        <a:off x="32448" y="989855"/>
        <a:ext cx="5234496" cy="599803"/>
      </dsp:txXfrm>
    </dsp:sp>
    <dsp:sp modelId="{4E535346-43FE-4C7C-804C-938529A4027F}">
      <dsp:nvSpPr>
        <dsp:cNvPr id="0" name=""/>
        <dsp:cNvSpPr/>
      </dsp:nvSpPr>
      <dsp:spPr>
        <a:xfrm>
          <a:off x="5266944" y="874318"/>
          <a:ext cx="2962656" cy="8308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kern="1200" dirty="0" smtClean="0"/>
            <a:t>روش های تحلیل داده‌ها </a:t>
          </a:r>
          <a:endParaRPr lang="en-US" sz="1900" kern="1200" dirty="0"/>
        </a:p>
      </dsp:txBody>
      <dsp:txXfrm>
        <a:off x="5307504" y="914878"/>
        <a:ext cx="2881536" cy="749754"/>
      </dsp:txXfrm>
    </dsp:sp>
    <dsp:sp modelId="{16593EFD-DE0C-44C5-86C0-FD9B44C1D685}">
      <dsp:nvSpPr>
        <dsp:cNvPr id="0" name=""/>
        <dsp:cNvSpPr/>
      </dsp:nvSpPr>
      <dsp:spPr>
        <a:xfrm rot="16200000">
          <a:off x="2301122" y="-471297"/>
          <a:ext cx="664699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 smtClean="0"/>
            <a:t>همچون </a:t>
          </a:r>
          <a:r>
            <a:rPr lang="en-US" sz="2000" kern="1200" dirty="0" smtClean="0"/>
            <a:t>STEEP-V</a:t>
          </a:r>
          <a:r>
            <a:rPr lang="fa-IR" sz="2000" kern="1200" dirty="0" smtClean="0"/>
            <a:t> و میزآینده</a:t>
          </a:r>
          <a:endParaRPr lang="en-US" sz="2000" kern="1200" dirty="0"/>
        </a:p>
      </dsp:txBody>
      <dsp:txXfrm rot="5400000">
        <a:off x="32448" y="1862273"/>
        <a:ext cx="5234496" cy="599803"/>
      </dsp:txXfrm>
    </dsp:sp>
    <dsp:sp modelId="{9A2EC8A1-AC7E-45E2-9F2E-A3E6B2463422}">
      <dsp:nvSpPr>
        <dsp:cNvPr id="0" name=""/>
        <dsp:cNvSpPr/>
      </dsp:nvSpPr>
      <dsp:spPr>
        <a:xfrm>
          <a:off x="5266944" y="1746737"/>
          <a:ext cx="2962656" cy="8308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kern="1200" dirty="0" smtClean="0"/>
            <a:t>روش های سازماندهی داده‌ها</a:t>
          </a:r>
          <a:endParaRPr lang="en-US" sz="1900" kern="1200" dirty="0"/>
        </a:p>
      </dsp:txBody>
      <dsp:txXfrm>
        <a:off x="5307504" y="1787297"/>
        <a:ext cx="2881536" cy="749754"/>
      </dsp:txXfrm>
    </dsp:sp>
    <dsp:sp modelId="{96056E33-C981-4FC7-9EC7-6BA62D1552E2}">
      <dsp:nvSpPr>
        <dsp:cNvPr id="0" name=""/>
        <dsp:cNvSpPr/>
      </dsp:nvSpPr>
      <dsp:spPr>
        <a:xfrm rot="16200000">
          <a:off x="2301122" y="401121"/>
          <a:ext cx="664699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 smtClean="0"/>
            <a:t>همچون سناریوها، پس نگری و تصاویر آینده</a:t>
          </a:r>
          <a:endParaRPr lang="en-US" sz="2000" kern="1200" dirty="0"/>
        </a:p>
      </dsp:txBody>
      <dsp:txXfrm rot="5400000">
        <a:off x="32448" y="2734691"/>
        <a:ext cx="5234496" cy="599803"/>
      </dsp:txXfrm>
    </dsp:sp>
    <dsp:sp modelId="{8D00920C-1D51-4C06-B9AD-C118EE7A60FE}">
      <dsp:nvSpPr>
        <dsp:cNvPr id="0" name=""/>
        <dsp:cNvSpPr/>
      </dsp:nvSpPr>
      <dsp:spPr>
        <a:xfrm>
          <a:off x="5266944" y="2619156"/>
          <a:ext cx="2962656" cy="8308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kern="1200" dirty="0" smtClean="0"/>
            <a:t>روش های ارائه و بازنمایی نتایج</a:t>
          </a:r>
          <a:endParaRPr lang="en-US" sz="1900" kern="1200" dirty="0"/>
        </a:p>
      </dsp:txBody>
      <dsp:txXfrm>
        <a:off x="5307504" y="2659716"/>
        <a:ext cx="2881536" cy="749754"/>
      </dsp:txXfrm>
    </dsp:sp>
    <dsp:sp modelId="{6D26D788-91FB-4B73-A0A3-1671B99AD201}">
      <dsp:nvSpPr>
        <dsp:cNvPr id="0" name=""/>
        <dsp:cNvSpPr/>
      </dsp:nvSpPr>
      <dsp:spPr>
        <a:xfrm rot="16200000">
          <a:off x="2301122" y="1273540"/>
          <a:ext cx="664699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 smtClean="0">
              <a:cs typeface="+mn-cs"/>
            </a:rPr>
            <a:t>همچون نشانک های ضعیف، شگفتی سازها و ابرروندها</a:t>
          </a:r>
          <a:endParaRPr lang="en-US" sz="2000" kern="1200" dirty="0">
            <a:cs typeface="+mn-cs"/>
          </a:endParaRPr>
        </a:p>
      </dsp:txBody>
      <dsp:txXfrm rot="5400000">
        <a:off x="32448" y="3607110"/>
        <a:ext cx="5234496" cy="599803"/>
      </dsp:txXfrm>
    </dsp:sp>
    <dsp:sp modelId="{A8D13017-F850-497E-B8E5-BD004303E5AA}">
      <dsp:nvSpPr>
        <dsp:cNvPr id="0" name=""/>
        <dsp:cNvSpPr/>
      </dsp:nvSpPr>
      <dsp:spPr>
        <a:xfrm>
          <a:off x="5266944" y="3491574"/>
          <a:ext cx="2962656" cy="8308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kern="1200" smtClean="0"/>
            <a:t>مفاهیم برای تفسیر اطلاعات آینده</a:t>
          </a:r>
          <a:endParaRPr lang="en-US" sz="1900" kern="1200"/>
        </a:p>
      </dsp:txBody>
      <dsp:txXfrm>
        <a:off x="5307504" y="3532134"/>
        <a:ext cx="2881536" cy="7497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F8B201-246D-4E58-979A-01401EC40A4A}">
      <dsp:nvSpPr>
        <dsp:cNvPr id="0" name=""/>
        <dsp:cNvSpPr/>
      </dsp:nvSpPr>
      <dsp:spPr>
        <a:xfrm>
          <a:off x="5657850" y="819476"/>
          <a:ext cx="2571749" cy="15430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/>
            <a:t>اطلاع رسانی سیاستی</a:t>
          </a:r>
          <a:endParaRPr lang="fa-IR" sz="3600" kern="1200" dirty="0"/>
        </a:p>
      </dsp:txBody>
      <dsp:txXfrm>
        <a:off x="5657850" y="819476"/>
        <a:ext cx="2571749" cy="1543050"/>
      </dsp:txXfrm>
    </dsp:sp>
    <dsp:sp modelId="{767234E2-3AFB-49ED-AC84-F4F6C4F971DD}">
      <dsp:nvSpPr>
        <dsp:cNvPr id="0" name=""/>
        <dsp:cNvSpPr/>
      </dsp:nvSpPr>
      <dsp:spPr>
        <a:xfrm>
          <a:off x="2828925" y="826342"/>
          <a:ext cx="2571749" cy="15430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/>
            <a:t>مشاورۀ سیاستی</a:t>
          </a:r>
          <a:endParaRPr lang="fa-IR" sz="3600" kern="1200" dirty="0"/>
        </a:p>
      </dsp:txBody>
      <dsp:txXfrm>
        <a:off x="2828925" y="826342"/>
        <a:ext cx="2571749" cy="1543050"/>
      </dsp:txXfrm>
    </dsp:sp>
    <dsp:sp modelId="{67C3E60F-D064-488D-AD91-C1F86B004467}">
      <dsp:nvSpPr>
        <dsp:cNvPr id="0" name=""/>
        <dsp:cNvSpPr/>
      </dsp:nvSpPr>
      <dsp:spPr>
        <a:xfrm>
          <a:off x="0" y="819476"/>
          <a:ext cx="2571749" cy="15430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smtClean="0"/>
            <a:t>تسهیل </a:t>
          </a:r>
          <a:r>
            <a:rPr lang="fa-IR" sz="3600" kern="1200" dirty="0" smtClean="0"/>
            <a:t>پیاده سازی سیاست </a:t>
          </a:r>
          <a:endParaRPr lang="fa-IR" sz="3600" kern="1200" dirty="0"/>
        </a:p>
      </dsp:txBody>
      <dsp:txXfrm>
        <a:off x="0" y="819476"/>
        <a:ext cx="2571749" cy="15430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555799-C199-4587-A8ED-C23A84737335}">
      <dsp:nvSpPr>
        <dsp:cNvPr id="0" name=""/>
        <dsp:cNvSpPr/>
      </dsp:nvSpPr>
      <dsp:spPr>
        <a:xfrm>
          <a:off x="655796" y="297"/>
          <a:ext cx="2161877" cy="12971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kern="1200" dirty="0" smtClean="0"/>
            <a:t>توصیه های سیاستی</a:t>
          </a:r>
          <a:endParaRPr lang="en-US" sz="2300" kern="1200" dirty="0"/>
        </a:p>
      </dsp:txBody>
      <dsp:txXfrm>
        <a:off x="655796" y="297"/>
        <a:ext cx="2161877" cy="1297126"/>
      </dsp:txXfrm>
    </dsp:sp>
    <dsp:sp modelId="{2290A4FE-C568-4792-9A93-C6F6F1FC6D00}">
      <dsp:nvSpPr>
        <dsp:cNvPr id="0" name=""/>
        <dsp:cNvSpPr/>
      </dsp:nvSpPr>
      <dsp:spPr>
        <a:xfrm>
          <a:off x="3033861" y="297"/>
          <a:ext cx="2161877" cy="12971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kern="1200" dirty="0" smtClean="0"/>
            <a:t>چشم انداز مشترک</a:t>
          </a:r>
          <a:endParaRPr lang="en-US" sz="2300" kern="1200" dirty="0"/>
        </a:p>
      </dsp:txBody>
      <dsp:txXfrm>
        <a:off x="3033861" y="297"/>
        <a:ext cx="2161877" cy="1297126"/>
      </dsp:txXfrm>
    </dsp:sp>
    <dsp:sp modelId="{D8B802CD-3C10-40AA-9898-FF3E49FAAFB0}">
      <dsp:nvSpPr>
        <dsp:cNvPr id="0" name=""/>
        <dsp:cNvSpPr/>
      </dsp:nvSpPr>
      <dsp:spPr>
        <a:xfrm>
          <a:off x="5411926" y="297"/>
          <a:ext cx="2161877" cy="12971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kern="1200" dirty="0" smtClean="0"/>
            <a:t>سند توسعه</a:t>
          </a:r>
          <a:endParaRPr lang="en-US" sz="2300" kern="1200" dirty="0"/>
        </a:p>
      </dsp:txBody>
      <dsp:txXfrm>
        <a:off x="5411926" y="297"/>
        <a:ext cx="2161877" cy="1297126"/>
      </dsp:txXfrm>
    </dsp:sp>
    <dsp:sp modelId="{47C0EFAB-8AAE-4735-8B0F-C8B4E52C617A}">
      <dsp:nvSpPr>
        <dsp:cNvPr id="0" name=""/>
        <dsp:cNvSpPr/>
      </dsp:nvSpPr>
      <dsp:spPr>
        <a:xfrm>
          <a:off x="655796" y="1513611"/>
          <a:ext cx="2161877" cy="12971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kern="1200" dirty="0" smtClean="0"/>
            <a:t>سند راهبردی شامل راهبردها و سیاست ها</a:t>
          </a:r>
          <a:endParaRPr lang="en-US" sz="2300" kern="1200" dirty="0"/>
        </a:p>
      </dsp:txBody>
      <dsp:txXfrm>
        <a:off x="655796" y="1513611"/>
        <a:ext cx="2161877" cy="1297126"/>
      </dsp:txXfrm>
    </dsp:sp>
    <dsp:sp modelId="{DC12CBB2-563E-486D-821D-02B8B0DB435F}">
      <dsp:nvSpPr>
        <dsp:cNvPr id="0" name=""/>
        <dsp:cNvSpPr/>
      </dsp:nvSpPr>
      <dsp:spPr>
        <a:xfrm>
          <a:off x="3033861" y="1513611"/>
          <a:ext cx="2161877" cy="12971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kern="1200" dirty="0" smtClean="0"/>
            <a:t>طرح ها، پروژه ها، برنامه‌ها</a:t>
          </a:r>
          <a:endParaRPr lang="en-US" sz="2300" kern="1200" dirty="0"/>
        </a:p>
      </dsp:txBody>
      <dsp:txXfrm>
        <a:off x="3033861" y="1513611"/>
        <a:ext cx="2161877" cy="1297126"/>
      </dsp:txXfrm>
    </dsp:sp>
    <dsp:sp modelId="{92583A07-86F8-4483-AF1A-3E9B3C11C814}">
      <dsp:nvSpPr>
        <dsp:cNvPr id="0" name=""/>
        <dsp:cNvSpPr/>
      </dsp:nvSpPr>
      <dsp:spPr>
        <a:xfrm>
          <a:off x="5411926" y="1513611"/>
          <a:ext cx="2161877" cy="12971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kern="1200" dirty="0" smtClean="0"/>
            <a:t>ره نگاشت</a:t>
          </a:r>
          <a:endParaRPr lang="en-US" sz="2300" kern="1200" dirty="0"/>
        </a:p>
      </dsp:txBody>
      <dsp:txXfrm>
        <a:off x="5411926" y="1513611"/>
        <a:ext cx="2161877" cy="1297126"/>
      </dsp:txXfrm>
    </dsp:sp>
    <dsp:sp modelId="{893AFCD0-A755-468C-97CD-9FE623BC90AF}">
      <dsp:nvSpPr>
        <dsp:cNvPr id="0" name=""/>
        <dsp:cNvSpPr/>
      </dsp:nvSpPr>
      <dsp:spPr>
        <a:xfrm>
          <a:off x="1844828" y="3026925"/>
          <a:ext cx="2161877" cy="12971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kern="1200" dirty="0" smtClean="0"/>
            <a:t>لیست فناوری های حیاتی</a:t>
          </a:r>
          <a:endParaRPr lang="en-US" sz="2300" kern="1200" dirty="0"/>
        </a:p>
      </dsp:txBody>
      <dsp:txXfrm>
        <a:off x="1844828" y="3026925"/>
        <a:ext cx="2161877" cy="1297126"/>
      </dsp:txXfrm>
    </dsp:sp>
    <dsp:sp modelId="{30429928-F176-4E86-B388-86B8CEED9B11}">
      <dsp:nvSpPr>
        <dsp:cNvPr id="0" name=""/>
        <dsp:cNvSpPr/>
      </dsp:nvSpPr>
      <dsp:spPr>
        <a:xfrm>
          <a:off x="4222893" y="3026925"/>
          <a:ext cx="2161877" cy="12971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kern="1200" dirty="0" smtClean="0"/>
            <a:t>لیست اولویت بندی </a:t>
          </a:r>
          <a:endParaRPr lang="en-US" sz="2300" kern="1200" dirty="0"/>
        </a:p>
      </dsp:txBody>
      <dsp:txXfrm>
        <a:off x="4222893" y="3026925"/>
        <a:ext cx="2161877" cy="1297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#9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2470CF0-9D91-44CA-B3F9-7FA9B739B39E}" type="datetimeFigureOut">
              <a:rPr lang="fa-IR" smtClean="0"/>
              <a:t>20/11/1440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2FC15E9-410E-4A81-966F-071FC329D2E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58874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C15E9-410E-4A81-966F-071FC329D2E0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7685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AEC4-4115-4CB8-80EA-9872A34450E5}" type="slidenum">
              <a:rPr lang="fa-IR" smtClean="0"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79024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C15E9-410E-4A81-966F-071FC329D2E0}" type="slidenum">
              <a:rPr lang="fa-IR" smtClean="0"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32751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sz="1200" dirty="0" smtClean="0">
                <a:effectLst/>
                <a:latin typeface="Adobe Devanagari"/>
                <a:ea typeface="Calibri" panose="020F0502020204030204" pitchFamily="34" charset="0"/>
                <a:cs typeface="B Nazanin" panose="00000400000000000000" pitchFamily="2" charset="-78"/>
              </a:rPr>
              <a:t>در روش </a:t>
            </a:r>
            <a:r>
              <a:rPr lang="fa-IR" sz="1200" b="1" dirty="0" smtClean="0">
                <a:effectLst/>
                <a:latin typeface="Adobe Devanagari"/>
                <a:ea typeface="Calibri" panose="020F0502020204030204" pitchFamily="34" charset="0"/>
                <a:cs typeface="B Nazanin" panose="00000400000000000000" pitchFamily="2" charset="-78"/>
              </a:rPr>
              <a:t>تخمین بیزی</a:t>
            </a:r>
            <a:r>
              <a:rPr lang="fa-IR" sz="1200" dirty="0" smtClean="0">
                <a:effectLst/>
                <a:latin typeface="Adobe Devanagari"/>
                <a:ea typeface="Calibri" panose="020F0502020204030204" pitchFamily="34" charset="0"/>
                <a:cs typeface="B Nazanin" panose="00000400000000000000" pitchFamily="2" charset="-78"/>
              </a:rPr>
              <a:t> یا </a:t>
            </a:r>
            <a:r>
              <a:rPr lang="fa-IR" sz="1200" b="1" dirty="0" smtClean="0">
                <a:effectLst/>
                <a:latin typeface="Adobe Devanagari"/>
                <a:ea typeface="Calibri" panose="020F0502020204030204" pitchFamily="34" charset="0"/>
                <a:cs typeface="B Nazanin" panose="00000400000000000000" pitchFamily="2" charset="-78"/>
              </a:rPr>
              <a:t>استنباط بیزی</a:t>
            </a:r>
            <a:r>
              <a:rPr lang="fa-IR" sz="1200" dirty="0" smtClean="0">
                <a:effectLst/>
                <a:latin typeface="Adobe Devanagari"/>
                <a:ea typeface="Calibri" panose="020F0502020204030204" pitchFamily="34" charset="0"/>
                <a:cs typeface="B Nazanin" panose="00000400000000000000" pitchFamily="2" charset="-78"/>
              </a:rPr>
              <a:t> به یک تخمین اولیه از مجهول یا مجهولات نیاز هست. این تخمین عبارت است از اطلاعات یا باور اولیه محقق که به صورت یک تابع احتمال ریاضی بیان می‌شود. سپس مشاهداتی انجام و اطلاعاتی در مورد مجهولات مورد نظر توسط محقق جمع‌آوری شده و با استفاده از این اطلاعات جدید تابع احتمال اولیه به‌روزرسانیمی‌شود. با جمع‌آوری اطلاعات بیشتر و به‌روزرسانی توابع احتمال متناظر با مجهولات می‌توان توابع توزیع احتمال دقیق‌تر و تخمین بهتری به دست آورد</a:t>
            </a:r>
            <a:r>
              <a:rPr lang="en-US" sz="1100" dirty="0" smtClean="0">
                <a:effectLst/>
                <a:latin typeface="Adobe Devanagari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C15E9-410E-4A81-966F-071FC329D2E0}" type="slidenum">
              <a:rPr lang="fa-IR" smtClean="0"/>
              <a:t>10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63632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C15E9-410E-4A81-966F-071FC329D2E0}" type="slidenum">
              <a:rPr lang="fa-IR" smtClean="0"/>
              <a:t>11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4913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C15E9-410E-4A81-966F-071FC329D2E0}" type="slidenum">
              <a:rPr lang="fa-IR" smtClean="0"/>
              <a:t>12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1333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C15E9-410E-4A81-966F-071FC329D2E0}" type="slidenum">
              <a:rPr lang="fa-IR" smtClean="0"/>
              <a:t>15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30596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fa-IR" dirty="0" smtClean="0"/>
              <a:t>تخصیص اعتبار به چهار موضوع آخر و آغاز برنامه ملی </a:t>
            </a:r>
          </a:p>
          <a:p>
            <a:pPr algn="just"/>
            <a:r>
              <a:rPr lang="fa-IR" dirty="0" smtClean="0"/>
              <a:t>اضافه شدن «مطالعه کلان روندهای اثرگذار بر حوزه علم و فناوری» نیز به عنوان موضوعی فراحوزه ای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C15E9-410E-4A81-966F-071FC329D2E0}" type="slidenum">
              <a:rPr lang="fa-IR" smtClean="0"/>
              <a:t>38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12110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fa-IR" b="1" u="sng" dirty="0" smtClean="0"/>
              <a:t>کارکرد اطلاع رسانی </a:t>
            </a:r>
            <a:r>
              <a:rPr lang="fa-IR" dirty="0" smtClean="0"/>
              <a:t>: افزایش شناخت نسبت به پژوهیمحدوده موضوع، شفاف تر شدن زمینه و نظرات دیگر ذی نفعان، گسترش مهارت های آینده‎، ترکیب جدید خبرگان (شبکه دانشی)، یکپارچه کردن بازیگران توانمند جدید و دیدگاه هایشان و وارد کردن این دیدگاه ها به جامعه </a:t>
            </a:r>
          </a:p>
          <a:p>
            <a:pPr algn="just"/>
            <a:r>
              <a:rPr lang="fa-IR" b="1" u="sng" dirty="0" smtClean="0"/>
              <a:t>مشاوره سیاستی: </a:t>
            </a:r>
            <a:r>
              <a:rPr lang="fa-IR" dirty="0" smtClean="0"/>
              <a:t>نقش مشاوره ای در برنامه‌های پژوهشی/ سیاستی بازیگران بخش خصوصی و عمومی، تلاش برای تغییر تفکر و تغییرات سیستمی </a:t>
            </a:r>
          </a:p>
          <a:p>
            <a:pPr algn="just"/>
            <a:r>
              <a:rPr lang="fa-IR" b="1" u="sng" dirty="0" smtClean="0"/>
              <a:t>اجرا و تسهیل پیاده سازی: </a:t>
            </a:r>
            <a:r>
              <a:rPr lang="fa-IR" dirty="0" smtClean="0"/>
              <a:t>ارائه توصیه و گزینه های سیاستی برای اجرا، تشکیل شبکه های اجرا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C15E9-410E-4A81-966F-071FC329D2E0}" type="slidenum">
              <a:rPr lang="fa-IR" smtClean="0"/>
              <a:t>44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45203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r" rtl="1">
              <a:buNone/>
              <a:defRPr sz="2400">
                <a:solidFill>
                  <a:schemeClr val="tx2"/>
                </a:solidFill>
                <a:cs typeface="B Nazanin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53924625-3CC7-4143-AF27-3C6D7F81429F}" type="datetime8">
              <a:rPr lang="fa-IR" smtClean="0"/>
              <a:t>22 ژوئيه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44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5806B824-C62E-481E-814F-A12880370867}" type="datetime8">
              <a:rPr lang="fa-IR" smtClean="0"/>
              <a:t>22 ژوئيه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44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D64CF9FE-8D78-47BE-9B40-4CDC9E59D84D}" type="datetime8">
              <a:rPr lang="fa-IR" smtClean="0"/>
              <a:t>22 ژوئيه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36" y="6500192"/>
            <a:ext cx="988228" cy="4572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fa-IR" smtClean="0"/>
              <a:t>از 44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752" y="6492240"/>
            <a:ext cx="762000" cy="365760"/>
          </a:xfrm>
        </p:spPr>
        <p:txBody>
          <a:bodyPr/>
          <a:lstStyle>
            <a:lvl1pPr algn="ctr">
              <a:defRPr>
                <a:cs typeface="B Nazanin" panose="00000400000000000000" pitchFamily="2" charset="-78"/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EE73415D-45E1-4C39-8BCE-B0A4FB81E0DA}" type="datetime8">
              <a:rPr lang="fa-IR" smtClean="0"/>
              <a:t>22 ژوئيه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44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27AF6074-DE18-4FFC-9565-AFDDFC55458A}" type="datetime8">
              <a:rPr lang="fa-IR" smtClean="0"/>
              <a:t>22 ژوئيه 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44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rtlCol="0"/>
          <a:lstStyle/>
          <a:p>
            <a:fld id="{F92B6412-5236-43B7-9EF0-025ED58CF0C4}" type="datetime8">
              <a:rPr lang="fa-IR" smtClean="0"/>
              <a:t>22 ژوئيه 19</a:t>
            </a:fld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360FD1-730F-4C18-B25B-3934FD1E2396}" type="slidenum">
              <a:rPr lang="fa-IR" smtClean="0"/>
              <a:t>‹#›</a:t>
            </a:fld>
            <a:endParaRPr lang="fa-I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rtlCol="0"/>
          <a:lstStyle/>
          <a:p>
            <a:r>
              <a:rPr lang="fa-IR" smtClean="0"/>
              <a:t>از 44</a:t>
            </a:r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080CBF5C-73BE-47F0-935F-AAB52692C04E}" type="datetime8">
              <a:rPr lang="fa-IR" smtClean="0"/>
              <a:t>22 ژوئيه 19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44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5360FD1-730F-4C18-B25B-3934FD1E2396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5CA084D6-DE1E-40A6-8D91-6B88D71BADBD}" type="datetime8">
              <a:rPr lang="fa-IR" smtClean="0"/>
              <a:t>22 ژوئيه 19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44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0B7EEF88-EA7C-4F67-A452-719FD3C94427}" type="datetime8">
              <a:rPr lang="fa-IR" smtClean="0"/>
              <a:t>22 ژوئيه 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44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CE3D451B-581B-41DD-B080-1EB5AF074540}" type="datetime8">
              <a:rPr lang="fa-IR" smtClean="0"/>
              <a:t>22 ژوئيه 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44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492240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tx1"/>
                </a:solidFill>
                <a:cs typeface="B Nazanin" panose="00000400000000000000" pitchFamily="2" charset="-78"/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r" rtl="1" eaLnBrk="1" latinLnBrk="0" hangingPunct="1">
        <a:spcBef>
          <a:spcPct val="0"/>
        </a:spcBef>
        <a:buNone/>
        <a:defRPr kumimoji="0" sz="3600" kern="1200">
          <a:solidFill>
            <a:schemeClr val="tx2"/>
          </a:solidFill>
          <a:latin typeface="+mj-lt"/>
          <a:ea typeface="+mj-ea"/>
          <a:cs typeface="B Titr" pitchFamily="2" charset="-78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B Nazanin" pitchFamily="2" charset="-78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B Nazanin" pitchFamily="2" charset="-78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B Nazanin" pitchFamily="2" charset="-78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B Nazanin" pitchFamily="2" charset="-78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8458200" cy="1470025"/>
          </a:xfrm>
        </p:spPr>
        <p:txBody>
          <a:bodyPr>
            <a:normAutofit/>
          </a:bodyPr>
          <a:lstStyle/>
          <a:p>
            <a:r>
              <a:rPr lang="fa-IR" sz="3200" b="1" dirty="0"/>
              <a:t>مطالعات آینده </a:t>
            </a:r>
            <a:r>
              <a:rPr lang="fa-IR" sz="3200" b="1" dirty="0" smtClean="0"/>
              <a:t/>
            </a:r>
            <a:br>
              <a:rPr lang="fa-IR" sz="3200" b="1" dirty="0" smtClean="0"/>
            </a:br>
            <a:r>
              <a:rPr lang="fa-IR" sz="3200" b="1" dirty="0" smtClean="0"/>
              <a:t>و </a:t>
            </a:r>
            <a:r>
              <a:rPr lang="fa-IR" sz="3200" b="1" dirty="0"/>
              <a:t>نقش آن در سیاستگذاری</a:t>
            </a:r>
            <a:r>
              <a:rPr lang="fa-IR" sz="3200" dirty="0"/>
              <a:t> علم، فناوری و نوآوری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149080"/>
            <a:ext cx="9144000" cy="1944216"/>
          </a:xfrm>
        </p:spPr>
        <p:txBody>
          <a:bodyPr>
            <a:normAutofit/>
          </a:bodyPr>
          <a:lstStyle/>
          <a:p>
            <a:pPr algn="ctr"/>
            <a:endParaRPr lang="fa-IR" sz="2600" b="1" dirty="0" smtClean="0"/>
          </a:p>
          <a:p>
            <a:pPr algn="ctr"/>
            <a:r>
              <a:rPr lang="fa-IR" sz="2600" b="1" dirty="0" smtClean="0"/>
              <a:t>سحر کوثری</a:t>
            </a:r>
          </a:p>
          <a:p>
            <a:pPr algn="ctr"/>
            <a:r>
              <a:rPr lang="fa-IR" sz="2600" b="1" dirty="0" smtClean="0"/>
              <a:t>فاطمه سادات رحمتی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4088"/>
            <a:ext cx="8229600" cy="1066800"/>
          </a:xfrm>
        </p:spPr>
        <p:txBody>
          <a:bodyPr/>
          <a:lstStyle/>
          <a:p>
            <a:r>
              <a:rPr lang="fa-IR" dirty="0" smtClean="0">
                <a:solidFill>
                  <a:srgbClr val="FF0000"/>
                </a:solidFill>
              </a:rPr>
              <a:t>پیش بینی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10</a:t>
            </a:fld>
            <a:endParaRPr lang="fa-IR"/>
          </a:p>
        </p:txBody>
      </p:sp>
      <p:sp>
        <p:nvSpPr>
          <p:cNvPr id="8" name="TextBox 7"/>
          <p:cNvSpPr txBox="1"/>
          <p:nvPr/>
        </p:nvSpPr>
        <p:spPr>
          <a:xfrm>
            <a:off x="1187624" y="2636912"/>
            <a:ext cx="1800200" cy="36933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/>
              <a:t>سطح دوم عدم قطعیت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44108" y="2350196"/>
            <a:ext cx="1800200" cy="369332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/>
              <a:t>آینده های محتمل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07904" y="3200003"/>
            <a:ext cx="1944216" cy="646331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/>
              <a:t>پیش بینی احتمالات با روش بیزین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44208" y="3594154"/>
            <a:ext cx="1800200" cy="92333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/>
              <a:t>مشخص بودن عامل و غیر مشخص بودن احتمال وقوع رویداد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92080" y="4941168"/>
            <a:ext cx="1800200" cy="120032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/>
              <a:t>مثال: تغییر احتمالی بازده آتی ناشی از یک دارایی نوعی پیشبینی و مبتنی بر ریسک است.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47664" y="4974420"/>
            <a:ext cx="1800200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/>
              <a:t>ابزار سیاستگذاری:</a:t>
            </a:r>
          </a:p>
          <a:p>
            <a:pPr algn="ctr"/>
            <a:r>
              <a:rPr lang="fa-IR" dirty="0" smtClean="0"/>
              <a:t>مدیریت ریسک</a:t>
            </a:r>
          </a:p>
          <a:p>
            <a:pPr algn="ctr"/>
            <a:r>
              <a:rPr lang="fa-IR" dirty="0" smtClean="0"/>
              <a:t>(کاهش ضرر و افزایش منفعت)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18864" y="69269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200" b="1" dirty="0" smtClean="0"/>
              <a:t>2- قضاوت­های ذهنی در مطالعات آینده (ادامه)</a:t>
            </a:r>
            <a:endParaRPr lang="fa-IR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54719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6096"/>
            <a:ext cx="8229600" cy="1066800"/>
          </a:xfrm>
        </p:spPr>
        <p:txBody>
          <a:bodyPr/>
          <a:lstStyle/>
          <a:p>
            <a:r>
              <a:rPr lang="fa-IR" dirty="0" smtClean="0">
                <a:solidFill>
                  <a:srgbClr val="FF0000"/>
                </a:solidFill>
              </a:rPr>
              <a:t>آینده نگاری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11</a:t>
            </a:fld>
            <a:endParaRPr lang="fa-IR"/>
          </a:p>
        </p:txBody>
      </p:sp>
      <p:sp>
        <p:nvSpPr>
          <p:cNvPr id="8" name="TextBox 7"/>
          <p:cNvSpPr txBox="1"/>
          <p:nvPr/>
        </p:nvSpPr>
        <p:spPr>
          <a:xfrm>
            <a:off x="1187624" y="2636912"/>
            <a:ext cx="1800200" cy="36933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/>
              <a:t>سطح سوم عدم قطعیت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44108" y="2350196"/>
            <a:ext cx="1800200" cy="369332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/>
              <a:t>آینده های باور پذیر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47864" y="2977853"/>
            <a:ext cx="1944216" cy="92333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/>
              <a:t>آیندههای بدیل با استفاده از روش توسعه سناریو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61259" y="3352360"/>
            <a:ext cx="1800200" cy="92333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/>
              <a:t>غیرمشخص بودن عامل و غیر مشخص بودن احتمال وقوع رویداد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67944" y="4414574"/>
            <a:ext cx="2952328" cy="230832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/>
              <a:t>مثال:آینده های باور پذیر صنعت برق</a:t>
            </a:r>
          </a:p>
          <a:p>
            <a:pPr algn="ctr"/>
            <a:r>
              <a:rPr lang="fa-IR" dirty="0" smtClean="0"/>
              <a:t>1- سناریو تولید برق مبتنی بر نیروگاه فسیلی</a:t>
            </a:r>
          </a:p>
          <a:p>
            <a:pPr algn="ctr"/>
            <a:r>
              <a:rPr lang="fa-IR" dirty="0" smtClean="0"/>
              <a:t>2- سناریو تولید برق مبتنی بر انرژی هسته ای</a:t>
            </a:r>
          </a:p>
          <a:p>
            <a:pPr algn="ctr"/>
            <a:r>
              <a:rPr lang="fa-IR" dirty="0" smtClean="0"/>
              <a:t>3- سناریو تولید برق مبتنی بر انرژی نو و تجدیدپذیر</a:t>
            </a:r>
          </a:p>
          <a:p>
            <a:pPr algn="ctr"/>
            <a:r>
              <a:rPr lang="fa-IR" dirty="0" smtClean="0"/>
              <a:t>4- توسعه شبکه هوشمند برق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47664" y="4974420"/>
            <a:ext cx="1800200" cy="14773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/>
              <a:t>ابزار سیاستگذاری:</a:t>
            </a:r>
          </a:p>
          <a:p>
            <a:pPr algn="ctr"/>
            <a:r>
              <a:rPr lang="fa-IR" dirty="0" smtClean="0"/>
              <a:t>اتخاذ سیاستی که در میان همه سناریوها در حد رضایت بخش عمل کند.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18864" y="69269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200" b="1" dirty="0" smtClean="0"/>
              <a:t>2- قضاوت­های ذهنی در مطالعات آینده (ادامه)</a:t>
            </a:r>
            <a:endParaRPr lang="fa-IR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98931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4088"/>
            <a:ext cx="8229600" cy="1066800"/>
          </a:xfrm>
        </p:spPr>
        <p:txBody>
          <a:bodyPr/>
          <a:lstStyle/>
          <a:p>
            <a:r>
              <a:rPr lang="fa-IR" dirty="0" smtClean="0">
                <a:solidFill>
                  <a:srgbClr val="FF0000"/>
                </a:solidFill>
              </a:rPr>
              <a:t>آینده پژوهی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12</a:t>
            </a:fld>
            <a:endParaRPr lang="fa-IR"/>
          </a:p>
        </p:txBody>
      </p:sp>
      <p:sp>
        <p:nvSpPr>
          <p:cNvPr id="8" name="TextBox 7"/>
          <p:cNvSpPr txBox="1"/>
          <p:nvPr/>
        </p:nvSpPr>
        <p:spPr>
          <a:xfrm>
            <a:off x="1187624" y="2636912"/>
            <a:ext cx="1800200" cy="92333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/>
              <a:t>سطح چهارمعدم قطعیت</a:t>
            </a:r>
          </a:p>
          <a:p>
            <a:pPr algn="ctr"/>
            <a:r>
              <a:rPr lang="fa-IR" dirty="0" smtClean="0"/>
              <a:t>(حداکثرعدم قطعیت)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44108" y="2350196"/>
            <a:ext cx="1800200" cy="369332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/>
              <a:t>آینده های ممکن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07904" y="3200003"/>
            <a:ext cx="1944216" cy="14773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/>
              <a:t>توسعه آیندههای ممکن با استفاده از روش سیگنالهای ضعیف تغییر که منجر به شگفتی سازها میشوند.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44208" y="3594154"/>
            <a:ext cx="1944216" cy="92333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/>
              <a:t>غیر مشخص بودن عامل و غیر مشخص بودن احتمال وقوع رویداد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92080" y="4941168"/>
            <a:ext cx="1800200" cy="64633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/>
              <a:t>مثال: جابجایی قطبهای مغناطیسی زمین.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47664" y="4974420"/>
            <a:ext cx="1800200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/>
              <a:t>ابزار سیاستگذاری:</a:t>
            </a:r>
          </a:p>
          <a:p>
            <a:pPr algn="ctr"/>
            <a:r>
              <a:rPr lang="fa-IR" dirty="0" smtClean="0"/>
              <a:t>سیاستهای اقتضایی متناسب با اقتضای شرایط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18864" y="69269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200" b="1" dirty="0" smtClean="0"/>
              <a:t>2- قضاوت­های ذهنی در مطالعات آینده (ادامه)</a:t>
            </a:r>
            <a:endParaRPr lang="fa-IR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73970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22040"/>
            <a:ext cx="8229600" cy="1066800"/>
          </a:xfrm>
        </p:spPr>
        <p:txBody>
          <a:bodyPr>
            <a:normAutofit/>
          </a:bodyPr>
          <a:lstStyle/>
          <a:p>
            <a:r>
              <a:rPr lang="fa-IR" sz="3200" b="1" dirty="0" smtClean="0"/>
              <a:t>3- روش­ها </a:t>
            </a:r>
            <a:r>
              <a:rPr lang="fa-IR" sz="3200" b="1" dirty="0"/>
              <a:t>و تکنیک­های مطالعات </a:t>
            </a:r>
            <a:r>
              <a:rPr lang="fa-IR" sz="3200" b="1" dirty="0" smtClean="0"/>
              <a:t>آینده</a:t>
            </a:r>
            <a:endParaRPr lang="fa-IR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1668298"/>
              </p:ext>
            </p:extLst>
          </p:nvPr>
        </p:nvGraphicFramePr>
        <p:xfrm>
          <a:off x="457200" y="2249488"/>
          <a:ext cx="8229600" cy="348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13</a:t>
            </a:fld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3582518" y="2204864"/>
            <a:ext cx="51042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dirty="0">
                <a:solidFill>
                  <a:srgbClr val="FF0000"/>
                </a:solidFill>
              </a:rPr>
              <a:t>انواع دسته بندی روشهای مطالعات آینده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00002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609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a-IR" sz="2600" b="1" dirty="0">
                <a:solidFill>
                  <a:srgbClr val="FF0000"/>
                </a:solidFill>
                <a:cs typeface="+mn-cs"/>
              </a:rPr>
              <a:t>دسته بندی‌های اولیه روش </a:t>
            </a:r>
            <a:r>
              <a:rPr lang="fa-IR" sz="2600" b="1" dirty="0" smtClean="0">
                <a:solidFill>
                  <a:srgbClr val="FF0000"/>
                </a:solidFill>
                <a:cs typeface="+mn-cs"/>
              </a:rPr>
              <a:t>هابه </a:t>
            </a:r>
            <a:r>
              <a:rPr lang="fa-IR" sz="2600" b="1" dirty="0">
                <a:solidFill>
                  <a:srgbClr val="FF0000"/>
                </a:solidFill>
                <a:cs typeface="+mn-cs"/>
              </a:rPr>
              <a:t>تناسب استفاده آن ها در مراحل پژوهش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3162121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14</a:t>
            </a:fld>
            <a:endParaRPr lang="fa-IR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9552" y="764704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200" b="1" dirty="0" smtClean="0"/>
              <a:t>3- روش­ها و تکنیک­های مطالعات آینده (ادامه)</a:t>
            </a:r>
            <a:endParaRPr lang="fa-IR" sz="32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43284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6096"/>
            <a:ext cx="8229600" cy="1066800"/>
          </a:xfrm>
        </p:spPr>
        <p:txBody>
          <a:bodyPr>
            <a:normAutofit/>
          </a:bodyPr>
          <a:lstStyle/>
          <a:p>
            <a:r>
              <a:rPr lang="fa-IR" sz="3200" b="1" dirty="0" smtClean="0">
                <a:solidFill>
                  <a:srgbClr val="FF0000"/>
                </a:solidFill>
                <a:cs typeface="+mn-cs"/>
              </a:rPr>
              <a:t>الگوی آلتونن</a:t>
            </a:r>
            <a:endParaRPr lang="fa-IR" sz="32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fa-IR" sz="2000" dirty="0" smtClean="0"/>
              <a:t>در این الگو "طبیعت درک سیستم" و "ابزار کنترل یا هدایت سیستم" دو محور اصلی تقسیم بندی هستند:   </a:t>
            </a:r>
          </a:p>
          <a:p>
            <a:pPr marL="109728" indent="0" algn="just">
              <a:buNone/>
            </a:pPr>
            <a:r>
              <a:rPr lang="fa-IR" sz="2000" b="1" dirty="0" smtClean="0"/>
              <a:t>طبیعت درک سیستم</a:t>
            </a:r>
          </a:p>
          <a:p>
            <a:pPr marL="109728" indent="0" algn="just">
              <a:buNone/>
            </a:pPr>
            <a:r>
              <a:rPr lang="fa-IR" sz="2000" b="1" dirty="0"/>
              <a:t> </a:t>
            </a:r>
            <a:r>
              <a:rPr lang="fa-IR" sz="2000" b="1" dirty="0" smtClean="0"/>
              <a:t>	نوپدید (امکان طراحی سیستم وجود ندارد)</a:t>
            </a:r>
          </a:p>
          <a:p>
            <a:pPr marL="109728" indent="0" algn="just">
              <a:buNone/>
            </a:pPr>
            <a:r>
              <a:rPr lang="fa-IR" sz="2000" b="1" dirty="0"/>
              <a:t>	</a:t>
            </a:r>
            <a:r>
              <a:rPr lang="fa-IR" sz="2000" b="1" dirty="0" smtClean="0"/>
              <a:t>طراحی شده (امکان طراحی سیستم وجود دارد)</a:t>
            </a:r>
          </a:p>
          <a:p>
            <a:pPr marL="109728" indent="0" algn="just">
              <a:buNone/>
            </a:pPr>
            <a:endParaRPr lang="fa-IR" sz="2000" dirty="0" smtClean="0"/>
          </a:p>
          <a:p>
            <a:pPr marL="109728" indent="0" algn="just">
              <a:buNone/>
            </a:pPr>
            <a:r>
              <a:rPr lang="fa-IR" sz="2000" b="1" dirty="0" smtClean="0"/>
              <a:t>ابزار کنترل یا هدایت سیستم  </a:t>
            </a:r>
          </a:p>
          <a:p>
            <a:pPr marL="109728" indent="0" algn="just">
              <a:buNone/>
            </a:pPr>
            <a:r>
              <a:rPr lang="fa-IR" sz="2000" b="1" dirty="0"/>
              <a:t>	</a:t>
            </a:r>
            <a:r>
              <a:rPr lang="fa-IR" sz="2000" b="1" dirty="0" smtClean="0"/>
              <a:t>ابتکاری (پذیرفتن ابهام)</a:t>
            </a:r>
          </a:p>
          <a:p>
            <a:pPr marL="109728" indent="0" algn="just">
              <a:buNone/>
            </a:pPr>
            <a:r>
              <a:rPr lang="fa-IR" sz="2000" b="1" dirty="0"/>
              <a:t>	</a:t>
            </a:r>
            <a:r>
              <a:rPr lang="fa-IR" sz="2000" b="1" dirty="0" smtClean="0"/>
              <a:t>قانونمند بودن (بر طرف کردن ابهام)</a:t>
            </a:r>
          </a:p>
          <a:p>
            <a:pPr marL="109728" indent="0" algn="just">
              <a:buNone/>
            </a:pPr>
            <a:r>
              <a:rPr lang="fa-IR" sz="2000" dirty="0" smtClean="0"/>
              <a:t>از تقاطع این دو محور چهار ناحیه به وجود می آید که عبارتند از: پیچیدگی اجتماعی، پیچیدگی ریاضی، پیچیدگی سیستمی و پیچیدگی مهندسی</a:t>
            </a:r>
            <a:endParaRPr lang="fa-I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15</a:t>
            </a:fld>
            <a:endParaRPr lang="fa-IR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9552" y="764704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200" b="1" dirty="0" smtClean="0"/>
              <a:t>3- روش­ها و تکنیک­های مطالعات آینده (ادامه)</a:t>
            </a:r>
            <a:endParaRPr lang="fa-IR" sz="32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6476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16</a:t>
            </a:fld>
            <a:endParaRPr lang="fa-IR"/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4830"/>
            <a:ext cx="6696744" cy="518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28659" y="2420888"/>
            <a:ext cx="17434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b="1" dirty="0" smtClean="0">
                <a:solidFill>
                  <a:srgbClr val="FF0000"/>
                </a:solidFill>
              </a:rPr>
              <a:t>ادامه </a:t>
            </a:r>
            <a:r>
              <a:rPr lang="fa-IR" sz="3200" b="1" dirty="0">
                <a:solidFill>
                  <a:srgbClr val="FF0000"/>
                </a:solidFill>
              </a:rPr>
              <a:t>الگوی آلتونن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9552" y="69269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200" b="1" dirty="0" smtClean="0"/>
              <a:t>3- روش­ها و تکنیک­های مطالعات آینده (ادامه)</a:t>
            </a:r>
            <a:endParaRPr lang="fa-IR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91481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9836"/>
            <a:ext cx="8229600" cy="1066800"/>
          </a:xfrm>
        </p:spPr>
        <p:txBody>
          <a:bodyPr>
            <a:normAutofit/>
          </a:bodyPr>
          <a:lstStyle/>
          <a:p>
            <a:r>
              <a:rPr lang="fa-IR" sz="3200" b="1" dirty="0" smtClean="0">
                <a:solidFill>
                  <a:srgbClr val="FF0000"/>
                </a:solidFill>
                <a:cs typeface="+mn-cs"/>
              </a:rPr>
              <a:t>الماس پوپر</a:t>
            </a:r>
            <a:endParaRPr lang="fa-IR" sz="32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fa-IR" dirty="0" smtClean="0"/>
              <a:t>در این مدل </a:t>
            </a:r>
            <a:r>
              <a:rPr lang="fa-IR" dirty="0"/>
              <a:t>با محوریت ماهیت روش ها و قابلیت روش ها، دسته بندی انجام شده </a:t>
            </a:r>
            <a:r>
              <a:rPr lang="fa-IR" dirty="0" smtClean="0"/>
              <a:t>است:</a:t>
            </a:r>
          </a:p>
          <a:p>
            <a:pPr marL="109728" indent="0">
              <a:buNone/>
            </a:pPr>
            <a:r>
              <a:rPr lang="fa-IR" sz="2000" b="1" dirty="0" smtClean="0"/>
              <a:t>منظور </a:t>
            </a:r>
            <a:r>
              <a:rPr lang="fa-IR" sz="2000" b="1" dirty="0"/>
              <a:t>از ماهیت روش </a:t>
            </a:r>
            <a:r>
              <a:rPr lang="fa-IR" sz="2000" b="1" dirty="0" smtClean="0"/>
              <a:t>ها</a:t>
            </a:r>
          </a:p>
          <a:p>
            <a:pPr marL="109728" indent="0">
              <a:buNone/>
            </a:pPr>
            <a:r>
              <a:rPr lang="fa-IR" sz="2000" b="1" dirty="0" smtClean="0"/>
              <a:t>	کمی</a:t>
            </a:r>
            <a:endParaRPr lang="fa-IR" sz="2000" b="1" dirty="0"/>
          </a:p>
          <a:p>
            <a:pPr marL="109728" indent="0">
              <a:buNone/>
            </a:pPr>
            <a:r>
              <a:rPr lang="fa-IR" sz="2000" b="1" dirty="0"/>
              <a:t>	</a:t>
            </a:r>
            <a:r>
              <a:rPr lang="fa-IR" sz="2000" b="1" dirty="0" smtClean="0"/>
              <a:t>کیفی</a:t>
            </a:r>
          </a:p>
          <a:p>
            <a:pPr marL="109728" indent="0">
              <a:buNone/>
            </a:pPr>
            <a:r>
              <a:rPr lang="fa-IR" sz="2000" b="1" dirty="0" smtClean="0"/>
              <a:t>	ترکیبی </a:t>
            </a:r>
          </a:p>
          <a:p>
            <a:pPr marL="109728" indent="0">
              <a:buNone/>
            </a:pPr>
            <a:endParaRPr lang="fa-IR" sz="2000" b="1" dirty="0" smtClean="0"/>
          </a:p>
          <a:p>
            <a:pPr marL="109728" indent="0">
              <a:buNone/>
            </a:pPr>
            <a:r>
              <a:rPr lang="fa-IR" sz="2000" b="1" dirty="0"/>
              <a:t>منظور از قابلیت </a:t>
            </a:r>
            <a:r>
              <a:rPr lang="fa-IR" sz="2000" b="1" dirty="0" smtClean="0"/>
              <a:t>روشها</a:t>
            </a:r>
          </a:p>
          <a:p>
            <a:pPr marL="109728" indent="0">
              <a:buNone/>
            </a:pPr>
            <a:r>
              <a:rPr lang="fa-IR" sz="2000" b="1" dirty="0"/>
              <a:t>	</a:t>
            </a:r>
            <a:r>
              <a:rPr lang="fa-IR" sz="2000" b="1" dirty="0" smtClean="0"/>
              <a:t>خلاقیت یا شواهد</a:t>
            </a:r>
          </a:p>
          <a:p>
            <a:pPr marL="109728" indent="0">
              <a:buNone/>
            </a:pPr>
            <a:r>
              <a:rPr lang="fa-IR" sz="2000" b="1" dirty="0"/>
              <a:t>	</a:t>
            </a:r>
            <a:r>
              <a:rPr lang="fa-IR" sz="2000" b="1" dirty="0" smtClean="0"/>
              <a:t>تعاملی بودن یا خبره محور بودن</a:t>
            </a:r>
            <a:endParaRPr lang="fa-IR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17</a:t>
            </a:fld>
            <a:endParaRPr lang="fa-IR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9552" y="764704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200" b="1" dirty="0" smtClean="0"/>
              <a:t>3- روش­ها و تکنیک­های مطالعات آینده (ادامه)</a:t>
            </a:r>
            <a:endParaRPr lang="fa-IR" sz="32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30714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18</a:t>
            </a:fld>
            <a:endParaRPr lang="fa-IR"/>
          </a:p>
        </p:txBody>
      </p:sp>
      <p:pic>
        <p:nvPicPr>
          <p:cNvPr id="1027" name="Pictur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32061"/>
            <a:ext cx="6048672" cy="553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43983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b="1" dirty="0" smtClean="0">
                <a:solidFill>
                  <a:srgbClr val="FF0000"/>
                </a:solidFill>
                <a:cs typeface="+mn-cs"/>
              </a:rPr>
              <a:t>الماس پوپر (ادامه)</a:t>
            </a:r>
            <a:endParaRPr lang="fa-IR" sz="30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9552" y="764704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200" b="1" dirty="0" smtClean="0"/>
              <a:t>3- روش­ها و تکنیک­های مطالعات آینده (ادامه)</a:t>
            </a:r>
            <a:endParaRPr lang="fa-IR" sz="32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83939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6096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b="1" dirty="0">
                <a:solidFill>
                  <a:srgbClr val="FF0000"/>
                </a:solidFill>
                <a:cs typeface="+mn-cs"/>
              </a:rPr>
              <a:t>انطباق روش ها بر الماس پوپر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Low"/>
            <a:r>
              <a:rPr lang="fa-IR" dirty="0" smtClean="0"/>
              <a:t>درآینده شناسی، با </a:t>
            </a:r>
            <a:r>
              <a:rPr lang="fa-IR" u="sng" dirty="0" smtClean="0"/>
              <a:t>آینده قطعی </a:t>
            </a:r>
            <a:r>
              <a:rPr lang="fa-IR" dirty="0" smtClean="0"/>
              <a:t>مواجه هستیم پس </a:t>
            </a:r>
            <a:r>
              <a:rPr lang="fa-IR" u="sng" dirty="0" smtClean="0"/>
              <a:t>نیازمند روشهای مبتنی شواهد </a:t>
            </a:r>
            <a:r>
              <a:rPr lang="fa-IR" dirty="0" smtClean="0"/>
              <a:t>داریم.</a:t>
            </a:r>
          </a:p>
          <a:p>
            <a:pPr algn="justLow"/>
            <a:r>
              <a:rPr lang="fa-IR" dirty="0" smtClean="0"/>
              <a:t> در پیش بینی، با </a:t>
            </a:r>
            <a:r>
              <a:rPr lang="fa-IR" u="sng" dirty="0" smtClean="0"/>
              <a:t>آینده های محتمل </a:t>
            </a:r>
            <a:r>
              <a:rPr lang="fa-IR" dirty="0" smtClean="0"/>
              <a:t>مواجه هستیم پس </a:t>
            </a:r>
            <a:r>
              <a:rPr lang="fa-IR" u="sng" dirty="0" smtClean="0"/>
              <a:t>نیازمند روشهای مبتنی بر خبرگی هستیم</a:t>
            </a:r>
            <a:r>
              <a:rPr lang="fa-IR" dirty="0" smtClean="0"/>
              <a:t>.</a:t>
            </a:r>
          </a:p>
          <a:p>
            <a:pPr algn="justLow"/>
            <a:r>
              <a:rPr lang="fa-IR" dirty="0" smtClean="0"/>
              <a:t>در آینده نگاری، با </a:t>
            </a:r>
            <a:r>
              <a:rPr lang="fa-IR" u="sng" dirty="0" smtClean="0"/>
              <a:t>آینده های باور پذیر </a:t>
            </a:r>
            <a:r>
              <a:rPr lang="fa-IR" dirty="0" smtClean="0"/>
              <a:t>مواجه هستیم پس نیازمند </a:t>
            </a:r>
            <a:r>
              <a:rPr lang="fa-IR" u="sng" dirty="0" smtClean="0"/>
              <a:t>روشهای تعاملی </a:t>
            </a:r>
            <a:r>
              <a:rPr lang="fa-IR" dirty="0" smtClean="0"/>
              <a:t>هستیم.</a:t>
            </a:r>
          </a:p>
          <a:p>
            <a:pPr algn="justLow"/>
            <a:r>
              <a:rPr lang="fa-IR" dirty="0" smtClean="0"/>
              <a:t>در آینده پژوهی، با </a:t>
            </a:r>
            <a:r>
              <a:rPr lang="fa-IR" u="sng" dirty="0" smtClean="0"/>
              <a:t>آینده های ممکن </a:t>
            </a:r>
            <a:r>
              <a:rPr lang="fa-IR" dirty="0" smtClean="0"/>
              <a:t>مواجه هستیم پس نیازمند </a:t>
            </a:r>
            <a:r>
              <a:rPr lang="fa-IR" u="sng" dirty="0" smtClean="0"/>
              <a:t>روشهای </a:t>
            </a:r>
            <a:r>
              <a:rPr lang="fa-IR" u="sng" smtClean="0"/>
              <a:t>خلاقانه</a:t>
            </a:r>
            <a:r>
              <a:rPr lang="fa-IR" smtClean="0"/>
              <a:t> هستیم.  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19</a:t>
            </a:fld>
            <a:endParaRPr lang="fa-IR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9552" y="764704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200" b="1" dirty="0" smtClean="0"/>
              <a:t>3- روش­ها و تکنیک­های مطالعات آینده (ادامه)</a:t>
            </a:r>
            <a:endParaRPr lang="fa-IR" sz="32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17022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فهرست مطالب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t>2</a:t>
            </a:fld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lvl="0" indent="0">
              <a:buNone/>
            </a:pPr>
            <a:r>
              <a:rPr lang="fa-IR" b="1" dirty="0" smtClean="0"/>
              <a:t>1- مقدمه</a:t>
            </a:r>
            <a:endParaRPr lang="fa-IR" b="1" dirty="0"/>
          </a:p>
          <a:p>
            <a:pPr marL="109728" lvl="0" indent="0">
              <a:buNone/>
            </a:pPr>
            <a:r>
              <a:rPr lang="fa-IR" b="1" dirty="0" smtClean="0"/>
              <a:t>2- قضاوتهای </a:t>
            </a:r>
            <a:r>
              <a:rPr lang="fa-IR" b="1" dirty="0"/>
              <a:t>ذهنی در مطالعات آینده</a:t>
            </a:r>
          </a:p>
          <a:p>
            <a:pPr marL="109728" lvl="0" indent="0">
              <a:buNone/>
            </a:pPr>
            <a:r>
              <a:rPr lang="fa-IR" b="1" dirty="0" smtClean="0"/>
              <a:t>3- روش </a:t>
            </a:r>
            <a:r>
              <a:rPr lang="fa-IR" b="1" dirty="0"/>
              <a:t>ها و تکنیک‌های مطالعات آینده</a:t>
            </a:r>
          </a:p>
          <a:p>
            <a:pPr marL="109728" lvl="0" indent="0">
              <a:buNone/>
            </a:pPr>
            <a:r>
              <a:rPr lang="fa-IR" b="1" dirty="0" smtClean="0"/>
              <a:t>4- کارکردها </a:t>
            </a:r>
            <a:r>
              <a:rPr lang="fa-IR" b="1" dirty="0"/>
              <a:t>و تاثیرات عام مطالعات آینده بر چرخه سیاستگذاری</a:t>
            </a:r>
          </a:p>
          <a:p>
            <a:pPr marL="109728" lvl="0" indent="0">
              <a:buNone/>
            </a:pPr>
            <a:r>
              <a:rPr lang="fa-IR" b="1" dirty="0"/>
              <a:t>5- انطباق کارکردهای عام مطالعات آینده بر چرخه </a:t>
            </a:r>
            <a:r>
              <a:rPr lang="fa-IR" b="1" dirty="0" smtClean="0"/>
              <a:t>سیاستگذاری</a:t>
            </a:r>
          </a:p>
          <a:p>
            <a:pPr marL="109728" lvl="0" indent="0">
              <a:buNone/>
            </a:pPr>
            <a:r>
              <a:rPr lang="fa-IR" b="1" dirty="0" smtClean="0"/>
              <a:t>6- مطالعه موردی: برنامه </a:t>
            </a:r>
            <a:r>
              <a:rPr lang="fa-IR" b="1" dirty="0"/>
              <a:t>ملی آینده­نگاری </a:t>
            </a:r>
            <a:r>
              <a:rPr lang="fa-IR" b="1" dirty="0" smtClean="0"/>
              <a:t>ایران</a:t>
            </a:r>
            <a:endParaRPr lang="fa-IR" b="1" dirty="0"/>
          </a:p>
          <a:p>
            <a:endParaRPr lang="ar-S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44</a:t>
            </a: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16832"/>
            <a:ext cx="8229600" cy="1066800"/>
          </a:xfrm>
        </p:spPr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  <a:cs typeface="+mn-cs"/>
              </a:rPr>
              <a:t>سه کارکرد اصلی </a:t>
            </a:r>
            <a:endParaRPr lang="fa-IR" b="1" dirty="0">
              <a:solidFill>
                <a:srgbClr val="FF0000"/>
              </a:solidFill>
              <a:cs typeface="+mn-cs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8646931"/>
              </p:ext>
            </p:extLst>
          </p:nvPr>
        </p:nvGraphicFramePr>
        <p:xfrm>
          <a:off x="457200" y="2249488"/>
          <a:ext cx="8229600" cy="3195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20</a:t>
            </a:fld>
            <a:endParaRPr lang="fa-IR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85003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200" b="1" dirty="0" smtClean="0"/>
              <a:t>4- کارکردها </a:t>
            </a:r>
            <a:r>
              <a:rPr lang="fa-IR" sz="3200" b="1" dirty="0"/>
              <a:t>و تاثیرات عام مطالعات آینده</a:t>
            </a:r>
            <a:endParaRPr lang="fa-IR" sz="3200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08656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4088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b="1" dirty="0">
                <a:solidFill>
                  <a:srgbClr val="FF0000"/>
                </a:solidFill>
                <a:cs typeface="+mn-cs"/>
              </a:rPr>
              <a:t>کارکردهای مطالعات در سیاست و آثار آن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195152"/>
              </p:ext>
            </p:extLst>
          </p:nvPr>
        </p:nvGraphicFramePr>
        <p:xfrm>
          <a:off x="457201" y="2209801"/>
          <a:ext cx="8229599" cy="4282438"/>
        </p:xfrm>
        <a:graphic>
          <a:graphicData uri="http://schemas.openxmlformats.org/drawingml/2006/table">
            <a:tbl>
              <a:tblPr rtl="1" firstRow="1" firstCol="1" bandRow="1">
                <a:tableStyleId>{69012ECD-51FC-41F1-AA8D-1B2483CD663E}</a:tableStyleId>
              </a:tblPr>
              <a:tblGrid>
                <a:gridCol w="73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667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338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/>
                        <a:t>کارکرد</a:t>
                      </a:r>
                      <a:endParaRPr lang="en-US" sz="2000" dirty="0"/>
                    </a:p>
                  </a:txBody>
                  <a:tcPr marL="64541" marR="6454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/>
                        <a:t>تاخیر زمانی</a:t>
                      </a:r>
                      <a:endParaRPr lang="en-US" sz="2000"/>
                    </a:p>
                  </a:txBody>
                  <a:tcPr marL="64541" marR="6454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/>
                        <a:t>آثار هدف گذاری شده و/ یا ناخواسته</a:t>
                      </a:r>
                      <a:endParaRPr lang="en-US" sz="2000" dirty="0"/>
                    </a:p>
                  </a:txBody>
                  <a:tcPr marL="64541" marR="6454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3246">
                <a:tc rowSpan="3">
                  <a:txBody>
                    <a:bodyPr/>
                    <a:lstStyle/>
                    <a:p>
                      <a:pPr marL="457200" indent="-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/>
                        <a:t>اطلاع رسانی</a:t>
                      </a:r>
                      <a:endParaRPr lang="en-US" sz="2000" dirty="0"/>
                    </a:p>
                  </a:txBody>
                  <a:tcPr marL="64541" marR="64541" marT="0" marB="0" vert="vert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/>
                        <a:t>فوری</a:t>
                      </a:r>
                      <a:endParaRPr lang="en-US" sz="2000" dirty="0"/>
                    </a:p>
                  </a:txBody>
                  <a:tcPr marL="64541" marR="6454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/>
                        <a:t>افزایش شناخت محدوده موضوع</a:t>
                      </a:r>
                      <a:endParaRPr lang="en-US" sz="2000" dirty="0"/>
                    </a:p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/>
                        <a:t>یادگیری شخصی: آگاهی از گزینه های علم، فناوری و نوآوری میان بازیگران، ایجاد بحث</a:t>
                      </a:r>
                      <a:endParaRPr lang="en-US" sz="2000" dirty="0"/>
                    </a:p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/>
                        <a:t>شفاف تر شدن زمینه و نظرات دیگر ذی نفعان</a:t>
                      </a:r>
                      <a:endParaRPr lang="en-US" sz="2000" dirty="0"/>
                    </a:p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/>
                        <a:t>گسترش مهارت های آینده‎پژوهی در حلقه های وسیع تر</a:t>
                      </a:r>
                      <a:endParaRPr lang="en-US" sz="2000" dirty="0"/>
                    </a:p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/>
                        <a:t>ترکیب جدید خبرگان و ذی نفعان، فهم مشترک (شبکه دانشی)</a:t>
                      </a:r>
                      <a:endParaRPr lang="en-US" sz="2000" dirty="0"/>
                    </a:p>
                  </a:txBody>
                  <a:tcPr marL="64541" marR="6454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603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/>
                        <a:t>متوسط</a:t>
                      </a:r>
                      <a:endParaRPr lang="en-US" sz="2000"/>
                    </a:p>
                  </a:txBody>
                  <a:tcPr marL="64541" marR="6454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/>
                        <a:t>ادراک و ادامه فهم مشترک موجود</a:t>
                      </a:r>
                      <a:endParaRPr lang="en-US" sz="2000"/>
                    </a:p>
                  </a:txBody>
                  <a:tcPr marL="64541" marR="6454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7201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/>
                        <a:t>نهایی</a:t>
                      </a:r>
                      <a:endParaRPr lang="en-US" sz="2000" dirty="0"/>
                    </a:p>
                  </a:txBody>
                  <a:tcPr marL="64541" marR="6454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/>
                        <a:t>یکپارچه کردن بازیگران توانمند جدید و دیدگاه هایشان و وارد کردن این دیدگاه ها به جامعه ای که مساله ای جدید در آن شکل می گیرد</a:t>
                      </a:r>
                      <a:endParaRPr lang="en-US" sz="2000" dirty="0"/>
                    </a:p>
                  </a:txBody>
                  <a:tcPr marL="64541" marR="6454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21</a:t>
            </a:fld>
            <a:endParaRPr lang="fa-IR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69269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200" b="1" dirty="0" smtClean="0"/>
              <a:t>4- کارکردها </a:t>
            </a:r>
            <a:r>
              <a:rPr lang="fa-IR" sz="3200" b="1" dirty="0"/>
              <a:t>و تاثیرات عام مطالعات </a:t>
            </a:r>
            <a:r>
              <a:rPr lang="fa-IR" sz="3200" b="1" dirty="0" smtClean="0"/>
              <a:t>آینده (ادامه)</a:t>
            </a:r>
            <a:endParaRPr lang="fa-IR" sz="3200" dirty="0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48690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7331827"/>
              </p:ext>
            </p:extLst>
          </p:nvPr>
        </p:nvGraphicFramePr>
        <p:xfrm>
          <a:off x="457201" y="2209801"/>
          <a:ext cx="8229599" cy="4282440"/>
        </p:xfrm>
        <a:graphic>
          <a:graphicData uri="http://schemas.openxmlformats.org/drawingml/2006/table">
            <a:tbl>
              <a:tblPr rtl="1" firstRow="1" firstCol="1" bandRow="1">
                <a:tableStyleId>{69012ECD-51FC-41F1-AA8D-1B2483CD663E}</a:tableStyleId>
              </a:tblPr>
              <a:tblGrid>
                <a:gridCol w="723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667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9359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/>
                        <a:t>کارکرد</a:t>
                      </a:r>
                      <a:endParaRPr lang="en-US" sz="2000" dirty="0"/>
                    </a:p>
                  </a:txBody>
                  <a:tcPr marL="64541" marR="6454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/>
                        <a:t>تاخیر زمانی</a:t>
                      </a:r>
                      <a:endParaRPr lang="en-US" sz="2000"/>
                    </a:p>
                  </a:txBody>
                  <a:tcPr marL="64541" marR="6454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/>
                        <a:t>آثار هدف گذاری شده و/ یا ناخواسته</a:t>
                      </a:r>
                      <a:endParaRPr lang="en-US" sz="2000" dirty="0"/>
                    </a:p>
                  </a:txBody>
                  <a:tcPr marL="64541" marR="6454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6193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/>
                        <a:t>مشاوره سیاستی و مشاوره استراتژیک</a:t>
                      </a:r>
                      <a:endParaRPr lang="en-US" sz="2000" dirty="0"/>
                    </a:p>
                  </a:txBody>
                  <a:tcPr marL="68580" marR="68580" marT="0" marB="0" vert="vert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/>
                        <a:t>فوری</a:t>
                      </a:r>
                      <a:endParaRPr lang="en-US" sz="200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/>
                        <a:t>آشکار کردن برنامه ها و اهداف پنهان</a:t>
                      </a:r>
                      <a:endParaRPr lang="en-US" sz="2000" dirty="0"/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/>
                        <a:t>اقدامات موثر</a:t>
                      </a:r>
                      <a:endParaRPr lang="en-US" sz="20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3444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/>
                        <a:t>متوسط</a:t>
                      </a:r>
                      <a:endParaRPr lang="en-US" sz="200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/>
                        <a:t>ارائه توصیه و گزینه های سیاستی برای اجرا</a:t>
                      </a:r>
                      <a:endParaRPr lang="en-US" sz="2000" dirty="0"/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/>
                        <a:t>فعال کردن و حمایت از فرایندهای یادگیری و عدم یادگیری سریع</a:t>
                      </a:r>
                      <a:endParaRPr lang="en-US" sz="2000" dirty="0"/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/>
                        <a:t>شناسایی موانع پنهانی برای معرفی فرایندهای مشارکتی آگاهانه، شفاف و باز به حکمرانی</a:t>
                      </a:r>
                      <a:endParaRPr lang="en-US" sz="20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3444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/>
                        <a:t>نهایی</a:t>
                      </a:r>
                      <a:endParaRPr lang="en-US" sz="200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/>
                        <a:t>تأثیر در برنامه‌های پژوهشی/ سیاستی بازیگران، هم در بخش خصوصی و هم در بخش عمومی، مثلا در استراتژی ها و برنامه های سیاستی</a:t>
                      </a:r>
                      <a:endParaRPr lang="en-US" sz="2000" dirty="0"/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/>
                        <a:t>فرمول بندی و اجرای سیاست های جدید</a:t>
                      </a:r>
                      <a:endParaRPr lang="en-US" sz="2000" dirty="0"/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/>
                        <a:t>ترکیب عناصر آینده نگری در رویه های سیاستگذاری و برنامه ریزی</a:t>
                      </a:r>
                      <a:endParaRPr lang="en-US" sz="20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22</a:t>
            </a:fld>
            <a:endParaRPr lang="fa-I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354088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b="1" dirty="0">
                <a:solidFill>
                  <a:srgbClr val="FF0000"/>
                </a:solidFill>
                <a:cs typeface="+mn-cs"/>
              </a:rPr>
              <a:t>کارکردهای مطالعات در سیاست و آثار </a:t>
            </a:r>
            <a:r>
              <a:rPr lang="fa-IR" sz="3000" b="1" dirty="0" smtClean="0">
                <a:solidFill>
                  <a:srgbClr val="FF0000"/>
                </a:solidFill>
                <a:cs typeface="+mn-cs"/>
              </a:rPr>
              <a:t>آن (ادامه) </a:t>
            </a:r>
            <a:endParaRPr lang="fa-IR" sz="30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69269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200" b="1" dirty="0" smtClean="0"/>
              <a:t>4- کارکردها </a:t>
            </a:r>
            <a:r>
              <a:rPr lang="fa-IR" sz="3200" b="1" dirty="0"/>
              <a:t>و تاثیرات عام مطالعات </a:t>
            </a:r>
            <a:r>
              <a:rPr lang="fa-IR" sz="3200" b="1" dirty="0" smtClean="0"/>
              <a:t>آینده (ادامه)</a:t>
            </a:r>
            <a:endParaRPr lang="fa-IR" sz="3200" dirty="0">
              <a:solidFill>
                <a:srgbClr val="FF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53119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9916679"/>
              </p:ext>
            </p:extLst>
          </p:nvPr>
        </p:nvGraphicFramePr>
        <p:xfrm>
          <a:off x="457201" y="2209801"/>
          <a:ext cx="8229599" cy="4123621"/>
        </p:xfrm>
        <a:graphic>
          <a:graphicData uri="http://schemas.openxmlformats.org/drawingml/2006/table">
            <a:tbl>
              <a:tblPr rtl="1" firstRow="1" firstCol="1" bandRow="1">
                <a:tableStyleId>{69012ECD-51FC-41F1-AA8D-1B2483CD663E}</a:tableStyleId>
              </a:tblPr>
              <a:tblGrid>
                <a:gridCol w="723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667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1301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/>
                        <a:t>کارکرد</a:t>
                      </a:r>
                      <a:endParaRPr lang="en-US" sz="2000" dirty="0"/>
                    </a:p>
                  </a:txBody>
                  <a:tcPr marL="64541" marR="6454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/>
                        <a:t>تاخیر زمانی</a:t>
                      </a:r>
                      <a:endParaRPr lang="en-US" sz="2000"/>
                    </a:p>
                  </a:txBody>
                  <a:tcPr marL="64541" marR="6454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/>
                        <a:t>آثار هدف گذاری شده و/ یا ناخواسته</a:t>
                      </a:r>
                      <a:endParaRPr lang="en-US" sz="2000" dirty="0"/>
                    </a:p>
                  </a:txBody>
                  <a:tcPr marL="64541" marR="6454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0707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/>
                        <a:t>اجرا/ تسهیل پیاده ‏سازی</a:t>
                      </a:r>
                      <a:endParaRPr lang="en-US" sz="2000" dirty="0"/>
                    </a:p>
                  </a:txBody>
                  <a:tcPr marL="68580" marR="68580" marT="0" marB="0" vert="vert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/>
                        <a:t>فوری</a:t>
                      </a:r>
                      <a:endParaRPr lang="en-US" sz="200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/>
                        <a:t>ایجاد فرایندهای یادگیری جمعی</a:t>
                      </a:r>
                      <a:endParaRPr lang="en-US" sz="2000" dirty="0"/>
                    </a:p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/>
                        <a:t>تفسیر چشم اندازهای مشترک آینده، ایجاد دیدگاه های بلند مدت</a:t>
                      </a:r>
                      <a:endParaRPr lang="en-US" sz="2000" dirty="0"/>
                    </a:p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/>
                        <a:t>آگاهی از ویژگی های سیستمی</a:t>
                      </a:r>
                      <a:endParaRPr lang="en-US" sz="20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1367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/>
                        <a:t>متوسط</a:t>
                      </a:r>
                      <a:endParaRPr lang="en-US" sz="20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/>
                        <a:t>تشکیل شبکه های اجرا</a:t>
                      </a:r>
                      <a:endParaRPr lang="en-US" sz="2000" dirty="0"/>
                    </a:p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/>
                        <a:t>ایجاد فعالیت های پیگیری</a:t>
                      </a:r>
                      <a:endParaRPr lang="en-US" sz="20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0246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/>
                        <a:t>نهایی</a:t>
                      </a:r>
                      <a:endParaRPr lang="en-US" sz="200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/>
                        <a:t>اتخاذ مطالب پیش بینی در برنامه تحقیق و تدریس سازمان (به عنوان مثال، دانشگاه مالتا) فعالیت های پیش بینی فعال سازی در رشته های مختلف (مالت را ببینید)</a:t>
                      </a:r>
                      <a:endParaRPr lang="en-US" sz="2000" dirty="0"/>
                    </a:p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/>
                        <a:t>بهبود انسجام سیاست ها</a:t>
                      </a:r>
                      <a:endParaRPr lang="en-US" sz="2000" dirty="0"/>
                    </a:p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/>
                        <a:t>تغییرات فرهنگی تفکر سیستمی و شهودی بلندمدت</a:t>
                      </a:r>
                      <a:endParaRPr lang="en-US" sz="20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23</a:t>
            </a:fld>
            <a:endParaRPr lang="fa-I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354088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b="1" dirty="0">
                <a:solidFill>
                  <a:srgbClr val="FF0000"/>
                </a:solidFill>
                <a:cs typeface="+mn-cs"/>
              </a:rPr>
              <a:t>کارکردهای مطالعات در سیاست و آثار </a:t>
            </a:r>
            <a:r>
              <a:rPr lang="fa-IR" sz="3000" b="1" dirty="0" smtClean="0">
                <a:solidFill>
                  <a:srgbClr val="FF0000"/>
                </a:solidFill>
                <a:cs typeface="+mn-cs"/>
              </a:rPr>
              <a:t>آن (ادامه) </a:t>
            </a:r>
            <a:endParaRPr lang="fa-IR" sz="30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69269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200" b="1" dirty="0" smtClean="0"/>
              <a:t>4- کارکردها </a:t>
            </a:r>
            <a:r>
              <a:rPr lang="fa-IR" sz="3200" b="1" dirty="0"/>
              <a:t>و تاثیرات عام مطالعات </a:t>
            </a:r>
            <a:r>
              <a:rPr lang="fa-IR" sz="3200" b="1" dirty="0" smtClean="0"/>
              <a:t>آینده (ادامه)</a:t>
            </a:r>
            <a:endParaRPr lang="fa-IR" sz="3200" dirty="0">
              <a:solidFill>
                <a:srgbClr val="FF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15676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24</a:t>
            </a:fld>
            <a:endParaRPr lang="fa-IR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046443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135408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b="1" dirty="0">
                <a:solidFill>
                  <a:srgbClr val="FF0000"/>
                </a:solidFill>
                <a:cs typeface="+mn-cs"/>
              </a:rPr>
              <a:t>خروجی ها (محصولات فعالیت) مطالعات </a:t>
            </a:r>
            <a:r>
              <a:rPr lang="fa-IR" sz="3000" b="1" dirty="0" smtClean="0">
                <a:solidFill>
                  <a:srgbClr val="FF0000"/>
                </a:solidFill>
                <a:cs typeface="+mn-cs"/>
              </a:rPr>
              <a:t>آینده</a:t>
            </a:r>
            <a:endParaRPr lang="fa-IR" sz="30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69269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200" b="1" dirty="0" smtClean="0"/>
              <a:t>4- کارکردها </a:t>
            </a:r>
            <a:r>
              <a:rPr lang="fa-IR" sz="3200" b="1" dirty="0"/>
              <a:t>و تاثیرات عام مطالعات </a:t>
            </a:r>
            <a:r>
              <a:rPr lang="fa-IR" sz="3200" b="1" dirty="0" smtClean="0"/>
              <a:t>آینده (ادامه)</a:t>
            </a:r>
            <a:endParaRPr lang="fa-IR" sz="3200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36717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25</a:t>
            </a:fld>
            <a:endParaRPr lang="fa-IR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0936026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135408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b="1" dirty="0">
                <a:solidFill>
                  <a:srgbClr val="FF0000"/>
                </a:solidFill>
                <a:cs typeface="+mn-cs"/>
              </a:rPr>
              <a:t>نتایج (تاثیرات کوتاه مدت و میان مدت) مطالعات </a:t>
            </a:r>
            <a:r>
              <a:rPr lang="fa-IR" sz="3000" b="1" dirty="0" smtClean="0">
                <a:solidFill>
                  <a:srgbClr val="FF0000"/>
                </a:solidFill>
                <a:cs typeface="+mn-cs"/>
              </a:rPr>
              <a:t>آینده</a:t>
            </a:r>
            <a:endParaRPr lang="fa-IR" sz="30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69269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200" b="1" dirty="0" smtClean="0"/>
              <a:t>4- کارکردها </a:t>
            </a:r>
            <a:r>
              <a:rPr lang="fa-IR" sz="3200" b="1" dirty="0"/>
              <a:t>و تاثیرات عام مطالعات </a:t>
            </a:r>
            <a:r>
              <a:rPr lang="fa-IR" sz="3200" b="1" dirty="0" smtClean="0"/>
              <a:t>آینده (ادامه)</a:t>
            </a:r>
            <a:endParaRPr lang="fa-IR" sz="3200" dirty="0">
              <a:solidFill>
                <a:srgbClr val="FF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9170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26</a:t>
            </a:fld>
            <a:endParaRPr lang="fa-IR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037073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457200" y="135408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b="1" dirty="0">
                <a:solidFill>
                  <a:srgbClr val="FF0000"/>
                </a:solidFill>
                <a:cs typeface="+mn-cs"/>
              </a:rPr>
              <a:t>آثار (تاثیرات ساختاری و دوره های طولانی) مطالعات </a:t>
            </a:r>
            <a:r>
              <a:rPr lang="fa-IR" sz="3000" b="1" dirty="0" smtClean="0">
                <a:solidFill>
                  <a:srgbClr val="FF0000"/>
                </a:solidFill>
                <a:cs typeface="+mn-cs"/>
              </a:rPr>
              <a:t>آینده</a:t>
            </a:r>
            <a:endParaRPr lang="fa-IR" sz="30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69269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200" b="1" dirty="0" smtClean="0"/>
              <a:t>4- کارکردها </a:t>
            </a:r>
            <a:r>
              <a:rPr lang="fa-IR" sz="3200" b="1" dirty="0"/>
              <a:t>و تاثیرات عام مطالعات </a:t>
            </a:r>
            <a:r>
              <a:rPr lang="fa-IR" sz="3200" b="1" dirty="0" smtClean="0"/>
              <a:t>آینده (ادامه)</a:t>
            </a:r>
            <a:endParaRPr lang="fa-IR" sz="3200" dirty="0">
              <a:solidFill>
                <a:srgbClr val="FF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6675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 fontScale="90000"/>
          </a:bodyPr>
          <a:lstStyle/>
          <a:p>
            <a:pPr algn="just"/>
            <a:r>
              <a:rPr lang="fa-IR" dirty="0" smtClean="0"/>
              <a:t>5- </a:t>
            </a:r>
            <a:r>
              <a:rPr lang="fa-IR" b="1" dirty="0"/>
              <a:t>انطباق کارکردهای عام مطالعات آینده بر چرخه </a:t>
            </a:r>
            <a:r>
              <a:rPr lang="fa-IR" b="1" dirty="0" smtClean="0"/>
              <a:t>سیاستگذاری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27</a:t>
            </a:fld>
            <a:endParaRPr lang="fa-IR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3373090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6012160" y="1988840"/>
            <a:ext cx="28083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800" b="1" dirty="0">
                <a:solidFill>
                  <a:srgbClr val="FF0000"/>
                </a:solidFill>
              </a:rPr>
              <a:t>معرفی چرخه سیاستگذاری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39489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8605117"/>
              </p:ext>
            </p:extLst>
          </p:nvPr>
        </p:nvGraphicFramePr>
        <p:xfrm>
          <a:off x="457200" y="2249488"/>
          <a:ext cx="8229600" cy="3771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68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1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9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864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fa-IR" sz="2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مرحله چرخه</a:t>
                      </a:r>
                      <a:endParaRPr lang="en-US" sz="20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337435" algn="l"/>
                        </a:tabLst>
                      </a:pPr>
                      <a:r>
                        <a:rPr lang="fa-IR" sz="20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کارکرد مطالعات آینده در این مرحله از چرخه</a:t>
                      </a:r>
                      <a:endParaRPr lang="en-US" sz="20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337435" algn="l"/>
                        </a:tabLst>
                      </a:pPr>
                      <a:r>
                        <a:rPr lang="ar-SA" sz="20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                  </a:t>
                      </a:r>
                      <a:r>
                        <a:rPr lang="fa-IR" sz="20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روش­های بالقوه</a:t>
                      </a:r>
                      <a:endParaRPr lang="en-US" sz="20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316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/>
                        <a:t>1-تعریف </a:t>
                      </a:r>
                      <a:r>
                        <a:rPr lang="fa-IR" sz="2000" b="1" dirty="0"/>
                        <a:t>مساله</a:t>
                      </a:r>
                      <a:endParaRPr lang="en-US" sz="2000" b="1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/>
                        <a:t>کشف زودهنگام مسایل</a:t>
                      </a:r>
                      <a:endParaRPr lang="en-US" sz="2000" dirty="0"/>
                    </a:p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/>
                        <a:t>تمرکز روی موضوعات بلند مدت، موضوعات نوظهور، تعیین خطرات احتمالی و چاره­اندیشی</a:t>
                      </a:r>
                      <a:endParaRPr lang="en-US" sz="20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/>
                        <a:t>روش­های خلاقانه: شگفتی سازها، سیگنالهای ضعیف تغییر، چرخه آینده، نقشه ذهنی</a:t>
                      </a:r>
                      <a:endParaRPr lang="en-US" sz="2000" dirty="0"/>
                    </a:p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/>
                        <a:t>روش­های شناختی: روش سوات، </a:t>
                      </a:r>
                      <a:r>
                        <a:rPr lang="en-US" sz="2000" dirty="0"/>
                        <a:t>STEEPV</a:t>
                      </a:r>
                      <a:r>
                        <a:rPr lang="fa-IR" sz="2000" dirty="0"/>
                        <a:t>،</a:t>
                      </a:r>
                      <a:r>
                        <a:rPr lang="en-US" sz="2000" dirty="0"/>
                        <a:t>PEST  </a:t>
                      </a:r>
                      <a:r>
                        <a:rPr lang="fa-IR" sz="2000" dirty="0"/>
                        <a:t>و... </a:t>
                      </a:r>
                      <a:endParaRPr lang="en-US" sz="20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28</a:t>
            </a:fld>
            <a:endParaRPr lang="fa-IR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just"/>
            <a:r>
              <a:rPr lang="fa-IR" sz="3200" dirty="0" smtClean="0"/>
              <a:t>5- </a:t>
            </a:r>
            <a:r>
              <a:rPr lang="fa-IR" sz="3200" b="1" dirty="0" smtClean="0"/>
              <a:t>انطباق کارکردهای عام مطالعات آینده بر چرخه سیاستگذاری (ادامه)</a:t>
            </a:r>
            <a:endParaRPr lang="fa-IR" sz="32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492758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0506586"/>
              </p:ext>
            </p:extLst>
          </p:nvPr>
        </p:nvGraphicFramePr>
        <p:xfrm>
          <a:off x="457200" y="2249488"/>
          <a:ext cx="8229600" cy="3771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68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1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9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864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fa-IR" sz="2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مرحله چرخه</a:t>
                      </a:r>
                      <a:endParaRPr lang="en-US" sz="20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337435" algn="l"/>
                        </a:tabLst>
                      </a:pPr>
                      <a:r>
                        <a:rPr lang="fa-IR" sz="20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کارکرد مطالعات آینده در این مرحله از چرخه</a:t>
                      </a:r>
                      <a:endParaRPr lang="en-US" sz="20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337435" algn="l"/>
                        </a:tabLst>
                      </a:pPr>
                      <a:r>
                        <a:rPr lang="ar-SA" sz="20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                  </a:t>
                      </a:r>
                      <a:r>
                        <a:rPr lang="fa-IR" sz="20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روش­های بالقوه</a:t>
                      </a:r>
                      <a:endParaRPr lang="en-US" sz="20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316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2-طراحی </a:t>
                      </a:r>
                      <a:r>
                        <a:rPr lang="fa-IR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پاسخ­های بدیل</a:t>
                      </a:r>
                      <a:endParaRPr lang="en-US" sz="20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بدیل اندیشی</a:t>
                      </a:r>
                      <a:endParaRPr lang="en-US" sz="20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آشکارسازی برنامه­ها و اهداف پنهان</a:t>
                      </a:r>
                      <a:endParaRPr lang="en-US" sz="20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ارایه توصیه­ها و گزینه سیاستی بدیل</a:t>
                      </a:r>
                      <a:endParaRPr lang="en-US" sz="20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فرمول­بندی سیاست­های جدید</a:t>
                      </a:r>
                      <a:endParaRPr lang="en-US" sz="20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روش­های مشاوره­ای: رای گیری، پیمایش، مصاحبه، پانل خبرگان، برگزاری کارگاه، پانل شهروندان و ذهن انگیزی</a:t>
                      </a:r>
                      <a:endParaRPr lang="en-US" sz="20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روش­های تجویزی: روش مورفولوژی، درخت وابستگی، نقشه آینده، روش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SRI</a:t>
                      </a:r>
                      <a:r>
                        <a:rPr lang="fa-IR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endParaRPr lang="en-US" sz="20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29</a:t>
            </a:fld>
            <a:endParaRPr lang="fa-IR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just"/>
            <a:r>
              <a:rPr lang="fa-IR" sz="3200" dirty="0" smtClean="0"/>
              <a:t>5- </a:t>
            </a:r>
            <a:r>
              <a:rPr lang="fa-IR" sz="3200" b="1" dirty="0" smtClean="0"/>
              <a:t>انطباق کارکردهای عام مطالعات آینده بر چرخه سیاستگذاری (ادامه)</a:t>
            </a:r>
            <a:endParaRPr lang="fa-IR" sz="32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48062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66800"/>
          </a:xfrm>
        </p:spPr>
        <p:txBody>
          <a:bodyPr/>
          <a:lstStyle/>
          <a:p>
            <a:pPr algn="r" rtl="1"/>
            <a:r>
              <a:rPr lang="fa-IR" dirty="0" smtClean="0"/>
              <a:t>1- مقدمه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2075396"/>
              </p:ext>
            </p:extLst>
          </p:nvPr>
        </p:nvGraphicFramePr>
        <p:xfrm>
          <a:off x="4092724" y="2355410"/>
          <a:ext cx="4117826" cy="373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triped Right Arrow 6"/>
          <p:cNvSpPr/>
          <p:nvPr/>
        </p:nvSpPr>
        <p:spPr>
          <a:xfrm flipH="1">
            <a:off x="2987824" y="3188970"/>
            <a:ext cx="990600" cy="971550"/>
          </a:xfrm>
          <a:prstGeom prst="stripedRightArrow">
            <a:avLst>
              <a:gd name="adj1" fmla="val 53443"/>
              <a:gd name="adj2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7E06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200" y="3009221"/>
            <a:ext cx="2416324" cy="135255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3600" dirty="0" smtClean="0">
                <a:solidFill>
                  <a:schemeClr val="tx1"/>
                </a:solidFill>
              </a:rPr>
              <a:t>مطالعات روش‌مند آینده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0527-9846-4D1D-87FB-B2F559C068A1}" type="slidenum">
              <a:rPr lang="fa-IR" smtClean="0"/>
              <a:t>3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6133772" y="1969676"/>
            <a:ext cx="25426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800" b="1" dirty="0">
                <a:solidFill>
                  <a:srgbClr val="FF0000"/>
                </a:solidFill>
              </a:rPr>
              <a:t>در فضایی با </a:t>
            </a:r>
            <a:r>
              <a:rPr lang="fa-IR" sz="2800" b="1" dirty="0" smtClean="0">
                <a:solidFill>
                  <a:srgbClr val="FF0000"/>
                </a:solidFill>
              </a:rPr>
              <a:t>شرایط: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7396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157026"/>
              </p:ext>
            </p:extLst>
          </p:nvPr>
        </p:nvGraphicFramePr>
        <p:xfrm>
          <a:off x="457200" y="2249488"/>
          <a:ext cx="8229600" cy="3771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68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1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9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864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fa-IR" sz="2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مرحله چرخه</a:t>
                      </a:r>
                      <a:endParaRPr lang="en-US" sz="20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337435" algn="l"/>
                        </a:tabLst>
                      </a:pPr>
                      <a:r>
                        <a:rPr lang="fa-IR" sz="20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کارکرد مطالعات آینده در این مرحله از چرخه</a:t>
                      </a:r>
                      <a:endParaRPr lang="en-US" sz="20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337435" algn="l"/>
                        </a:tabLst>
                      </a:pPr>
                      <a:r>
                        <a:rPr lang="ar-SA" sz="20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                  </a:t>
                      </a:r>
                      <a:r>
                        <a:rPr lang="fa-IR" sz="20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روش­های بالقوه</a:t>
                      </a:r>
                      <a:endParaRPr lang="en-US" sz="20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316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3-انتخاب </a:t>
                      </a:r>
                      <a:r>
                        <a:rPr lang="fa-IR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گزینه­های مرجح</a:t>
                      </a:r>
                      <a:endParaRPr lang="en-US" sz="20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اجماع سازی</a:t>
                      </a:r>
                      <a:endParaRPr lang="en-US" sz="20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ایجاد آگاهی و فهم مشترک</a:t>
                      </a:r>
                      <a:endParaRPr lang="en-US" sz="20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یکپارچه­کردن بازیگران توانمند جدید و دیدگاه­هایشان</a:t>
                      </a:r>
                      <a:endParaRPr lang="en-US" sz="20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روش­های تصمیم­گیری چند معیاره: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MADM MCDM</a:t>
                      </a:r>
                      <a:endParaRPr lang="en-US" sz="20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30</a:t>
            </a:fld>
            <a:endParaRPr lang="fa-IR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just"/>
            <a:r>
              <a:rPr lang="fa-IR" sz="3200" dirty="0" smtClean="0"/>
              <a:t>5- </a:t>
            </a:r>
            <a:r>
              <a:rPr lang="fa-IR" sz="3200" b="1" dirty="0" smtClean="0"/>
              <a:t>انطباق کارکردهای عام مطالعات آینده بر چرخه سیاستگذاری (ادامه)</a:t>
            </a:r>
            <a:endParaRPr lang="fa-IR" sz="32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775399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6083322"/>
              </p:ext>
            </p:extLst>
          </p:nvPr>
        </p:nvGraphicFramePr>
        <p:xfrm>
          <a:off x="457200" y="2249488"/>
          <a:ext cx="8229600" cy="3771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68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1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9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864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fa-IR" sz="2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مرحله چرخه</a:t>
                      </a:r>
                      <a:endParaRPr lang="en-US" sz="20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337435" algn="l"/>
                        </a:tabLst>
                      </a:pPr>
                      <a:r>
                        <a:rPr lang="fa-IR" sz="20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کارکرد مطالعات آینده در این مرحله از چرخه</a:t>
                      </a:r>
                      <a:endParaRPr lang="en-US" sz="20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337435" algn="l"/>
                        </a:tabLst>
                      </a:pPr>
                      <a:r>
                        <a:rPr lang="ar-SA" sz="20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                  </a:t>
                      </a:r>
                      <a:r>
                        <a:rPr lang="fa-IR" sz="20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روش­های بالقوه</a:t>
                      </a:r>
                      <a:endParaRPr lang="en-US" sz="20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316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4-اجرا</a:t>
                      </a:r>
                      <a:endParaRPr lang="en-US" sz="20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درگیری و مشارکت ذینفعان جهت ایجاد تعهد به اجرا</a:t>
                      </a:r>
                      <a:endParaRPr lang="en-US" sz="200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ارتباط با رسانه­ها</a:t>
                      </a:r>
                      <a:endParaRPr lang="en-US" sz="200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همزمان­سازی و درگیر شدن با چرخه سیاست</a:t>
                      </a:r>
                      <a:endParaRPr lang="en-US" sz="200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تحویل به­موقع نتایج در الگوی مورد نظر</a:t>
                      </a:r>
                      <a:endParaRPr lang="en-US" sz="200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ارایه اسناد کوتاه و شفاف از گزینه­های سیاستی</a:t>
                      </a:r>
                      <a:endParaRPr lang="en-US" sz="200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روش­های تعاملی: پنل­های شهروندی، ذهن­انگیزی و کارگاه­های آینده</a:t>
                      </a:r>
                      <a:endParaRPr lang="en-US" sz="20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31</a:t>
            </a:fld>
            <a:endParaRPr lang="fa-IR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just"/>
            <a:r>
              <a:rPr lang="fa-IR" sz="3200" dirty="0" smtClean="0"/>
              <a:t>5- </a:t>
            </a:r>
            <a:r>
              <a:rPr lang="fa-IR" sz="3200" b="1" dirty="0" smtClean="0"/>
              <a:t>انطباق کارکردهای عام مطالعات آینده بر چرخه سیاستگذاری (ادامه)</a:t>
            </a:r>
            <a:endParaRPr lang="fa-IR" sz="32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64128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5451184"/>
              </p:ext>
            </p:extLst>
          </p:nvPr>
        </p:nvGraphicFramePr>
        <p:xfrm>
          <a:off x="457200" y="2249488"/>
          <a:ext cx="8229600" cy="3771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68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1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9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864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fa-IR" sz="2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مرحله چرخه</a:t>
                      </a:r>
                      <a:endParaRPr lang="en-US" sz="20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337435" algn="l"/>
                        </a:tabLst>
                      </a:pPr>
                      <a:r>
                        <a:rPr lang="fa-IR" sz="20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کارکرد مطالعات آینده در این مرحله از چرخه</a:t>
                      </a:r>
                      <a:endParaRPr lang="en-US" sz="20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337435" algn="l"/>
                        </a:tabLst>
                      </a:pPr>
                      <a:r>
                        <a:rPr lang="ar-SA" sz="20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                  </a:t>
                      </a:r>
                      <a:r>
                        <a:rPr lang="fa-IR" sz="20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روش­های بالقوه</a:t>
                      </a:r>
                      <a:endParaRPr lang="en-US" sz="20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316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5-ارزیابی</a:t>
                      </a:r>
                      <a:endParaRPr lang="en-US" sz="20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قابلیت رصد درونی</a:t>
                      </a:r>
                      <a:endParaRPr lang="en-US" sz="200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سیاست­گذاری بهتر (توانایی بهتر در درک و شکل دهی آینده و افزایش سطح پذیرش و اعتبار تصمیمات سیاست­گذاری)</a:t>
                      </a:r>
                      <a:endParaRPr lang="en-US" sz="200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افزایش شفافیت</a:t>
                      </a:r>
                      <a:endParaRPr lang="en-US" sz="200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افزایش سطح قانون­مندی</a:t>
                      </a:r>
                      <a:endParaRPr lang="en-US" sz="200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شاخص های راهنما</a:t>
                      </a:r>
                      <a:endParaRPr lang="en-US" sz="20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32</a:t>
            </a:fld>
            <a:endParaRPr lang="fa-IR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just"/>
            <a:r>
              <a:rPr lang="fa-IR" sz="3200" dirty="0" smtClean="0"/>
              <a:t>5- </a:t>
            </a:r>
            <a:r>
              <a:rPr lang="fa-IR" sz="3200" b="1" dirty="0" smtClean="0"/>
              <a:t>انطباق کارکردهای عام مطالعات آینده بر چرخه سیاستگذاری (ادامه)</a:t>
            </a:r>
            <a:endParaRPr lang="fa-IR" sz="32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72747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6016"/>
            <a:ext cx="8229600" cy="1066800"/>
          </a:xfrm>
        </p:spPr>
        <p:txBody>
          <a:bodyPr>
            <a:normAutofit/>
          </a:bodyPr>
          <a:lstStyle/>
          <a:p>
            <a:r>
              <a:rPr lang="fa-IR" sz="3200" b="1" dirty="0" smtClean="0"/>
              <a:t>6- مطالعه </a:t>
            </a:r>
            <a:r>
              <a:rPr lang="fa-IR" sz="3200" b="1" dirty="0"/>
              <a:t>موردی: برنامه ملی آینده­نگاری </a:t>
            </a:r>
            <a:r>
              <a:rPr lang="fa-IR" sz="3200" b="1" dirty="0" smtClean="0"/>
              <a:t>ایران</a:t>
            </a:r>
            <a:endParaRPr lang="fa-IR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33</a:t>
            </a:fld>
            <a:endParaRPr lang="fa-IR"/>
          </a:p>
        </p:txBody>
      </p:sp>
      <p:sp>
        <p:nvSpPr>
          <p:cNvPr id="5" name="Rectangle 4"/>
          <p:cNvSpPr/>
          <p:nvPr/>
        </p:nvSpPr>
        <p:spPr>
          <a:xfrm>
            <a:off x="4209875" y="1556792"/>
            <a:ext cx="43765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b="1" dirty="0">
                <a:solidFill>
                  <a:srgbClr val="FF0000"/>
                </a:solidFill>
              </a:rPr>
              <a:t>معرفی برنامه ملی آینده نگاری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44</a:t>
            </a:r>
            <a:endParaRPr lang="fa-IR"/>
          </a:p>
        </p:txBody>
      </p:sp>
      <p:grpSp>
        <p:nvGrpSpPr>
          <p:cNvPr id="17" name="Group 16"/>
          <p:cNvGrpSpPr/>
          <p:nvPr/>
        </p:nvGrpSpPr>
        <p:grpSpPr>
          <a:xfrm>
            <a:off x="714348" y="1928802"/>
            <a:ext cx="7929618" cy="4226644"/>
            <a:chOff x="714348" y="1928802"/>
            <a:chExt cx="7929618" cy="4226644"/>
          </a:xfrm>
        </p:grpSpPr>
        <p:sp>
          <p:nvSpPr>
            <p:cNvPr id="8" name="Rounded Rectangle 7"/>
            <p:cNvSpPr/>
            <p:nvPr/>
          </p:nvSpPr>
          <p:spPr>
            <a:xfrm>
              <a:off x="5143504" y="2643182"/>
              <a:ext cx="3500462" cy="321471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429256" y="3929066"/>
              <a:ext cx="2928958" cy="150019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b="1" dirty="0" smtClean="0">
                  <a:solidFill>
                    <a:prstClr val="white"/>
                  </a:solidFill>
                </a:rPr>
                <a:t>برنامه ملی آینده نگاری</a:t>
              </a:r>
            </a:p>
            <a:p>
              <a:pPr algn="ctr"/>
              <a:r>
                <a:rPr lang="fa-IR" b="1" dirty="0" smtClean="0">
                  <a:solidFill>
                    <a:prstClr val="white"/>
                  </a:solidFill>
                </a:rPr>
                <a:t>آغاز: سال 1392</a:t>
              </a:r>
            </a:p>
            <a:p>
              <a:pPr algn="ctr"/>
              <a:r>
                <a:rPr lang="fa-IR" b="1" dirty="0" smtClean="0">
                  <a:solidFill>
                    <a:prstClr val="white"/>
                  </a:solidFill>
                </a:rPr>
                <a:t>توسط معاونت علمی و فناوری ریاست جمهوری</a:t>
              </a:r>
              <a:endParaRPr lang="fa-IR" b="1" dirty="0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00694" y="2786058"/>
              <a:ext cx="2714644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b="1" dirty="0" smtClean="0">
                  <a:solidFill>
                    <a:prstClr val="black"/>
                  </a:solidFill>
                </a:rPr>
                <a:t>تمرکز بر حل چالش های کشور با رویکرد آینده نگارانه و در بستر نوآوری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348" y="2428868"/>
              <a:ext cx="3708000" cy="1512000"/>
            </a:xfrm>
            <a:prstGeom prst="rect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fa-IR" dirty="0" smtClean="0">
                  <a:solidFill>
                    <a:prstClr val="black"/>
                  </a:solidFill>
                </a:rPr>
                <a:t>تهیه لیستی از فناوری های ممکن و قابل ظهور در آينده و ارائه آن به عنوان انتخاب‌هاي سياستي جهت مطالعه و برنامه ریزی</a:t>
              </a:r>
              <a:endParaRPr lang="fa-IR" b="1" dirty="0">
                <a:solidFill>
                  <a:prstClr val="black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14348" y="4643446"/>
              <a:ext cx="3708000" cy="1512000"/>
            </a:xfrm>
            <a:prstGeom prst="rect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fa-IR" dirty="0" smtClean="0">
                  <a:solidFill>
                    <a:prstClr val="black"/>
                  </a:solidFill>
                </a:rPr>
                <a:t>گفتمان‌سازي و درگير نمودن سطوح مختلف جامعه در شناسايي موضوعات و چالش‌هايي قرار گرفت که مي‌توان با راه‌حلي فناورانه و وجود هوشمندي لازم، نسبت به استفاده از فرصت‌هاي آن و مقابله با تهديدهاي آن برنامه‌ريزي و اقدام نمود</a:t>
              </a:r>
              <a:endParaRPr lang="fa-IR" b="1" dirty="0">
                <a:solidFill>
                  <a:prstClr val="black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46056" y="1928802"/>
              <a:ext cx="16674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a-IR" b="1" dirty="0" smtClean="0">
                  <a:solidFill>
                    <a:prstClr val="black"/>
                  </a:solidFill>
                </a:rPr>
                <a:t>خروجی قابل انتظار</a:t>
              </a:r>
              <a:endParaRPr lang="fa-IR" b="1" dirty="0">
                <a:solidFill>
                  <a:prstClr val="black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53027" y="4202676"/>
              <a:ext cx="10534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a-IR" b="1" dirty="0" smtClean="0">
                  <a:solidFill>
                    <a:prstClr val="black"/>
                  </a:solidFill>
                </a:rPr>
                <a:t>هدف اصلی</a:t>
              </a:r>
              <a:endParaRPr lang="fa-IR" b="1" dirty="0">
                <a:solidFill>
                  <a:prstClr val="black"/>
                </a:solidFill>
              </a:endParaRPr>
            </a:p>
          </p:txBody>
        </p:sp>
        <p:sp>
          <p:nvSpPr>
            <p:cNvPr id="15" name="Up Arrow 14"/>
            <p:cNvSpPr/>
            <p:nvPr/>
          </p:nvSpPr>
          <p:spPr>
            <a:xfrm rot="18389904">
              <a:off x="4435272" y="3221779"/>
              <a:ext cx="630647" cy="510913"/>
            </a:xfrm>
            <a:prstGeom prst="upArrow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>
                <a:solidFill>
                  <a:prstClr val="white"/>
                </a:solidFill>
              </a:endParaRPr>
            </a:p>
          </p:txBody>
        </p:sp>
        <p:sp>
          <p:nvSpPr>
            <p:cNvPr id="16" name="Up Arrow 15"/>
            <p:cNvSpPr/>
            <p:nvPr/>
          </p:nvSpPr>
          <p:spPr>
            <a:xfrm rot="3210096" flipV="1">
              <a:off x="4435272" y="4864853"/>
              <a:ext cx="630647" cy="510913"/>
            </a:xfrm>
            <a:prstGeom prst="upArrow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68818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4088"/>
            <a:ext cx="8229600" cy="1066800"/>
          </a:xfrm>
        </p:spPr>
        <p:txBody>
          <a:bodyPr>
            <a:normAutofit/>
          </a:bodyPr>
          <a:lstStyle/>
          <a:p>
            <a:r>
              <a:rPr lang="fa-IR" sz="3200" b="1" dirty="0" smtClean="0">
                <a:solidFill>
                  <a:srgbClr val="FF0000"/>
                </a:solidFill>
                <a:cs typeface="+mn-cs"/>
              </a:rPr>
              <a:t>کارکردهای اصلی برنامه ملی آینده نگاری</a:t>
            </a:r>
            <a:endParaRPr lang="fa-IR" sz="32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34</a:t>
            </a:fld>
            <a:endParaRPr lang="fa-IR"/>
          </a:p>
        </p:txBody>
      </p:sp>
      <p:pic>
        <p:nvPicPr>
          <p:cNvPr id="19458" name="Picture 2" descr="Ø¨Ø±ÙØ§ÙÙ ÙÙÛ Ø¢ÛÙØ¯Ù ÙÚ¯Ø§Ø±Û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320" y="2249488"/>
            <a:ext cx="581736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70601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200" b="1" dirty="0" smtClean="0"/>
              <a:t>6- مطالعه موردی (ادامه)</a:t>
            </a:r>
            <a:endParaRPr lang="fa-IR" sz="3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106674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82080"/>
            <a:ext cx="8229600" cy="1066800"/>
          </a:xfrm>
        </p:spPr>
        <p:txBody>
          <a:bodyPr>
            <a:normAutofit/>
          </a:bodyPr>
          <a:lstStyle/>
          <a:p>
            <a:r>
              <a:rPr lang="fa-IR" sz="3200" b="1" dirty="0" smtClean="0">
                <a:solidFill>
                  <a:srgbClr val="FF0000"/>
                </a:solidFill>
                <a:cs typeface="+mn-cs"/>
              </a:rPr>
              <a:t>فاز نخست</a:t>
            </a:r>
            <a:endParaRPr lang="fa-IR" sz="32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35</a:t>
            </a:fld>
            <a:endParaRPr lang="fa-IR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70601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200" b="1" dirty="0" smtClean="0"/>
              <a:t>6- مطالعه موردی (ادامه)</a:t>
            </a:r>
            <a:endParaRPr lang="fa-IR" sz="32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44</a:t>
            </a:r>
            <a:endParaRPr lang="fa-IR"/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15680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103781"/>
            <a:ext cx="8640960" cy="4571339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fa-IR" b="1" dirty="0" smtClean="0"/>
              <a:t>اولویت بندی </a:t>
            </a:r>
            <a:r>
              <a:rPr lang="fa-IR" b="1" dirty="0" smtClean="0"/>
              <a:t>موضوعات کلیدی:</a:t>
            </a:r>
            <a:endParaRPr lang="fa-IR" b="1" dirty="0" smtClean="0"/>
          </a:p>
          <a:p>
            <a:pPr marL="109728" indent="0">
              <a:buNone/>
            </a:pPr>
            <a:r>
              <a:rPr lang="fa-IR" dirty="0"/>
              <a:t>1</a:t>
            </a:r>
            <a:r>
              <a:rPr lang="fa-IR" dirty="0" smtClean="0"/>
              <a:t>. </a:t>
            </a:r>
            <a:r>
              <a:rPr lang="fa-IR" dirty="0"/>
              <a:t>بهینه‌سازی مصرف انرژی و توسعه‌ی انرژی‌های </a:t>
            </a:r>
            <a:r>
              <a:rPr lang="fa-IR" dirty="0" smtClean="0"/>
              <a:t>تجدیدپذیر</a:t>
            </a:r>
          </a:p>
          <a:p>
            <a:pPr marL="109728" indent="0">
              <a:buNone/>
            </a:pPr>
            <a:r>
              <a:rPr lang="fa-IR" dirty="0" smtClean="0"/>
              <a:t>2</a:t>
            </a:r>
            <a:r>
              <a:rPr lang="fa-IR" dirty="0"/>
              <a:t>. سنجش و کنترل آلودگی هوا </a:t>
            </a:r>
            <a:endParaRPr lang="fa-IR" dirty="0" smtClean="0"/>
          </a:p>
          <a:p>
            <a:pPr marL="109728" indent="0">
              <a:buNone/>
            </a:pPr>
            <a:r>
              <a:rPr lang="fa-IR" dirty="0" smtClean="0"/>
              <a:t>3. </a:t>
            </a:r>
            <a:r>
              <a:rPr lang="fa-IR" dirty="0"/>
              <a:t>تأمین آب سالم (با نظر به تصفیه‌ی آب شور دریا و افزایش راندمان </a:t>
            </a:r>
            <a:r>
              <a:rPr lang="fa-IR" dirty="0" smtClean="0"/>
              <a:t>آّبیاری </a:t>
            </a:r>
            <a:r>
              <a:rPr lang="fa-IR" dirty="0"/>
              <a:t>کشاورزی) </a:t>
            </a:r>
            <a:endParaRPr lang="fa-IR" dirty="0" smtClean="0"/>
          </a:p>
          <a:p>
            <a:pPr marL="109728" indent="0">
              <a:buNone/>
            </a:pPr>
            <a:r>
              <a:rPr lang="fa-IR" dirty="0" smtClean="0"/>
              <a:t>4</a:t>
            </a:r>
            <a:r>
              <a:rPr lang="fa-IR" dirty="0"/>
              <a:t>. ترافیک جاده‌ای و تصادفات (با نظر به نوسازی و توسعه‌ی حمل و نقل درون‌شهری و جاده‌ای) </a:t>
            </a:r>
            <a:endParaRPr lang="fa-IR" dirty="0" smtClean="0"/>
          </a:p>
          <a:p>
            <a:pPr marL="109728" indent="0">
              <a:buNone/>
            </a:pPr>
            <a:r>
              <a:rPr lang="fa-IR" dirty="0" smtClean="0"/>
              <a:t>5. </a:t>
            </a:r>
            <a:r>
              <a:rPr lang="fa-IR" dirty="0"/>
              <a:t>پژوهش و تولید دارو به ویژه </a:t>
            </a:r>
            <a:r>
              <a:rPr lang="fa-IR" dirty="0" smtClean="0"/>
              <a:t>داروهای </a:t>
            </a:r>
            <a:r>
              <a:rPr lang="fa-IR" dirty="0"/>
              <a:t>بیماری‌های خاص </a:t>
            </a:r>
            <a:endParaRPr lang="fa-IR" dirty="0" smtClean="0"/>
          </a:p>
          <a:p>
            <a:pPr marL="109728" indent="0">
              <a:buNone/>
            </a:pPr>
            <a:r>
              <a:rPr lang="fa-IR" dirty="0" smtClean="0"/>
              <a:t>6</a:t>
            </a:r>
            <a:r>
              <a:rPr lang="fa-IR" dirty="0"/>
              <a:t>. کنترل </a:t>
            </a:r>
            <a:r>
              <a:rPr lang="fa-IR" dirty="0" smtClean="0"/>
              <a:t>آفات، سموم </a:t>
            </a:r>
            <a:r>
              <a:rPr lang="fa-IR" dirty="0"/>
              <a:t>و اصلاح نباتات </a:t>
            </a:r>
            <a:endParaRPr lang="fa-IR" dirty="0" smtClean="0"/>
          </a:p>
          <a:p>
            <a:pPr marL="109728" indent="0">
              <a:buNone/>
            </a:pPr>
            <a:r>
              <a:rPr lang="fa-IR" dirty="0" smtClean="0"/>
              <a:t>7</a:t>
            </a:r>
            <a:r>
              <a:rPr lang="fa-IR" dirty="0"/>
              <a:t>. مديريت پسماندها (جمع‌آوري، انتقال، امحا، بازيافت و استحصال انرژي</a:t>
            </a:r>
            <a:r>
              <a:rPr lang="fa-IR" dirty="0" smtClean="0"/>
              <a:t>)</a:t>
            </a:r>
          </a:p>
          <a:p>
            <a:pPr marL="109728" indent="0">
              <a:buNone/>
            </a:pPr>
            <a:r>
              <a:rPr lang="fa-IR" dirty="0" smtClean="0"/>
              <a:t>8</a:t>
            </a:r>
            <a:r>
              <a:rPr lang="fa-IR" dirty="0"/>
              <a:t>. مديريت پساب‌ و فاضلاب‌ (به‌ويژه گندزدايي و تصفيه) </a:t>
            </a:r>
            <a:endParaRPr lang="fa-IR" dirty="0" smtClean="0"/>
          </a:p>
          <a:p>
            <a:pPr marL="109728" indent="0">
              <a:buNone/>
            </a:pPr>
            <a:r>
              <a:rPr lang="fa-IR" dirty="0" smtClean="0"/>
              <a:t>9. </a:t>
            </a:r>
            <a:r>
              <a:rPr lang="fa-IR" dirty="0"/>
              <a:t>امنیت غذا و تولید محصولات نوین </a:t>
            </a:r>
            <a:endParaRPr lang="fa-IR" dirty="0" smtClean="0"/>
          </a:p>
          <a:p>
            <a:pPr marL="109728" indent="0">
              <a:buNone/>
            </a:pPr>
            <a:r>
              <a:rPr lang="fa-IR" dirty="0" smtClean="0"/>
              <a:t>10</a:t>
            </a:r>
            <a:r>
              <a:rPr lang="fa-IR" dirty="0"/>
              <a:t>. فرسودگی ناوگان و سیستم انتقال انرژی </a:t>
            </a:r>
            <a:endParaRPr lang="fa-IR" dirty="0" smtClean="0"/>
          </a:p>
          <a:p>
            <a:pPr marL="109728" indent="0">
              <a:buNone/>
            </a:pPr>
            <a:r>
              <a:rPr lang="fa-IR" dirty="0" smtClean="0"/>
              <a:t>11</a:t>
            </a:r>
            <a:r>
              <a:rPr lang="fa-IR" dirty="0"/>
              <a:t>. نوسازی و تأمین تجهیزات پزشکی </a:t>
            </a:r>
            <a:endParaRPr lang="fa-IR" dirty="0" smtClean="0"/>
          </a:p>
          <a:p>
            <a:pPr marL="109728" indent="0">
              <a:buNone/>
            </a:pPr>
            <a:r>
              <a:rPr lang="fa-IR" dirty="0" smtClean="0"/>
              <a:t>12</a:t>
            </a:r>
            <a:r>
              <a:rPr lang="fa-IR" dirty="0"/>
              <a:t>. تولید متنوع مواد اولیه (به‌ویژه آلیاژهای‌فلزی و سرامیک</a:t>
            </a:r>
            <a:r>
              <a:rPr lang="fa-IR" dirty="0" smtClean="0"/>
              <a:t>)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36</a:t>
            </a:fld>
            <a:endParaRPr lang="fa-IR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3528" y="128208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200" b="1" dirty="0" smtClean="0">
                <a:solidFill>
                  <a:srgbClr val="FF0000"/>
                </a:solidFill>
                <a:cs typeface="+mn-cs"/>
              </a:rPr>
              <a:t>فاز نخست (ادامه)</a:t>
            </a:r>
            <a:endParaRPr lang="fa-IR" sz="32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70601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200" b="1" dirty="0" smtClean="0"/>
              <a:t>6- مطالعه موردی (ادامه)</a:t>
            </a:r>
            <a:endParaRPr lang="fa-IR" sz="32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395769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37</a:t>
            </a:fld>
            <a:endParaRPr lang="fa-IR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3528" y="1498104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200" b="1" dirty="0" smtClean="0">
                <a:solidFill>
                  <a:srgbClr val="FF0000"/>
                </a:solidFill>
                <a:cs typeface="+mn-cs"/>
              </a:rPr>
              <a:t>انتخاب </a:t>
            </a:r>
            <a:r>
              <a:rPr lang="fa-IR" sz="3200" b="1" dirty="0" smtClean="0">
                <a:solidFill>
                  <a:srgbClr val="FF0000"/>
                </a:solidFill>
                <a:cs typeface="+mn-cs"/>
              </a:rPr>
              <a:t>7 حوزه از میان اولویت های کلیدی کشور</a:t>
            </a:r>
            <a:endParaRPr lang="fa-IR" sz="32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70601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200" b="1" dirty="0" smtClean="0"/>
              <a:t>6- مطالعه موردی (ادامه)</a:t>
            </a:r>
            <a:endParaRPr lang="fa-IR" sz="32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44</a:t>
            </a:r>
            <a:endParaRPr lang="fa-IR"/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idx="1"/>
          </p:nvPr>
        </p:nvGraphicFramePr>
        <p:xfrm>
          <a:off x="2714612" y="2249488"/>
          <a:ext cx="5972188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Left Brace 9"/>
          <p:cNvSpPr/>
          <p:nvPr/>
        </p:nvSpPr>
        <p:spPr>
          <a:xfrm>
            <a:off x="2000232" y="3929066"/>
            <a:ext cx="642942" cy="2571768"/>
          </a:xfrm>
          <a:prstGeom prst="leftBrace">
            <a:avLst>
              <a:gd name="adj1" fmla="val 23848"/>
              <a:gd name="adj2" fmla="val 50000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7158" y="4500570"/>
            <a:ext cx="1571636" cy="13573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ysClr val="windowText" lastClr="000000"/>
                </a:solidFill>
              </a:rPr>
              <a:t>تخصیص اعتبار از سوی معاونت برای اجرا</a:t>
            </a:r>
            <a:endParaRPr lang="fa-IR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3285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38</a:t>
            </a:fld>
            <a:endParaRPr lang="fa-IR"/>
          </a:p>
        </p:txBody>
      </p:sp>
      <p:pic>
        <p:nvPicPr>
          <p:cNvPr id="17410" name="Picture 2" descr="Ø¨Ø±ÙØ§ÙÙ ÙÙÛ Ø¢ÛÙØ¯Ù ÙÚ¯Ø§Ø±Û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06" y="1903504"/>
            <a:ext cx="7268894" cy="458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23528" y="128208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200" b="1" dirty="0">
                <a:solidFill>
                  <a:srgbClr val="FF0000"/>
                </a:solidFill>
                <a:cs typeface="+mn-cs"/>
              </a:rPr>
              <a:t>ساختار دبیرخانه برنامه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70601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200" b="1" dirty="0" smtClean="0"/>
              <a:t>6- مطالعه موردی (ادامه)</a:t>
            </a:r>
            <a:endParaRPr lang="fa-IR" sz="32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961555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6096"/>
            <a:ext cx="8229600" cy="1066800"/>
          </a:xfrm>
        </p:spPr>
        <p:txBody>
          <a:bodyPr>
            <a:normAutofit/>
          </a:bodyPr>
          <a:lstStyle/>
          <a:p>
            <a:r>
              <a:rPr lang="fa-IR" sz="3200" b="1" dirty="0" smtClean="0">
                <a:solidFill>
                  <a:srgbClr val="FF0000"/>
                </a:solidFill>
                <a:cs typeface="+mn-cs"/>
              </a:rPr>
              <a:t>جایگاه برنامه در سطح ملی</a:t>
            </a:r>
            <a:endParaRPr lang="fa-IR" sz="3200" b="1" dirty="0">
              <a:solidFill>
                <a:srgbClr val="FF0000"/>
              </a:solidFill>
              <a:cs typeface="+mn-cs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214810" y="2643182"/>
          <a:ext cx="4471990" cy="3251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solidFill>
                  <a:prstClr val="black"/>
                </a:solidFill>
              </a:rPr>
              <a:pPr/>
              <a:t>39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0034" y="2643182"/>
            <a:ext cx="3571900" cy="32861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ysClr val="windowText" lastClr="000000"/>
                </a:solidFill>
              </a:rPr>
              <a:t>هم‌راستا با راهبرد ملی ۶ از راهبرد کلان ۴ نقشه جامع علمی کشور در خصوص ضرورت انجام آینده‌نگاری علم، فنّاوری و نوآوری در کشور و به منظور پیاده‌سازیِ اقدام ملی ۱ از راهبرد ملی ۱ از راهبرد کلان ۳ در سند راهبردی کشور در امور نخبگان در خصوص جلب مشارکت و حضور فعال نخبگان و خبرگان اقتصادی و فنّاوری کشور در طرح‌های آینده‌نگاری ملی </a:t>
            </a:r>
            <a:endParaRPr lang="fa-IR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70601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200" b="1" dirty="0" smtClean="0"/>
              <a:t>6- مطالعه موردی (ادامه)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1384072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2120"/>
            <a:ext cx="8229600" cy="1066800"/>
          </a:xfrm>
        </p:spPr>
        <p:txBody>
          <a:bodyPr/>
          <a:lstStyle/>
          <a:p>
            <a:pPr algn="r" rtl="1"/>
            <a:r>
              <a:rPr lang="fa-IR" sz="2800" dirty="0" smtClean="0">
                <a:solidFill>
                  <a:srgbClr val="007E06"/>
                </a:solidFill>
              </a:rPr>
              <a:t>مطالعات آینده چیست</a:t>
            </a:r>
            <a:r>
              <a:rPr lang="fa-IR" sz="2800" dirty="0">
                <a:solidFill>
                  <a:srgbClr val="007E06"/>
                </a:solidFill>
              </a:rPr>
              <a:t>؟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9922628"/>
              </p:ext>
            </p:extLst>
          </p:nvPr>
        </p:nvGraphicFramePr>
        <p:xfrm>
          <a:off x="457200" y="2492896"/>
          <a:ext cx="8229600" cy="4080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0527-9846-4D1D-87FB-B2F559C068A1}" type="slidenum">
              <a:rPr lang="fa-IR" smtClean="0"/>
              <a:t>4</a:t>
            </a:fld>
            <a:endParaRPr lang="fa-IR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90872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dirty="0" smtClean="0"/>
              <a:t>1- مقدمه (ادامه)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18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40</a:t>
            </a:fld>
            <a:endParaRPr lang="fa-IR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3528" y="128208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200" b="1" dirty="0">
                <a:solidFill>
                  <a:srgbClr val="FF0000"/>
                </a:solidFill>
                <a:cs typeface="+mn-cs"/>
              </a:rPr>
              <a:t>فعالیت های اصلی طرح های </a:t>
            </a:r>
            <a:r>
              <a:rPr lang="fa-IR" sz="3200" b="1" dirty="0" smtClean="0">
                <a:solidFill>
                  <a:srgbClr val="FF0000"/>
                </a:solidFill>
                <a:cs typeface="+mn-cs"/>
              </a:rPr>
              <a:t>ملی</a:t>
            </a:r>
            <a:endParaRPr lang="fa-IR" sz="32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70601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200" b="1" dirty="0" smtClean="0"/>
              <a:t>6- مطالعه موردی (ادامه)</a:t>
            </a:r>
            <a:endParaRPr lang="fa-IR" sz="32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44</a:t>
            </a:r>
            <a:endParaRPr lang="fa-IR"/>
          </a:p>
        </p:txBody>
      </p:sp>
      <p:graphicFrame>
        <p:nvGraphicFramePr>
          <p:cNvPr id="12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79286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41</a:t>
            </a:fld>
            <a:endParaRPr lang="fa-IR"/>
          </a:p>
        </p:txBody>
      </p:sp>
      <p:pic>
        <p:nvPicPr>
          <p:cNvPr id="18434" name="Picture 2" descr="Ø¨Ø±ÙØ§ÙÙ - ÙÙÛ - Ø¢ÛÙØ¯Ù ÙÚ¯Ø§Ø±Û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316" y="2204864"/>
            <a:ext cx="6487367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23528" y="128208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200" b="1" dirty="0">
                <a:solidFill>
                  <a:srgbClr val="FF0000"/>
                </a:solidFill>
                <a:cs typeface="+mn-cs"/>
              </a:rPr>
              <a:t>مخاطبان برنامه ملی آینده </a:t>
            </a:r>
            <a:r>
              <a:rPr lang="fa-IR" sz="3200" b="1" dirty="0" smtClean="0">
                <a:solidFill>
                  <a:srgbClr val="FF0000"/>
                </a:solidFill>
                <a:cs typeface="+mn-cs"/>
              </a:rPr>
              <a:t>نگاری</a:t>
            </a:r>
            <a:endParaRPr lang="fa-IR" sz="32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70601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200" b="1" dirty="0" smtClean="0"/>
              <a:t>6- مطالعه موردی (ادامه)</a:t>
            </a:r>
            <a:endParaRPr lang="fa-IR" sz="32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11900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42</a:t>
            </a:fld>
            <a:endParaRPr lang="fa-IR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3528" y="128208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200" b="1" dirty="0">
                <a:solidFill>
                  <a:srgbClr val="FF0000"/>
                </a:solidFill>
                <a:cs typeface="+mn-cs"/>
              </a:rPr>
              <a:t>از جمله مزیت های این </a:t>
            </a:r>
            <a:r>
              <a:rPr lang="fa-IR" sz="3200" b="1" dirty="0" smtClean="0">
                <a:solidFill>
                  <a:srgbClr val="FF0000"/>
                </a:solidFill>
                <a:cs typeface="+mn-cs"/>
              </a:rPr>
              <a:t>طرح</a:t>
            </a:r>
            <a:endParaRPr lang="fa-IR" sz="32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70601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200" b="1" dirty="0" smtClean="0"/>
              <a:t>6- مطالعه موردی (ادامه)</a:t>
            </a:r>
            <a:endParaRPr lang="fa-IR" sz="32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44</a:t>
            </a:r>
            <a:endParaRPr lang="fa-IR"/>
          </a:p>
        </p:txBody>
      </p:sp>
      <p:grpSp>
        <p:nvGrpSpPr>
          <p:cNvPr id="8" name="Group 7"/>
          <p:cNvGrpSpPr/>
          <p:nvPr/>
        </p:nvGrpSpPr>
        <p:grpSpPr>
          <a:xfrm>
            <a:off x="5476436" y="2570716"/>
            <a:ext cx="3206650" cy="1923990"/>
            <a:chOff x="5019235" y="1200179"/>
            <a:chExt cx="3206650" cy="1923990"/>
          </a:xfrm>
        </p:grpSpPr>
        <p:sp>
          <p:nvSpPr>
            <p:cNvPr id="13" name="Rectangle 12"/>
            <p:cNvSpPr/>
            <p:nvPr/>
          </p:nvSpPr>
          <p:spPr>
            <a:xfrm>
              <a:off x="5019235" y="1200179"/>
              <a:ext cx="3206650" cy="1923990"/>
            </a:xfrm>
            <a:prstGeom prst="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TextBox 13"/>
            <p:cNvSpPr txBox="1"/>
            <p:nvPr/>
          </p:nvSpPr>
          <p:spPr>
            <a:xfrm>
              <a:off x="5019235" y="1200179"/>
              <a:ext cx="3206650" cy="19239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600" b="1" kern="1200" dirty="0" smtClean="0"/>
                <a:t>پروژه آینده نگاری ملی با تلاش اولیه برای بازی دادن گسترده ذی نفعان و ذی مدخلان، بخشی از جامعه دانشگاهی و صنعتی را درگیر کرد و نیز صاحبان کسب و کار، صاحبان صنایع، سیاستگذاران، برنامه ریزان و کارشناسان حوزه‌های مرتبط در بخش های دیگر طی فازهای مختلف طرح های ملی دعوت به همکاری و مشارکت نمود. </a:t>
              </a:r>
              <a:endParaRPr lang="fa-IR" sz="1600" b="1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0914" y="2124254"/>
            <a:ext cx="4694857" cy="2816914"/>
            <a:chOff x="3713" y="753717"/>
            <a:chExt cx="4694857" cy="2816914"/>
          </a:xfrm>
        </p:grpSpPr>
        <p:sp>
          <p:nvSpPr>
            <p:cNvPr id="11" name="Rectangle 10"/>
            <p:cNvSpPr/>
            <p:nvPr/>
          </p:nvSpPr>
          <p:spPr>
            <a:xfrm>
              <a:off x="3713" y="753717"/>
              <a:ext cx="4694857" cy="2816914"/>
            </a:xfrm>
            <a:prstGeom prst="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TextBox 11"/>
            <p:cNvSpPr txBox="1"/>
            <p:nvPr/>
          </p:nvSpPr>
          <p:spPr>
            <a:xfrm>
              <a:off x="3713" y="753717"/>
              <a:ext cx="4694857" cy="28169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600" b="1" kern="1200" dirty="0" smtClean="0"/>
                <a:t>به طور مثال در طرح ملی خودروی هوشمند نمایندگانی از دانشگاه ها، متخصصان آینده پژوهی، نمایندگان سازمان ها و صنایع همچون سازمان گسترش و نوسازی صنایع ایران، اداره کل صنایع خودرو و نیرو محرکه وزارت صنعت، معدن و تجارت، بیمه مرکزی، ساپکو، سایپا، مراکز و پژوهشکده هایی همچون پژوهشکده خودرو دانشگاه علم و صنعت، مرکز تحقیقات اینترنت اشیا، مرکز مطالعات و برنامه ریزی شهر تهران، بنگاه های حوزه های اینترنت اشیاء، خدمات مکان محور، شرکت های خودروسازی و دیگر مراکز و بنگاه های فعال در این حوزه از جمله بازیگرانی هستند که در این طرح بازی داده شده اند. </a:t>
              </a:r>
              <a:endParaRPr lang="en-US" sz="16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073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43</a:t>
            </a:fld>
            <a:endParaRPr lang="fa-IR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128208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200" b="1" dirty="0">
                <a:solidFill>
                  <a:srgbClr val="FF0000"/>
                </a:solidFill>
                <a:cs typeface="+mn-cs"/>
              </a:rPr>
              <a:t>منابع </a:t>
            </a:r>
            <a:r>
              <a:rPr lang="fa-IR" sz="3200" b="1" dirty="0" smtClean="0">
                <a:solidFill>
                  <a:srgbClr val="FF0000"/>
                </a:solidFill>
                <a:cs typeface="+mn-cs"/>
              </a:rPr>
              <a:t>طرح</a:t>
            </a:r>
            <a:endParaRPr lang="fa-IR" sz="32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70601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200" b="1" dirty="0" smtClean="0"/>
              <a:t>6- مطالعه موردی (ادامه)</a:t>
            </a:r>
            <a:endParaRPr lang="fa-IR" sz="32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44</a:t>
            </a:r>
            <a:endParaRPr lang="fa-IR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856811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044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44</a:t>
            </a:fld>
            <a:endParaRPr lang="fa-IR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128208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200" b="1" dirty="0">
                <a:solidFill>
                  <a:srgbClr val="FF0000"/>
                </a:solidFill>
                <a:cs typeface="+mn-cs"/>
              </a:rPr>
              <a:t>کارکردهای این </a:t>
            </a:r>
            <a:r>
              <a:rPr lang="fa-IR" sz="3200" b="1" dirty="0" smtClean="0">
                <a:solidFill>
                  <a:srgbClr val="FF0000"/>
                </a:solidFill>
                <a:cs typeface="+mn-cs"/>
              </a:rPr>
              <a:t>برنامه</a:t>
            </a:r>
            <a:endParaRPr lang="fa-IR" sz="32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70601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200" b="1" dirty="0" smtClean="0"/>
              <a:t>6- مطالعه موردی (ادامه)</a:t>
            </a:r>
            <a:endParaRPr lang="fa-IR" sz="32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44</a:t>
            </a:r>
            <a:endParaRPr lang="fa-IR"/>
          </a:p>
        </p:txBody>
      </p:sp>
      <p:graphicFrame>
        <p:nvGraphicFramePr>
          <p:cNvPr id="9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522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112"/>
            <a:ext cx="8229600" cy="1066800"/>
          </a:xfrm>
        </p:spPr>
        <p:txBody>
          <a:bodyPr/>
          <a:lstStyle/>
          <a:p>
            <a:pPr algn="r"/>
            <a:r>
              <a:rPr lang="fa-IR" b="1" dirty="0" smtClean="0">
                <a:solidFill>
                  <a:srgbClr val="FF0000"/>
                </a:solidFill>
                <a:cs typeface="+mn-cs"/>
              </a:rPr>
              <a:t>مطالعات روش‌مند آینده</a:t>
            </a:r>
            <a:endParaRPr lang="fa-IR" b="1" dirty="0">
              <a:solidFill>
                <a:srgbClr val="FF0000"/>
              </a:solidFill>
              <a:cs typeface="+mn-cs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139176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0527-9846-4D1D-87FB-B2F559C068A1}" type="slidenum">
              <a:rPr lang="fa-IR" smtClean="0"/>
              <a:t>5</a:t>
            </a:fld>
            <a:endParaRPr lang="fa-IR"/>
          </a:p>
        </p:txBody>
      </p:sp>
      <p:sp>
        <p:nvSpPr>
          <p:cNvPr id="3" name="Flowchart: Connector 2"/>
          <p:cNvSpPr/>
          <p:nvPr/>
        </p:nvSpPr>
        <p:spPr>
          <a:xfrm>
            <a:off x="5508104" y="2924944"/>
            <a:ext cx="2520280" cy="2376264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68144" y="385669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dirty="0" smtClean="0"/>
              <a:t>مطالعات آینده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175956" y="4941168"/>
            <a:ext cx="792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8000" b="1" dirty="0" smtClean="0"/>
              <a:t>؟</a:t>
            </a:r>
            <a:endParaRPr lang="en-US" sz="80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9269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dirty="0" smtClean="0"/>
              <a:t>1- مقدمه (ادامه)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152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/>
          </a:bodyPr>
          <a:lstStyle/>
          <a:p>
            <a:r>
              <a:rPr lang="fa-IR" sz="3200" b="1" dirty="0" smtClean="0"/>
              <a:t>2- قضاوت­های ذهنی در مطالعات آینده</a:t>
            </a:r>
            <a:endParaRPr lang="fa-I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 smtClean="0"/>
              <a:t>برای برای ایجاد ارتباط قوی تر بین مطالعات آینده و تجزیه و تحلیل سیاستها، نیاز است که به بررسی سطوح مختلف عدم قطعیت بپردازیم و ابهامات، سردرگمی ها و هم پوشانی هایی که در میان اصطلاحات مورد استفاده در حوزه آینده وجود دارد را برطرف کنیم. 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6</a:t>
            </a:fld>
            <a:endParaRPr lang="fa-IR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891991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lowchart: Connector 5"/>
          <p:cNvSpPr/>
          <p:nvPr/>
        </p:nvSpPr>
        <p:spPr>
          <a:xfrm>
            <a:off x="4921696" y="4088814"/>
            <a:ext cx="2520280" cy="2376264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73724" y="4984558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dirty="0" smtClean="0"/>
              <a:t>مطالعات آینده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731332" y="5200001"/>
            <a:ext cx="121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عدم قطعیت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7341087" y="1628800"/>
            <a:ext cx="1191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b="1" dirty="0">
                <a:solidFill>
                  <a:srgbClr val="FF0000"/>
                </a:solidFill>
              </a:rPr>
              <a:t>معرفی</a:t>
            </a:r>
            <a:endParaRPr lang="ar-SA" sz="3600" b="1" dirty="0">
              <a:solidFill>
                <a:srgbClr val="FF000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53967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4088"/>
            <a:ext cx="8229600" cy="1066800"/>
          </a:xfrm>
        </p:spPr>
        <p:txBody>
          <a:bodyPr>
            <a:normAutofit/>
          </a:bodyPr>
          <a:lstStyle/>
          <a:p>
            <a:r>
              <a:rPr lang="fa-IR" sz="2800" b="1" dirty="0" smtClean="0">
                <a:solidFill>
                  <a:srgbClr val="FF0000"/>
                </a:solidFill>
                <a:cs typeface="+mn-cs"/>
              </a:rPr>
              <a:t>ابعاد مختلف عدم قطعیت</a:t>
            </a:r>
            <a:endParaRPr lang="fa-IR" sz="2800" b="1" dirty="0">
              <a:solidFill>
                <a:srgbClr val="FF0000"/>
              </a:solidFill>
              <a:cs typeface="+mn-cs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5263938"/>
              </p:ext>
            </p:extLst>
          </p:nvPr>
        </p:nvGraphicFramePr>
        <p:xfrm>
          <a:off x="457200" y="2276872"/>
          <a:ext cx="8229600" cy="3820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7</a:t>
            </a:fld>
            <a:endParaRPr lang="fa-IR"/>
          </a:p>
        </p:txBody>
      </p:sp>
      <p:sp>
        <p:nvSpPr>
          <p:cNvPr id="6" name="TextBox 5"/>
          <p:cNvSpPr txBox="1"/>
          <p:nvPr/>
        </p:nvSpPr>
        <p:spPr>
          <a:xfrm>
            <a:off x="791018" y="6030575"/>
            <a:ext cx="8101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در مورد پدیده های مختلف معمولا ماهیت و موقعیت عدم قطعیت از قبل تعیین شده و مشخص است اما سطح عدم قطعیت از دید ناظر بیرونی می تواند در طیف قطعیت کامل تا عدم قطعیت کامل قرار بگیرد. </a:t>
            </a:r>
            <a:endParaRPr lang="en-US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18864" y="69269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200" b="1" dirty="0" smtClean="0"/>
              <a:t>2- قضاوت­های ذهنی در مطالعات آینده (ادامه)</a:t>
            </a:r>
            <a:endParaRPr lang="fa-IR" sz="32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97950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212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rgbClr val="FF0000"/>
                </a:solidFill>
                <a:cs typeface="+mn-cs"/>
              </a:rPr>
              <a:t>ارتباط </a:t>
            </a:r>
            <a:r>
              <a:rPr lang="fa-IR" sz="2800" b="1" dirty="0">
                <a:solidFill>
                  <a:srgbClr val="FF0000"/>
                </a:solidFill>
                <a:cs typeface="+mn-cs"/>
              </a:rPr>
              <a:t>میان مفاهیم مختلف آینده و سطح عدم قطعیت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8</a:t>
            </a:fld>
            <a:endParaRPr lang="fa-I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564904"/>
            <a:ext cx="8075240" cy="36004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18864" y="69269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200" b="1" dirty="0" smtClean="0"/>
              <a:t>2- قضاوت­های ذهنی در مطالعات آینده (ادامه)</a:t>
            </a:r>
            <a:endParaRPr lang="fa-IR" sz="32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16572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6096"/>
            <a:ext cx="8229600" cy="1066800"/>
          </a:xfrm>
        </p:spPr>
        <p:txBody>
          <a:bodyPr/>
          <a:lstStyle/>
          <a:p>
            <a:r>
              <a:rPr lang="fa-IR" dirty="0">
                <a:solidFill>
                  <a:srgbClr val="FF0000"/>
                </a:solidFill>
              </a:rPr>
              <a:t>آینده­شناسی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9</a:t>
            </a:fld>
            <a:endParaRPr lang="fa-IR"/>
          </a:p>
        </p:txBody>
      </p:sp>
      <p:sp>
        <p:nvSpPr>
          <p:cNvPr id="8" name="TextBox 7"/>
          <p:cNvSpPr txBox="1"/>
          <p:nvPr/>
        </p:nvSpPr>
        <p:spPr>
          <a:xfrm>
            <a:off x="1187624" y="2636912"/>
            <a:ext cx="1800200" cy="646331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/>
              <a:t>سطح اول عدم قطعیت</a:t>
            </a:r>
          </a:p>
          <a:p>
            <a:pPr algn="ctr"/>
            <a:r>
              <a:rPr lang="fa-IR" dirty="0" smtClean="0"/>
              <a:t>(حداقل عدم قطعیت)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24128" y="2524139"/>
            <a:ext cx="1800200" cy="369332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/>
              <a:t>آینده های قطعی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99892" y="3273879"/>
            <a:ext cx="1944216" cy="92333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/>
              <a:t>آینده های قابل پیش بینی مبتنی بر برون یابی روند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44208" y="3594154"/>
            <a:ext cx="1800200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/>
              <a:t>مشخص بودن عامل و احتمال وقوع رویداد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92080" y="4941168"/>
            <a:ext cx="1800200" cy="147732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/>
              <a:t>مثال: به طور قطع شیوع یک بیماری می تواند تاثیر عمده ای بر آینده بسیاری از جوامع داشته باشد.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47664" y="4974420"/>
            <a:ext cx="1800200" cy="14773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/>
              <a:t>ابزار سیاستگذاری:</a:t>
            </a:r>
          </a:p>
          <a:p>
            <a:pPr algn="ctr"/>
            <a:r>
              <a:rPr lang="fa-IR" dirty="0" smtClean="0"/>
              <a:t>تضعیف، تقویت ویا حفظ روندهای موجود (طراحی سیاستهای بهینه)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18864" y="69269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200" b="1" dirty="0" smtClean="0"/>
              <a:t>2- قضاوت­های ذهنی در مطالعات آینده (ادامه)</a:t>
            </a:r>
            <a:endParaRPr lang="fa-IR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278449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2">
      <a:majorFont>
        <a:latin typeface="Trebuchet MS"/>
        <a:ea typeface=""/>
        <a:cs typeface="B Titr"/>
      </a:majorFont>
      <a:minorFont>
        <a:latin typeface="Georgia"/>
        <a:ea typeface=""/>
        <a:cs typeface="B Nazani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946</TotalTime>
  <Words>3371</Words>
  <Application>Microsoft Office PowerPoint</Application>
  <PresentationFormat>On-screen Show (4:3)</PresentationFormat>
  <Paragraphs>484</Paragraphs>
  <Slides>44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B Titr</vt:lpstr>
      <vt:lpstr>B Lotus</vt:lpstr>
      <vt:lpstr>Wingdings 2</vt:lpstr>
      <vt:lpstr>Arial</vt:lpstr>
      <vt:lpstr>Times New Roman</vt:lpstr>
      <vt:lpstr>Trebuchet MS</vt:lpstr>
      <vt:lpstr>B Nazanin</vt:lpstr>
      <vt:lpstr>Calibri</vt:lpstr>
      <vt:lpstr>Georgia</vt:lpstr>
      <vt:lpstr>Adobe Devanagari</vt:lpstr>
      <vt:lpstr>Urban</vt:lpstr>
      <vt:lpstr>مطالعات آینده  و نقش آن در سیاستگذاری علم، فناوری و نوآوری</vt:lpstr>
      <vt:lpstr>فهرست مطالب</vt:lpstr>
      <vt:lpstr>1- مقدمه</vt:lpstr>
      <vt:lpstr>مطالعات آینده چیست؟</vt:lpstr>
      <vt:lpstr>مطالعات روش‌مند آینده</vt:lpstr>
      <vt:lpstr>2- قضاوت­های ذهنی در مطالعات آینده</vt:lpstr>
      <vt:lpstr>ابعاد مختلف عدم قطعیت</vt:lpstr>
      <vt:lpstr>ارتباط میان مفاهیم مختلف آینده و سطح عدم قطعیت </vt:lpstr>
      <vt:lpstr>آینده­شناسی</vt:lpstr>
      <vt:lpstr>پیش بینی</vt:lpstr>
      <vt:lpstr>آینده نگاری</vt:lpstr>
      <vt:lpstr>آینده پژوهی</vt:lpstr>
      <vt:lpstr>3- روش­ها و تکنیک­های مطالعات آینده</vt:lpstr>
      <vt:lpstr>دسته بندی‌های اولیه روش هابه تناسب استفاده آن ها در مراحل پژوهش </vt:lpstr>
      <vt:lpstr>الگوی آلتونن</vt:lpstr>
      <vt:lpstr>PowerPoint Presentation</vt:lpstr>
      <vt:lpstr>الماس پوپر</vt:lpstr>
      <vt:lpstr>PowerPoint Presentation</vt:lpstr>
      <vt:lpstr>انطباق روش ها بر الماس پوپر</vt:lpstr>
      <vt:lpstr>سه کارکرد اصلی </vt:lpstr>
      <vt:lpstr>کارکردهای مطالعات در سیاست و آثار آن </vt:lpstr>
      <vt:lpstr>کارکردهای مطالعات در سیاست و آثار آن (ادامه) </vt:lpstr>
      <vt:lpstr>کارکردهای مطالعات در سیاست و آثار آن (ادامه) </vt:lpstr>
      <vt:lpstr>PowerPoint Presentation</vt:lpstr>
      <vt:lpstr>PowerPoint Presentation</vt:lpstr>
      <vt:lpstr>PowerPoint Presentation</vt:lpstr>
      <vt:lpstr>5- انطباق کارکردهای عام مطالعات آینده بر چرخه سیاستگذاری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6- مطالعه موردی: برنامه ملی آینده­نگاری ایران</vt:lpstr>
      <vt:lpstr>کارکردهای اصلی برنامه ملی آینده نگاری</vt:lpstr>
      <vt:lpstr>فاز نخست</vt:lpstr>
      <vt:lpstr>PowerPoint Presentation</vt:lpstr>
      <vt:lpstr>PowerPoint Presentation</vt:lpstr>
      <vt:lpstr>PowerPoint Presentation</vt:lpstr>
      <vt:lpstr>جایگاه برنامه در سطح ملی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فصل</dc:title>
  <dc:creator>Fateme Sadat Rahmati</dc:creator>
  <cp:lastModifiedBy>Windows User</cp:lastModifiedBy>
  <cp:revision>106</cp:revision>
  <dcterms:created xsi:type="dcterms:W3CDTF">2019-05-01T06:29:46Z</dcterms:created>
  <dcterms:modified xsi:type="dcterms:W3CDTF">2019-07-22T14:30:50Z</dcterms:modified>
</cp:coreProperties>
</file>